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C3756D6-BC8B-4E1C-B555-27345E4F9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Romania Weather Analysis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Sudhanshu</a:t>
            </a:r>
            <a:r>
              <a:rPr lang="en-US" dirty="0" smtClean="0"/>
              <a:t>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ypothesis-2">
            <a:extLst>
              <a:ext uri="{FF2B5EF4-FFF2-40B4-BE49-F238E27FC236}">
                <a16:creationId xmlns:a16="http://schemas.microsoft.com/office/drawing/2014/main" id="{672D8545-B34A-42A0-97FE-C5AD5BF4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H3-V1">
            <a:extLst>
              <a:ext uri="{FF2B5EF4-FFF2-40B4-BE49-F238E27FC236}">
                <a16:creationId xmlns:a16="http://schemas.microsoft.com/office/drawing/2014/main" id="{74710DEE-AC48-4FD3-B830-99D24EF20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2"/>
            <a:ext cx="12192000" cy="67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H3-V2">
            <a:extLst>
              <a:ext uri="{FF2B5EF4-FFF2-40B4-BE49-F238E27FC236}">
                <a16:creationId xmlns:a16="http://schemas.microsoft.com/office/drawing/2014/main" id="{3BAA7BB6-1CD0-4295-A6D0-8E1BFE0A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0"/>
            <a:ext cx="12159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H3-V3">
            <a:extLst>
              <a:ext uri="{FF2B5EF4-FFF2-40B4-BE49-F238E27FC236}">
                <a16:creationId xmlns:a16="http://schemas.microsoft.com/office/drawing/2014/main" id="{50C271C9-DA17-4447-9033-DBB3CBFB9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" y="0"/>
            <a:ext cx="1216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H3-V4">
            <a:extLst>
              <a:ext uri="{FF2B5EF4-FFF2-40B4-BE49-F238E27FC236}">
                <a16:creationId xmlns:a16="http://schemas.microsoft.com/office/drawing/2014/main" id="{C27E66AD-F156-46C2-AA65-ADFBFC371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" y="0"/>
            <a:ext cx="1216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Hypothesis-3">
            <a:extLst>
              <a:ext uri="{FF2B5EF4-FFF2-40B4-BE49-F238E27FC236}">
                <a16:creationId xmlns:a16="http://schemas.microsoft.com/office/drawing/2014/main" id="{4818C43D-5030-4F49-BD9E-C4A4A7532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H4-V1">
            <a:extLst>
              <a:ext uri="{FF2B5EF4-FFF2-40B4-BE49-F238E27FC236}">
                <a16:creationId xmlns:a16="http://schemas.microsoft.com/office/drawing/2014/main" id="{DC9CB22D-5AAC-4E59-A64B-7FF3A6C7A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"/>
            <a:ext cx="12192000" cy="68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H4-V2">
            <a:extLst>
              <a:ext uri="{FF2B5EF4-FFF2-40B4-BE49-F238E27FC236}">
                <a16:creationId xmlns:a16="http://schemas.microsoft.com/office/drawing/2014/main" id="{174D3CA1-A430-4383-B642-93FAEAEFE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" y="0"/>
            <a:ext cx="12175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H4-V3">
            <a:extLst>
              <a:ext uri="{FF2B5EF4-FFF2-40B4-BE49-F238E27FC236}">
                <a16:creationId xmlns:a16="http://schemas.microsoft.com/office/drawing/2014/main" id="{989E6F1C-814D-4BB3-9BC8-05B9577B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9"/>
            <a:ext cx="12192000" cy="67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Hypothesis-4">
            <a:extLst>
              <a:ext uri="{FF2B5EF4-FFF2-40B4-BE49-F238E27FC236}">
                <a16:creationId xmlns:a16="http://schemas.microsoft.com/office/drawing/2014/main" id="{33FCABE3-F734-4AE8-A6E4-AD450EDAC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1-V1">
            <a:extLst>
              <a:ext uri="{FF2B5EF4-FFF2-40B4-BE49-F238E27FC236}">
                <a16:creationId xmlns:a16="http://schemas.microsoft.com/office/drawing/2014/main" id="{040CC1B8-471E-41F6-A10C-B56A098BA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2"/>
            <a:ext cx="12192000" cy="68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1-V2">
            <a:extLst>
              <a:ext uri="{FF2B5EF4-FFF2-40B4-BE49-F238E27FC236}">
                <a16:creationId xmlns:a16="http://schemas.microsoft.com/office/drawing/2014/main" id="{9C98E108-9A8C-4F60-A3CB-F6772B33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0"/>
            <a:ext cx="12159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1-V3">
            <a:extLst>
              <a:ext uri="{FF2B5EF4-FFF2-40B4-BE49-F238E27FC236}">
                <a16:creationId xmlns:a16="http://schemas.microsoft.com/office/drawing/2014/main" id="{EAC17B17-7916-4FAE-A824-C583903E6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" y="0"/>
            <a:ext cx="1216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ypothesis-1">
            <a:extLst>
              <a:ext uri="{FF2B5EF4-FFF2-40B4-BE49-F238E27FC236}">
                <a16:creationId xmlns:a16="http://schemas.microsoft.com/office/drawing/2014/main" id="{DAC5A760-2E9E-4452-95AB-FF940859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2-V2">
            <a:extLst>
              <a:ext uri="{FF2B5EF4-FFF2-40B4-BE49-F238E27FC236}">
                <a16:creationId xmlns:a16="http://schemas.microsoft.com/office/drawing/2014/main" id="{C76EEE34-EFCC-4CB5-B1DE-227351DC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2"/>
            <a:ext cx="12192000" cy="68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2-V4">
            <a:extLst>
              <a:ext uri="{FF2B5EF4-FFF2-40B4-BE49-F238E27FC236}">
                <a16:creationId xmlns:a16="http://schemas.microsoft.com/office/drawing/2014/main" id="{2E4E886C-06B7-4E48-8924-6FA1F574D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2"/>
            <a:ext cx="12192000" cy="68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2-V1">
            <a:extLst>
              <a:ext uri="{FF2B5EF4-FFF2-40B4-BE49-F238E27FC236}">
                <a16:creationId xmlns:a16="http://schemas.microsoft.com/office/drawing/2014/main" id="{EA695A2B-5837-4AC9-B3C7-73C389E8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0"/>
            <a:ext cx="12159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2-V3">
            <a:extLst>
              <a:ext uri="{FF2B5EF4-FFF2-40B4-BE49-F238E27FC236}">
                <a16:creationId xmlns:a16="http://schemas.microsoft.com/office/drawing/2014/main" id="{F812AC99-B653-4453-B2C8-5FE44DA4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3" y="0"/>
            <a:ext cx="11922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Romania Weather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Romania Weather Analysis</dc:title>
  <dc:creator/>
  <cp:lastModifiedBy>DELL</cp:lastModifiedBy>
  <cp:revision>1</cp:revision>
  <dcterms:created xsi:type="dcterms:W3CDTF">2024-05-24T08:21:06Z</dcterms:created>
  <dcterms:modified xsi:type="dcterms:W3CDTF">2024-05-24T08:22:41Z</dcterms:modified>
</cp:coreProperties>
</file>