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2A5-8266-4BFB-9BC1-B74797A6C40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8B5F-A7AE-4C53-BA26-5EA42B6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Qual a velocidade da luz?</a:t>
            </a:r>
          </a:p>
          <a:p>
            <a:r>
              <a:rPr lang="pt-BR" dirty="0" smtClean="0"/>
              <a:t>Qual e o teste?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5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Teste Git 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Git </dc:title>
  <dc:creator>FIAP</dc:creator>
  <cp:lastModifiedBy>FIAP</cp:lastModifiedBy>
  <cp:revision>1</cp:revision>
  <dcterms:created xsi:type="dcterms:W3CDTF">2016-09-08T14:10:44Z</dcterms:created>
  <dcterms:modified xsi:type="dcterms:W3CDTF">2016-09-08T14:12:34Z</dcterms:modified>
</cp:coreProperties>
</file>