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5" y="-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09CA-DD7F-4B03-B6EF-5D004F5A8528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ACF772-1225-46CC-B47C-AF6282547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09CA-DD7F-4B03-B6EF-5D004F5A8528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F772-1225-46CC-B47C-AF6282547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09CA-DD7F-4B03-B6EF-5D004F5A8528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F772-1225-46CC-B47C-AF6282547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C209CA-DD7F-4B03-B6EF-5D004F5A8528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FACF772-1225-46CC-B47C-AF6282547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09CA-DD7F-4B03-B6EF-5D004F5A8528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F772-1225-46CC-B47C-AF6282547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09CA-DD7F-4B03-B6EF-5D004F5A8528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F772-1225-46CC-B47C-AF6282547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F772-1225-46CC-B47C-AF6282547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09CA-DD7F-4B03-B6EF-5D004F5A8528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09CA-DD7F-4B03-B6EF-5D004F5A8528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F772-1225-46CC-B47C-AF6282547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09CA-DD7F-4B03-B6EF-5D004F5A8528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F772-1225-46CC-B47C-AF6282547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C209CA-DD7F-4B03-B6EF-5D004F5A8528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ACF772-1225-46CC-B47C-AF6282547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09CA-DD7F-4B03-B6EF-5D004F5A8528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ACF772-1225-46CC-B47C-AF6282547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1C209CA-DD7F-4B03-B6EF-5D004F5A8528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FACF772-1225-46CC-B47C-AF6282547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MySql Basic Operation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Exercise </a:t>
            </a:r>
            <a:r>
              <a:rPr lang="en-US" dirty="0" smtClean="0"/>
              <a:t>–</a:t>
            </a:r>
            <a:r>
              <a:rPr smtClean="0"/>
              <a:t> 1		</a:t>
            </a:r>
            <a:endParaRPr lang="en-US" dirty="0"/>
          </a:p>
        </p:txBody>
      </p:sp>
      <p:pic>
        <p:nvPicPr>
          <p:cNvPr id="9219" name="Picture 3" descr="D:\mysql\exercise-1\ex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643050"/>
            <a:ext cx="6759576" cy="4198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Exercise - 2</a:t>
            </a:r>
            <a:endParaRPr lang="en-US" dirty="0"/>
          </a:p>
        </p:txBody>
      </p:sp>
      <p:pic>
        <p:nvPicPr>
          <p:cNvPr id="10242" name="Picture 2" descr="D:\mysql\exercise-2\delete-r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8466138" cy="4579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Exercise - 3</a:t>
            </a:r>
            <a:endParaRPr lang="en-US" dirty="0"/>
          </a:p>
        </p:txBody>
      </p:sp>
      <p:pic>
        <p:nvPicPr>
          <p:cNvPr id="11266" name="Picture 2" descr="D:\mysql\exercise-2\display-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5" y="1428737"/>
            <a:ext cx="6429420" cy="5014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Exercise - 4</a:t>
            </a:r>
            <a:endParaRPr lang="en-US" dirty="0"/>
          </a:p>
        </p:txBody>
      </p:sp>
      <p:pic>
        <p:nvPicPr>
          <p:cNvPr id="12290" name="Picture 2" descr="D:\mysql\exercise-2\update-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039100" cy="4229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Exercise - 5</a:t>
            </a:r>
            <a:endParaRPr lang="en-US" dirty="0"/>
          </a:p>
        </p:txBody>
      </p:sp>
      <p:pic>
        <p:nvPicPr>
          <p:cNvPr id="13314" name="Picture 2" descr="D:\mysql\exercise-4\ex-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2"/>
            <a:ext cx="7468966" cy="3571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Task 1 : -</a:t>
            </a:r>
            <a:endParaRPr lang="en-US" dirty="0"/>
          </a:p>
        </p:txBody>
      </p:sp>
      <p:pic>
        <p:nvPicPr>
          <p:cNvPr id="8194" name="Picture 2" descr="C:\Users\rajan\Pictures\Screenshots\Screenshot 2024-02-09 0916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7848601" cy="32686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create database </a:t>
            </a:r>
            <a:r>
              <a:rPr lang="en-US" dirty="0" smtClean="0"/>
              <a:t>-&gt;</a:t>
            </a:r>
            <a:endParaRPr lang="en-US" dirty="0" smtClean="0"/>
          </a:p>
          <a:p>
            <a:r>
              <a:rPr lang="en-US" dirty="0" smtClean="0"/>
              <a:t>2. create table </a:t>
            </a:r>
            <a:r>
              <a:rPr lang="en-US" dirty="0" smtClean="0"/>
              <a:t>-&gt;</a:t>
            </a:r>
            <a:endParaRPr lang="en-US" dirty="0" smtClean="0"/>
          </a:p>
          <a:p>
            <a:r>
              <a:rPr lang="en-US" dirty="0" smtClean="0"/>
              <a:t>3. create column </a:t>
            </a:r>
            <a:r>
              <a:rPr lang="en-US" dirty="0" smtClean="0"/>
              <a:t>-&gt;</a:t>
            </a:r>
            <a:endParaRPr lang="en-US" dirty="0" smtClean="0"/>
          </a:p>
          <a:p>
            <a:r>
              <a:rPr lang="en-US" dirty="0" smtClean="0"/>
              <a:t>4. insert data </a:t>
            </a:r>
            <a:r>
              <a:rPr lang="en-US" dirty="0" smtClean="0"/>
              <a:t>-&gt;</a:t>
            </a:r>
            <a:endParaRPr lang="en-US" dirty="0" smtClean="0"/>
          </a:p>
          <a:p>
            <a:r>
              <a:rPr lang="en-US" dirty="0" smtClean="0"/>
              <a:t>5. display data </a:t>
            </a:r>
            <a:r>
              <a:rPr lang="en-US" dirty="0" smtClean="0"/>
              <a:t>-&gt;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Mysql Common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Creating a Database</a:t>
            </a:r>
            <a:r>
              <a:rPr smtClean="0"/>
              <a:t>: </a:t>
            </a:r>
            <a:endParaRPr lang="en-US" dirty="0"/>
          </a:p>
        </p:txBody>
      </p:sp>
      <p:pic>
        <p:nvPicPr>
          <p:cNvPr id="1026" name="Picture 2" descr="C:\Users\rajan\Pictures\Screenshots\Screenshot 2024-02-08 1902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928934"/>
            <a:ext cx="5632450" cy="1050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Creating a Table</a:t>
            </a:r>
            <a:r>
              <a:rPr smtClean="0"/>
              <a:t>:</a:t>
            </a:r>
            <a:endParaRPr lang="en-US" dirty="0"/>
          </a:p>
        </p:txBody>
      </p:sp>
      <p:pic>
        <p:nvPicPr>
          <p:cNvPr id="2050" name="Picture 2" descr="C:\Users\rajan\Pictures\Screenshots\Screenshot 2024-02-08 1904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428868"/>
            <a:ext cx="5429288" cy="22945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Inserting Data</a:t>
            </a:r>
            <a:r>
              <a:rPr smtClean="0"/>
              <a:t>: </a:t>
            </a:r>
            <a:endParaRPr lang="en-US" dirty="0"/>
          </a:p>
        </p:txBody>
      </p:sp>
      <p:pic>
        <p:nvPicPr>
          <p:cNvPr id="3074" name="Picture 2" descr="C:\Users\rajan\Pictures\Screenshots\Screenshot 2024-02-08 1905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000372"/>
            <a:ext cx="7956550" cy="846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Selecting(Display) Data</a:t>
            </a:r>
            <a:r>
              <a:rPr smtClean="0"/>
              <a:t>:</a:t>
            </a:r>
            <a:endParaRPr lang="en-US" dirty="0"/>
          </a:p>
        </p:txBody>
      </p:sp>
      <p:pic>
        <p:nvPicPr>
          <p:cNvPr id="4098" name="Picture 2" descr="C:\Users\rajan\Pictures\Screenshots\Screenshot 2024-02-08 1906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857496"/>
            <a:ext cx="4526313" cy="12350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Updating Data</a:t>
            </a:r>
            <a:endParaRPr lang="en-US" dirty="0"/>
          </a:p>
        </p:txBody>
      </p:sp>
      <p:pic>
        <p:nvPicPr>
          <p:cNvPr id="5122" name="Picture 2" descr="C:\Users\rajan\Pictures\Screenshots\Screenshot 2024-02-08 1907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000372"/>
            <a:ext cx="717985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Deleting Data</a:t>
            </a:r>
            <a:r>
              <a:rPr smtClean="0"/>
              <a:t>: </a:t>
            </a:r>
            <a:endParaRPr lang="en-US" dirty="0"/>
          </a:p>
        </p:txBody>
      </p:sp>
      <p:pic>
        <p:nvPicPr>
          <p:cNvPr id="6146" name="Picture 2" descr="C:\Users\rajan\Pictures\Screenshots\Screenshot 2024-02-08 19084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928934"/>
            <a:ext cx="6430937" cy="8969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Dropping a Table or Database</a:t>
            </a:r>
            <a:r>
              <a:rPr smtClean="0"/>
              <a:t>:</a:t>
            </a:r>
            <a:endParaRPr lang="en-US" dirty="0"/>
          </a:p>
        </p:txBody>
      </p:sp>
      <p:pic>
        <p:nvPicPr>
          <p:cNvPr id="7170" name="Picture 2" descr="C:\Users\rajan\Pictures\Screenshots\Screenshot 2024-02-08 19092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071678"/>
            <a:ext cx="4929222" cy="1142088"/>
          </a:xfrm>
          <a:prstGeom prst="rect">
            <a:avLst/>
          </a:prstGeom>
          <a:noFill/>
        </p:spPr>
      </p:pic>
      <p:pic>
        <p:nvPicPr>
          <p:cNvPr id="7175" name="Picture 7" descr="C:\Users\rajan\Pictures\Screenshots\Screenshot 2024-02-08 19102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000504"/>
            <a:ext cx="4895651" cy="884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26</TotalTime>
  <Words>76</Words>
  <Application>Microsoft Office PowerPoint</Application>
  <PresentationFormat>On-screen Show (4:3)</PresentationFormat>
  <Paragraphs>20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Paper</vt:lpstr>
      <vt:lpstr>MySql Basic Operation</vt:lpstr>
      <vt:lpstr>Mysql Common Problems</vt:lpstr>
      <vt:lpstr>Creating a Database: </vt:lpstr>
      <vt:lpstr>Creating a Table:</vt:lpstr>
      <vt:lpstr>Inserting Data: </vt:lpstr>
      <vt:lpstr>Selecting(Display) Data:</vt:lpstr>
      <vt:lpstr>Updating Data</vt:lpstr>
      <vt:lpstr>Deleting Data: </vt:lpstr>
      <vt:lpstr>Dropping a Table or Database:</vt:lpstr>
      <vt:lpstr>Exercise – 1  </vt:lpstr>
      <vt:lpstr>Exercise - 2</vt:lpstr>
      <vt:lpstr>Exercise - 3</vt:lpstr>
      <vt:lpstr>Exercise - 4</vt:lpstr>
      <vt:lpstr>Exercise - 5</vt:lpstr>
      <vt:lpstr>Task 1 : 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Basic Operation</dc:title>
  <dc:creator>Rajan Patel</dc:creator>
  <cp:lastModifiedBy>Rajan Patel</cp:lastModifiedBy>
  <cp:revision>9</cp:revision>
  <dcterms:created xsi:type="dcterms:W3CDTF">2024-02-10T00:39:54Z</dcterms:created>
  <dcterms:modified xsi:type="dcterms:W3CDTF">2024-02-10T07:52:43Z</dcterms:modified>
</cp:coreProperties>
</file>