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5" r:id="rId5"/>
    <p:sldId id="260" r:id="rId6"/>
    <p:sldId id="264"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4C934D8-2A5E-4954-863C-E7F2429A46EF}"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CAE05-AF7B-411C-B546-4401346BB9D8}" type="slidenum">
              <a:rPr lang="zh-CN" altLang="en-US" smtClean="0"/>
              <a:t>‹#›</a:t>
            </a:fld>
            <a:endParaRPr lang="zh-CN" altLang="en-US"/>
          </a:p>
        </p:txBody>
      </p:sp>
    </p:spTree>
    <p:extLst>
      <p:ext uri="{BB962C8B-B14F-4D97-AF65-F5344CB8AC3E}">
        <p14:creationId xmlns:p14="http://schemas.microsoft.com/office/powerpoint/2010/main" val="281724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C934D8-2A5E-4954-863C-E7F2429A46EF}"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CAE05-AF7B-411C-B546-4401346BB9D8}" type="slidenum">
              <a:rPr lang="zh-CN" altLang="en-US" smtClean="0"/>
              <a:t>‹#›</a:t>
            </a:fld>
            <a:endParaRPr lang="zh-CN" altLang="en-US"/>
          </a:p>
        </p:txBody>
      </p:sp>
    </p:spTree>
    <p:extLst>
      <p:ext uri="{BB962C8B-B14F-4D97-AF65-F5344CB8AC3E}">
        <p14:creationId xmlns:p14="http://schemas.microsoft.com/office/powerpoint/2010/main" val="323755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C934D8-2A5E-4954-863C-E7F2429A46EF}"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CAE05-AF7B-411C-B546-4401346BB9D8}" type="slidenum">
              <a:rPr lang="zh-CN" altLang="en-US" smtClean="0"/>
              <a:t>‹#›</a:t>
            </a:fld>
            <a:endParaRPr lang="zh-CN" altLang="en-US"/>
          </a:p>
        </p:txBody>
      </p:sp>
    </p:spTree>
    <p:extLst>
      <p:ext uri="{BB962C8B-B14F-4D97-AF65-F5344CB8AC3E}">
        <p14:creationId xmlns:p14="http://schemas.microsoft.com/office/powerpoint/2010/main" val="163501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C934D8-2A5E-4954-863C-E7F2429A46EF}"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CAE05-AF7B-411C-B546-4401346BB9D8}" type="slidenum">
              <a:rPr lang="zh-CN" altLang="en-US" smtClean="0"/>
              <a:t>‹#›</a:t>
            </a:fld>
            <a:endParaRPr lang="zh-CN" altLang="en-US"/>
          </a:p>
        </p:txBody>
      </p:sp>
    </p:spTree>
    <p:extLst>
      <p:ext uri="{BB962C8B-B14F-4D97-AF65-F5344CB8AC3E}">
        <p14:creationId xmlns:p14="http://schemas.microsoft.com/office/powerpoint/2010/main" val="71077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4C934D8-2A5E-4954-863C-E7F2429A46EF}"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CAE05-AF7B-411C-B546-4401346BB9D8}" type="slidenum">
              <a:rPr lang="zh-CN" altLang="en-US" smtClean="0"/>
              <a:t>‹#›</a:t>
            </a:fld>
            <a:endParaRPr lang="zh-CN" altLang="en-US"/>
          </a:p>
        </p:txBody>
      </p:sp>
    </p:spTree>
    <p:extLst>
      <p:ext uri="{BB962C8B-B14F-4D97-AF65-F5344CB8AC3E}">
        <p14:creationId xmlns:p14="http://schemas.microsoft.com/office/powerpoint/2010/main" val="135518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4C934D8-2A5E-4954-863C-E7F2429A46EF}" type="datetimeFigureOut">
              <a:rPr lang="zh-CN" altLang="en-US" smtClean="0"/>
              <a:t>2015/4/10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ACAE05-AF7B-411C-B546-4401346BB9D8}" type="slidenum">
              <a:rPr lang="zh-CN" altLang="en-US" smtClean="0"/>
              <a:t>‹#›</a:t>
            </a:fld>
            <a:endParaRPr lang="zh-CN" altLang="en-US"/>
          </a:p>
        </p:txBody>
      </p:sp>
    </p:spTree>
    <p:extLst>
      <p:ext uri="{BB962C8B-B14F-4D97-AF65-F5344CB8AC3E}">
        <p14:creationId xmlns:p14="http://schemas.microsoft.com/office/powerpoint/2010/main" val="116818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4C934D8-2A5E-4954-863C-E7F2429A46EF}" type="datetimeFigureOut">
              <a:rPr lang="zh-CN" altLang="en-US" smtClean="0"/>
              <a:t>2015/4/10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ACAE05-AF7B-411C-B546-4401346BB9D8}" type="slidenum">
              <a:rPr lang="zh-CN" altLang="en-US" smtClean="0"/>
              <a:t>‹#›</a:t>
            </a:fld>
            <a:endParaRPr lang="zh-CN" altLang="en-US"/>
          </a:p>
        </p:txBody>
      </p:sp>
    </p:spTree>
    <p:extLst>
      <p:ext uri="{BB962C8B-B14F-4D97-AF65-F5344CB8AC3E}">
        <p14:creationId xmlns:p14="http://schemas.microsoft.com/office/powerpoint/2010/main" val="52074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4C934D8-2A5E-4954-863C-E7F2429A46EF}" type="datetimeFigureOut">
              <a:rPr lang="zh-CN" altLang="en-US" smtClean="0"/>
              <a:t>2015/4/10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ACAE05-AF7B-411C-B546-4401346BB9D8}" type="slidenum">
              <a:rPr lang="zh-CN" altLang="en-US" smtClean="0"/>
              <a:t>‹#›</a:t>
            </a:fld>
            <a:endParaRPr lang="zh-CN" altLang="en-US"/>
          </a:p>
        </p:txBody>
      </p:sp>
    </p:spTree>
    <p:extLst>
      <p:ext uri="{BB962C8B-B14F-4D97-AF65-F5344CB8AC3E}">
        <p14:creationId xmlns:p14="http://schemas.microsoft.com/office/powerpoint/2010/main" val="48081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C934D8-2A5E-4954-863C-E7F2429A46EF}" type="datetimeFigureOut">
              <a:rPr lang="zh-CN" altLang="en-US" smtClean="0"/>
              <a:t>2015/4/10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ACAE05-AF7B-411C-B546-4401346BB9D8}" type="slidenum">
              <a:rPr lang="zh-CN" altLang="en-US" smtClean="0"/>
              <a:t>‹#›</a:t>
            </a:fld>
            <a:endParaRPr lang="zh-CN" altLang="en-US"/>
          </a:p>
        </p:txBody>
      </p:sp>
    </p:spTree>
    <p:extLst>
      <p:ext uri="{BB962C8B-B14F-4D97-AF65-F5344CB8AC3E}">
        <p14:creationId xmlns:p14="http://schemas.microsoft.com/office/powerpoint/2010/main" val="293813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C934D8-2A5E-4954-863C-E7F2429A46EF}" type="datetimeFigureOut">
              <a:rPr lang="zh-CN" altLang="en-US" smtClean="0"/>
              <a:t>2015/4/10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ACAE05-AF7B-411C-B546-4401346BB9D8}" type="slidenum">
              <a:rPr lang="zh-CN" altLang="en-US" smtClean="0"/>
              <a:t>‹#›</a:t>
            </a:fld>
            <a:endParaRPr lang="zh-CN" altLang="en-US"/>
          </a:p>
        </p:txBody>
      </p:sp>
    </p:spTree>
    <p:extLst>
      <p:ext uri="{BB962C8B-B14F-4D97-AF65-F5344CB8AC3E}">
        <p14:creationId xmlns:p14="http://schemas.microsoft.com/office/powerpoint/2010/main" val="323814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C934D8-2A5E-4954-863C-E7F2429A46EF}" type="datetimeFigureOut">
              <a:rPr lang="zh-CN" altLang="en-US" smtClean="0"/>
              <a:t>2015/4/10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ACAE05-AF7B-411C-B546-4401346BB9D8}" type="slidenum">
              <a:rPr lang="zh-CN" altLang="en-US" smtClean="0"/>
              <a:t>‹#›</a:t>
            </a:fld>
            <a:endParaRPr lang="zh-CN" altLang="en-US"/>
          </a:p>
        </p:txBody>
      </p:sp>
    </p:spTree>
    <p:extLst>
      <p:ext uri="{BB962C8B-B14F-4D97-AF65-F5344CB8AC3E}">
        <p14:creationId xmlns:p14="http://schemas.microsoft.com/office/powerpoint/2010/main" val="38445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934D8-2A5E-4954-863C-E7F2429A46EF}" type="datetimeFigureOut">
              <a:rPr lang="zh-CN" altLang="en-US" smtClean="0"/>
              <a:t>2015/4/10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CAE05-AF7B-411C-B546-4401346BB9D8}" type="slidenum">
              <a:rPr lang="zh-CN" altLang="en-US" smtClean="0"/>
              <a:t>‹#›</a:t>
            </a:fld>
            <a:endParaRPr lang="zh-CN" altLang="en-US"/>
          </a:p>
        </p:txBody>
      </p:sp>
    </p:spTree>
    <p:extLst>
      <p:ext uri="{BB962C8B-B14F-4D97-AF65-F5344CB8AC3E}">
        <p14:creationId xmlns:p14="http://schemas.microsoft.com/office/powerpoint/2010/main" val="2494162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955" y="371241"/>
            <a:ext cx="2605075" cy="5943973"/>
          </a:xfrm>
          <a:prstGeom prst="rect">
            <a:avLst/>
          </a:prstGeom>
        </p:spPr>
      </p:pic>
      <p:sp>
        <p:nvSpPr>
          <p:cNvPr id="5" name="矩形 4"/>
          <p:cNvSpPr/>
          <p:nvPr/>
        </p:nvSpPr>
        <p:spPr>
          <a:xfrm>
            <a:off x="4681182" y="3289110"/>
            <a:ext cx="2934269" cy="36849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918889" y="1153235"/>
            <a:ext cx="7069540" cy="4271750"/>
            <a:chOff x="2975212" y="1091821"/>
            <a:chExt cx="7069540" cy="4271750"/>
          </a:xfrm>
        </p:grpSpPr>
        <p:sp>
          <p:nvSpPr>
            <p:cNvPr id="7" name="矩形 6"/>
            <p:cNvSpPr/>
            <p:nvPr/>
          </p:nvSpPr>
          <p:spPr>
            <a:xfrm>
              <a:off x="2975212" y="1091821"/>
              <a:ext cx="7069540" cy="427175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71248" y="1569493"/>
              <a:ext cx="5813946" cy="1384995"/>
            </a:xfrm>
            <a:prstGeom prst="rect">
              <a:avLst/>
            </a:prstGeom>
            <a:noFill/>
          </p:spPr>
          <p:txBody>
            <a:bodyPr wrap="square" rtlCol="0">
              <a:spAutoFit/>
            </a:bodyPr>
            <a:lstStyle/>
            <a:p>
              <a:r>
                <a:rPr lang="zh-CN" altLang="en-US" sz="2800" b="1" dirty="0" smtClean="0">
                  <a:latin typeface="方正姚体" panose="02010601030101010101" pitchFamily="2" charset="-122"/>
                  <a:ea typeface="方正姚体" panose="02010601030101010101" pitchFamily="2" charset="-122"/>
                </a:rPr>
                <a:t>确定预约后请准确填写个人信息方便学习与发展中心老师与你取得联系。</a:t>
              </a:r>
              <a:endParaRPr lang="zh-CN" altLang="en-US" sz="2800" b="1" dirty="0">
                <a:latin typeface="方正姚体" panose="02010601030101010101" pitchFamily="2" charset="-122"/>
                <a:ea typeface="方正姚体" panose="02010601030101010101" pitchFamily="2" charset="-122"/>
              </a:endParaRPr>
            </a:p>
          </p:txBody>
        </p:sp>
        <p:sp>
          <p:nvSpPr>
            <p:cNvPr id="9" name="矩形 8"/>
            <p:cNvSpPr/>
            <p:nvPr/>
          </p:nvSpPr>
          <p:spPr>
            <a:xfrm>
              <a:off x="4039737" y="3821373"/>
              <a:ext cx="191068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立即预约</a:t>
              </a:r>
              <a:endParaRPr lang="zh-CN" altLang="en-US" b="1" dirty="0"/>
            </a:p>
          </p:txBody>
        </p:sp>
        <p:sp>
          <p:nvSpPr>
            <p:cNvPr id="10" name="矩形 9"/>
            <p:cNvSpPr/>
            <p:nvPr/>
          </p:nvSpPr>
          <p:spPr>
            <a:xfrm>
              <a:off x="6892120" y="3821373"/>
              <a:ext cx="191068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暂不预约</a:t>
              </a:r>
              <a:endParaRPr lang="zh-CN" altLang="en-US" b="1" dirty="0"/>
            </a:p>
          </p:txBody>
        </p:sp>
      </p:grpSp>
      <p:sp>
        <p:nvSpPr>
          <p:cNvPr id="11" name="矩形 10"/>
          <p:cNvSpPr/>
          <p:nvPr/>
        </p:nvSpPr>
        <p:spPr>
          <a:xfrm>
            <a:off x="6726141" y="3882787"/>
            <a:ext cx="2142699" cy="573206"/>
          </a:xfrm>
          <a:prstGeom prst="rect">
            <a:avLst/>
          </a:prstGeom>
          <a:solidFill>
            <a:schemeClr val="accent1">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550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xit" presetSubtype="32" fill="hold" grpId="0" nodeType="clickEffect">
                                  <p:stCondLst>
                                    <p:cond delay="0"/>
                                  </p:stCondLst>
                                  <p:childTnLst>
                                    <p:anim calcmode="lin" valueType="num">
                                      <p:cBhvr>
                                        <p:cTn id="23" dur="500"/>
                                        <p:tgtEl>
                                          <p:spTgt spid="5"/>
                                        </p:tgtEl>
                                        <p:attrNameLst>
                                          <p:attrName>ppt_w</p:attrName>
                                        </p:attrNameLst>
                                      </p:cBhvr>
                                      <p:tavLst>
                                        <p:tav tm="0">
                                          <p:val>
                                            <p:strVal val="ppt_w"/>
                                          </p:val>
                                        </p:tav>
                                        <p:tav tm="100000">
                                          <p:val>
                                            <p:fltVal val="0"/>
                                          </p:val>
                                        </p:tav>
                                      </p:tavLst>
                                    </p:anim>
                                    <p:anim calcmode="lin" valueType="num">
                                      <p:cBhvr>
                                        <p:cTn id="24" dur="500"/>
                                        <p:tgtEl>
                                          <p:spTgt spid="5"/>
                                        </p:tgtEl>
                                        <p:attrNameLst>
                                          <p:attrName>ppt_h</p:attrName>
                                        </p:attrNameLst>
                                      </p:cBhvr>
                                      <p:tavLst>
                                        <p:tav tm="0">
                                          <p:val>
                                            <p:strVal val="ppt_h"/>
                                          </p:val>
                                        </p:tav>
                                        <p:tav tm="100000">
                                          <p:val>
                                            <p:fltVal val="0"/>
                                          </p:val>
                                        </p:tav>
                                      </p:tavLst>
                                    </p:anim>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53" presetClass="exit" presetSubtype="32" fill="hold" nodeType="withEffect">
                                  <p:stCondLst>
                                    <p:cond delay="0"/>
                                  </p:stCondLst>
                                  <p:childTnLst>
                                    <p:anim calcmode="lin" valueType="num">
                                      <p:cBhvr>
                                        <p:cTn id="28" dur="500"/>
                                        <p:tgtEl>
                                          <p:spTgt spid="6"/>
                                        </p:tgtEl>
                                        <p:attrNameLst>
                                          <p:attrName>ppt_w</p:attrName>
                                        </p:attrNameLst>
                                      </p:cBhvr>
                                      <p:tavLst>
                                        <p:tav tm="0">
                                          <p:val>
                                            <p:strVal val="ppt_w"/>
                                          </p:val>
                                        </p:tav>
                                        <p:tav tm="100000">
                                          <p:val>
                                            <p:fltVal val="0"/>
                                          </p:val>
                                        </p:tav>
                                      </p:tavLst>
                                    </p:anim>
                                    <p:anim calcmode="lin" valueType="num">
                                      <p:cBhvr>
                                        <p:cTn id="29" dur="500"/>
                                        <p:tgtEl>
                                          <p:spTgt spid="6"/>
                                        </p:tgtEl>
                                        <p:attrNameLst>
                                          <p:attrName>ppt_h</p:attrName>
                                        </p:attrNameLst>
                                      </p:cBhvr>
                                      <p:tavLst>
                                        <p:tav tm="0">
                                          <p:val>
                                            <p:strVal val="ppt_h"/>
                                          </p:val>
                                        </p:tav>
                                        <p:tav tm="100000">
                                          <p:val>
                                            <p:fltVal val="0"/>
                                          </p:val>
                                        </p:tav>
                                      </p:tavLst>
                                    </p:anim>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53" presetClass="exit" presetSubtype="32" fill="hold" grpId="0" nodeType="withEffect">
                                  <p:stCondLst>
                                    <p:cond delay="0"/>
                                  </p:stCondLst>
                                  <p:childTnLst>
                                    <p:anim calcmode="lin" valueType="num">
                                      <p:cBhvr>
                                        <p:cTn id="33" dur="500"/>
                                        <p:tgtEl>
                                          <p:spTgt spid="11"/>
                                        </p:tgtEl>
                                        <p:attrNameLst>
                                          <p:attrName>ppt_w</p:attrName>
                                        </p:attrNameLst>
                                      </p:cBhvr>
                                      <p:tavLst>
                                        <p:tav tm="0">
                                          <p:val>
                                            <p:strVal val="ppt_w"/>
                                          </p:val>
                                        </p:tav>
                                        <p:tav tm="100000">
                                          <p:val>
                                            <p:fltVal val="0"/>
                                          </p:val>
                                        </p:tav>
                                      </p:tavLst>
                                    </p:anim>
                                    <p:anim calcmode="lin" valueType="num">
                                      <p:cBhvr>
                                        <p:cTn id="34" dur="500"/>
                                        <p:tgtEl>
                                          <p:spTgt spid="11"/>
                                        </p:tgtEl>
                                        <p:attrNameLst>
                                          <p:attrName>ppt_h</p:attrName>
                                        </p:attrNameLst>
                                      </p:cBhvr>
                                      <p:tavLst>
                                        <p:tav tm="0">
                                          <p:val>
                                            <p:strVal val="ppt_h"/>
                                          </p:val>
                                        </p:tav>
                                        <p:tav tm="100000">
                                          <p:val>
                                            <p:fltVal val="0"/>
                                          </p:val>
                                        </p:tav>
                                      </p:tavLst>
                                    </p:anim>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955" y="371241"/>
            <a:ext cx="2605075" cy="5943973"/>
          </a:xfrm>
          <a:prstGeom prst="rect">
            <a:avLst/>
          </a:prstGeom>
        </p:spPr>
      </p:pic>
      <p:sp>
        <p:nvSpPr>
          <p:cNvPr id="5" name="矩形 4"/>
          <p:cNvSpPr/>
          <p:nvPr/>
        </p:nvSpPr>
        <p:spPr>
          <a:xfrm>
            <a:off x="4681182" y="3289110"/>
            <a:ext cx="2934269" cy="36849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975212" y="1091821"/>
            <a:ext cx="7069540" cy="4271750"/>
            <a:chOff x="2975212" y="1091821"/>
            <a:chExt cx="7069540" cy="4271750"/>
          </a:xfrm>
        </p:grpSpPr>
        <p:sp>
          <p:nvSpPr>
            <p:cNvPr id="7" name="矩形 6"/>
            <p:cNvSpPr/>
            <p:nvPr/>
          </p:nvSpPr>
          <p:spPr>
            <a:xfrm>
              <a:off x="2975212" y="1091821"/>
              <a:ext cx="7069540" cy="427175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71248" y="1569493"/>
              <a:ext cx="5813946" cy="1384995"/>
            </a:xfrm>
            <a:prstGeom prst="rect">
              <a:avLst/>
            </a:prstGeom>
            <a:noFill/>
          </p:spPr>
          <p:txBody>
            <a:bodyPr wrap="square" rtlCol="0">
              <a:spAutoFit/>
            </a:bodyPr>
            <a:lstStyle/>
            <a:p>
              <a:r>
                <a:rPr lang="zh-CN" altLang="en-US" sz="2800" b="1" dirty="0" smtClean="0">
                  <a:latin typeface="方正姚体" panose="02010601030101010101" pitchFamily="2" charset="-122"/>
                  <a:ea typeface="方正姚体" panose="02010601030101010101" pitchFamily="2" charset="-122"/>
                </a:rPr>
                <a:t>确定预约后请准确填写个人信息方便学习与发展中心老师与你取得联系。</a:t>
              </a:r>
              <a:endParaRPr lang="zh-CN" altLang="en-US" sz="2800" b="1" dirty="0">
                <a:latin typeface="方正姚体" panose="02010601030101010101" pitchFamily="2" charset="-122"/>
                <a:ea typeface="方正姚体" panose="02010601030101010101" pitchFamily="2" charset="-122"/>
              </a:endParaRPr>
            </a:p>
          </p:txBody>
        </p:sp>
        <p:sp>
          <p:nvSpPr>
            <p:cNvPr id="9" name="矩形 8"/>
            <p:cNvSpPr/>
            <p:nvPr/>
          </p:nvSpPr>
          <p:spPr>
            <a:xfrm>
              <a:off x="4039737" y="3821373"/>
              <a:ext cx="191068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立即预约</a:t>
              </a:r>
              <a:endParaRPr lang="zh-CN" altLang="en-US" b="1" dirty="0"/>
            </a:p>
          </p:txBody>
        </p:sp>
        <p:sp>
          <p:nvSpPr>
            <p:cNvPr id="10" name="矩形 9"/>
            <p:cNvSpPr/>
            <p:nvPr/>
          </p:nvSpPr>
          <p:spPr>
            <a:xfrm>
              <a:off x="6892120" y="3821373"/>
              <a:ext cx="191068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暂不预约</a:t>
              </a:r>
              <a:endParaRPr lang="zh-CN" altLang="en-US" b="1" dirty="0"/>
            </a:p>
          </p:txBody>
        </p:sp>
      </p:grpSp>
      <p:sp>
        <p:nvSpPr>
          <p:cNvPr id="11" name="矩形 10"/>
          <p:cNvSpPr/>
          <p:nvPr/>
        </p:nvSpPr>
        <p:spPr>
          <a:xfrm>
            <a:off x="3923730" y="3821373"/>
            <a:ext cx="2142699" cy="573206"/>
          </a:xfrm>
          <a:prstGeom prst="rect">
            <a:avLst/>
          </a:prstGeom>
          <a:solidFill>
            <a:schemeClr val="accent1">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2975212" y="1091821"/>
            <a:ext cx="7069540" cy="4271750"/>
            <a:chOff x="2975212" y="1091821"/>
            <a:chExt cx="7069540" cy="4271750"/>
          </a:xfrm>
        </p:grpSpPr>
        <p:grpSp>
          <p:nvGrpSpPr>
            <p:cNvPr id="13" name="组合 12"/>
            <p:cNvGrpSpPr/>
            <p:nvPr/>
          </p:nvGrpSpPr>
          <p:grpSpPr>
            <a:xfrm>
              <a:off x="2975212" y="1091821"/>
              <a:ext cx="7069540" cy="4271750"/>
              <a:chOff x="2975212" y="1091821"/>
              <a:chExt cx="7069540" cy="4271750"/>
            </a:xfrm>
          </p:grpSpPr>
          <p:sp>
            <p:nvSpPr>
              <p:cNvPr id="15" name="矩形 14"/>
              <p:cNvSpPr/>
              <p:nvPr/>
            </p:nvSpPr>
            <p:spPr>
              <a:xfrm>
                <a:off x="2975212" y="1091821"/>
                <a:ext cx="7069540" cy="427175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671248" y="1569493"/>
                <a:ext cx="5813946" cy="1384995"/>
              </a:xfrm>
              <a:prstGeom prst="rect">
                <a:avLst/>
              </a:prstGeom>
              <a:noFill/>
            </p:spPr>
            <p:txBody>
              <a:bodyPr wrap="square" rtlCol="0">
                <a:spAutoFit/>
              </a:bodyPr>
              <a:lstStyle/>
              <a:p>
                <a:r>
                  <a:rPr lang="zh-CN" altLang="en-US" sz="2800" b="1" dirty="0" smtClean="0">
                    <a:latin typeface="方正姚体" panose="02010601030101010101" pitchFamily="2" charset="-122"/>
                    <a:ea typeface="方正姚体" panose="02010601030101010101" pitchFamily="2" charset="-122"/>
                  </a:rPr>
                  <a:t>姓名：                   院系：</a:t>
                </a:r>
                <a:endParaRPr lang="en-US" altLang="zh-CN" sz="2800" b="1" dirty="0" smtClean="0">
                  <a:latin typeface="方正姚体" panose="02010601030101010101" pitchFamily="2" charset="-122"/>
                  <a:ea typeface="方正姚体" panose="02010601030101010101" pitchFamily="2" charset="-122"/>
                </a:endParaRPr>
              </a:p>
              <a:p>
                <a:r>
                  <a:rPr lang="zh-CN" altLang="en-US" sz="2800" b="1" dirty="0">
                    <a:latin typeface="方正姚体" panose="02010601030101010101" pitchFamily="2" charset="-122"/>
                    <a:ea typeface="方正姚体" panose="02010601030101010101" pitchFamily="2" charset="-122"/>
                  </a:rPr>
                  <a:t>学</a:t>
                </a:r>
                <a:r>
                  <a:rPr lang="zh-CN" altLang="en-US" sz="2800" b="1" dirty="0" smtClean="0">
                    <a:latin typeface="方正姚体" panose="02010601030101010101" pitchFamily="2" charset="-122"/>
                    <a:ea typeface="方正姚体" panose="02010601030101010101" pitchFamily="2" charset="-122"/>
                  </a:rPr>
                  <a:t>号：                   手机：</a:t>
                </a:r>
                <a:endParaRPr lang="en-US" altLang="zh-CN" sz="2800" b="1" dirty="0" smtClean="0">
                  <a:latin typeface="方正姚体" panose="02010601030101010101" pitchFamily="2" charset="-122"/>
                  <a:ea typeface="方正姚体" panose="02010601030101010101" pitchFamily="2" charset="-122"/>
                </a:endParaRPr>
              </a:p>
              <a:p>
                <a:r>
                  <a:rPr lang="zh-CN" altLang="en-US" sz="2800" b="1" dirty="0" smtClean="0">
                    <a:latin typeface="方正姚体" panose="02010601030101010101" pitchFamily="2" charset="-122"/>
                    <a:ea typeface="方正姚体" panose="02010601030101010101" pitchFamily="2" charset="-122"/>
                  </a:rPr>
                  <a:t>预约事项：</a:t>
                </a:r>
                <a:endParaRPr lang="zh-CN" altLang="en-US" sz="2800" b="1" dirty="0">
                  <a:latin typeface="方正姚体" panose="02010601030101010101" pitchFamily="2" charset="-122"/>
                  <a:ea typeface="方正姚体" panose="02010601030101010101" pitchFamily="2" charset="-122"/>
                </a:endParaRPr>
              </a:p>
            </p:txBody>
          </p:sp>
          <p:sp>
            <p:nvSpPr>
              <p:cNvPr id="17" name="矩形 16"/>
              <p:cNvSpPr/>
              <p:nvPr/>
            </p:nvSpPr>
            <p:spPr>
              <a:xfrm>
                <a:off x="4039737" y="3821373"/>
                <a:ext cx="191068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确定预约</a:t>
                </a:r>
                <a:endParaRPr lang="zh-CN" altLang="en-US" b="1" dirty="0"/>
              </a:p>
            </p:txBody>
          </p:sp>
          <p:sp>
            <p:nvSpPr>
              <p:cNvPr id="18" name="矩形 17"/>
              <p:cNvSpPr/>
              <p:nvPr/>
            </p:nvSpPr>
            <p:spPr>
              <a:xfrm>
                <a:off x="6892120" y="3821373"/>
                <a:ext cx="191068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取消</a:t>
                </a:r>
                <a:endParaRPr lang="zh-CN" altLang="en-US" b="1" dirty="0"/>
              </a:p>
            </p:txBody>
          </p:sp>
        </p:grpSp>
        <p:sp>
          <p:nvSpPr>
            <p:cNvPr id="14" name="文本框 13"/>
            <p:cNvSpPr txBox="1"/>
            <p:nvPr/>
          </p:nvSpPr>
          <p:spPr>
            <a:xfrm>
              <a:off x="3766782" y="4509743"/>
              <a:ext cx="5813946" cy="369332"/>
            </a:xfrm>
            <a:prstGeom prst="rect">
              <a:avLst/>
            </a:prstGeom>
            <a:noFill/>
          </p:spPr>
          <p:txBody>
            <a:bodyPr wrap="square" rtlCol="0">
              <a:spAutoFit/>
            </a:bodyPr>
            <a:lstStyle/>
            <a:p>
              <a:r>
                <a:rPr lang="zh-CN" altLang="en-US" b="1" dirty="0" smtClean="0">
                  <a:latin typeface="方正姚体" panose="02010601030101010101" pitchFamily="2" charset="-122"/>
                  <a:ea typeface="方正姚体" panose="02010601030101010101" pitchFamily="2" charset="-122"/>
                </a:rPr>
                <a:t>确定预约后不可取消或更改，请确保信息准确无误。</a:t>
              </a:r>
              <a:endParaRPr lang="zh-CN" altLang="en-US" b="1" dirty="0">
                <a:latin typeface="方正姚体" panose="02010601030101010101" pitchFamily="2" charset="-122"/>
                <a:ea typeface="方正姚体" panose="02010601030101010101" pitchFamily="2" charset="-122"/>
              </a:endParaRPr>
            </a:p>
          </p:txBody>
        </p:sp>
      </p:grpSp>
      <p:sp>
        <p:nvSpPr>
          <p:cNvPr id="19" name="矩形 18"/>
          <p:cNvSpPr/>
          <p:nvPr/>
        </p:nvSpPr>
        <p:spPr>
          <a:xfrm>
            <a:off x="6776113" y="3821373"/>
            <a:ext cx="2142699" cy="573206"/>
          </a:xfrm>
          <a:prstGeom prst="rect">
            <a:avLst/>
          </a:prstGeom>
          <a:solidFill>
            <a:schemeClr val="accent1">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907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xit" presetSubtype="32" fill="hold" grpId="0" nodeType="clickEffect">
                                  <p:stCondLst>
                                    <p:cond delay="0"/>
                                  </p:stCondLst>
                                  <p:childTnLst>
                                    <p:anim calcmode="lin" valueType="num">
                                      <p:cBhvr>
                                        <p:cTn id="23" dur="500"/>
                                        <p:tgtEl>
                                          <p:spTgt spid="11"/>
                                        </p:tgtEl>
                                        <p:attrNameLst>
                                          <p:attrName>ppt_w</p:attrName>
                                        </p:attrNameLst>
                                      </p:cBhvr>
                                      <p:tavLst>
                                        <p:tav tm="0">
                                          <p:val>
                                            <p:strVal val="ppt_w"/>
                                          </p:val>
                                        </p:tav>
                                        <p:tav tm="100000">
                                          <p:val>
                                            <p:fltVal val="0"/>
                                          </p:val>
                                        </p:tav>
                                      </p:tavLst>
                                    </p:anim>
                                    <p:anim calcmode="lin" valueType="num">
                                      <p:cBhvr>
                                        <p:cTn id="24" dur="500"/>
                                        <p:tgtEl>
                                          <p:spTgt spid="11"/>
                                        </p:tgtEl>
                                        <p:attrNameLst>
                                          <p:attrName>ppt_h</p:attrName>
                                        </p:attrNameLst>
                                      </p:cBhvr>
                                      <p:tavLst>
                                        <p:tav tm="0">
                                          <p:val>
                                            <p:strVal val="ppt_h"/>
                                          </p:val>
                                        </p:tav>
                                        <p:tav tm="100000">
                                          <p:val>
                                            <p:fltVal val="0"/>
                                          </p:val>
                                        </p:tav>
                                      </p:tavLst>
                                    </p:anim>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53" presetClass="exit" presetSubtype="32" fill="hold" nodeType="withEffect">
                                  <p:stCondLst>
                                    <p:cond delay="0"/>
                                  </p:stCondLst>
                                  <p:childTnLst>
                                    <p:anim calcmode="lin" valueType="num">
                                      <p:cBhvr>
                                        <p:cTn id="28" dur="500"/>
                                        <p:tgtEl>
                                          <p:spTgt spid="6"/>
                                        </p:tgtEl>
                                        <p:attrNameLst>
                                          <p:attrName>ppt_w</p:attrName>
                                        </p:attrNameLst>
                                      </p:cBhvr>
                                      <p:tavLst>
                                        <p:tav tm="0">
                                          <p:val>
                                            <p:strVal val="ppt_w"/>
                                          </p:val>
                                        </p:tav>
                                        <p:tav tm="100000">
                                          <p:val>
                                            <p:fltVal val="0"/>
                                          </p:val>
                                        </p:tav>
                                      </p:tavLst>
                                    </p:anim>
                                    <p:anim calcmode="lin" valueType="num">
                                      <p:cBhvr>
                                        <p:cTn id="29" dur="500"/>
                                        <p:tgtEl>
                                          <p:spTgt spid="6"/>
                                        </p:tgtEl>
                                        <p:attrNameLst>
                                          <p:attrName>ppt_h</p:attrName>
                                        </p:attrNameLst>
                                      </p:cBhvr>
                                      <p:tavLst>
                                        <p:tav tm="0">
                                          <p:val>
                                            <p:strVal val="ppt_h"/>
                                          </p:val>
                                        </p:tav>
                                        <p:tav tm="100000">
                                          <p:val>
                                            <p:fltVal val="0"/>
                                          </p:val>
                                        </p:tav>
                                      </p:tavLst>
                                    </p:anim>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53" presetClass="entr" presetSubtype="16"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1"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xit" presetSubtype="32" fill="hold" grpId="0" nodeType="clickEffect">
                                  <p:stCondLst>
                                    <p:cond delay="0"/>
                                  </p:stCondLst>
                                  <p:childTnLst>
                                    <p:anim calcmode="lin" valueType="num">
                                      <p:cBhvr>
                                        <p:cTn id="45" dur="500"/>
                                        <p:tgtEl>
                                          <p:spTgt spid="19"/>
                                        </p:tgtEl>
                                        <p:attrNameLst>
                                          <p:attrName>ppt_w</p:attrName>
                                        </p:attrNameLst>
                                      </p:cBhvr>
                                      <p:tavLst>
                                        <p:tav tm="0">
                                          <p:val>
                                            <p:strVal val="ppt_w"/>
                                          </p:val>
                                        </p:tav>
                                        <p:tav tm="100000">
                                          <p:val>
                                            <p:fltVal val="0"/>
                                          </p:val>
                                        </p:tav>
                                      </p:tavLst>
                                    </p:anim>
                                    <p:anim calcmode="lin" valueType="num">
                                      <p:cBhvr>
                                        <p:cTn id="46" dur="500"/>
                                        <p:tgtEl>
                                          <p:spTgt spid="19"/>
                                        </p:tgtEl>
                                        <p:attrNameLst>
                                          <p:attrName>ppt_h</p:attrName>
                                        </p:attrNameLst>
                                      </p:cBhvr>
                                      <p:tavLst>
                                        <p:tav tm="0">
                                          <p:val>
                                            <p:strVal val="ppt_h"/>
                                          </p:val>
                                        </p:tav>
                                        <p:tav tm="100000">
                                          <p:val>
                                            <p:fltVal val="0"/>
                                          </p:val>
                                        </p:tav>
                                      </p:tavLst>
                                    </p:anim>
                                    <p:animEffect transition="out" filter="fade">
                                      <p:cBhvr>
                                        <p:cTn id="47" dur="500"/>
                                        <p:tgtEl>
                                          <p:spTgt spid="19"/>
                                        </p:tgtEl>
                                      </p:cBhvr>
                                    </p:animEffect>
                                    <p:set>
                                      <p:cBhvr>
                                        <p:cTn id="48" dur="1" fill="hold">
                                          <p:stCondLst>
                                            <p:cond delay="499"/>
                                          </p:stCondLst>
                                        </p:cTn>
                                        <p:tgtEl>
                                          <p:spTgt spid="19"/>
                                        </p:tgtEl>
                                        <p:attrNameLst>
                                          <p:attrName>style.visibility</p:attrName>
                                        </p:attrNameLst>
                                      </p:cBhvr>
                                      <p:to>
                                        <p:strVal val="hidden"/>
                                      </p:to>
                                    </p:set>
                                  </p:childTnLst>
                                </p:cTn>
                              </p:par>
                              <p:par>
                                <p:cTn id="49" presetID="53" presetClass="exit" presetSubtype="32" fill="hold" nodeType="withEffect">
                                  <p:stCondLst>
                                    <p:cond delay="0"/>
                                  </p:stCondLst>
                                  <p:childTnLst>
                                    <p:anim calcmode="lin" valueType="num">
                                      <p:cBhvr>
                                        <p:cTn id="50" dur="500"/>
                                        <p:tgtEl>
                                          <p:spTgt spid="12"/>
                                        </p:tgtEl>
                                        <p:attrNameLst>
                                          <p:attrName>ppt_w</p:attrName>
                                        </p:attrNameLst>
                                      </p:cBhvr>
                                      <p:tavLst>
                                        <p:tav tm="0">
                                          <p:val>
                                            <p:strVal val="ppt_w"/>
                                          </p:val>
                                        </p:tav>
                                        <p:tav tm="100000">
                                          <p:val>
                                            <p:fltVal val="0"/>
                                          </p:val>
                                        </p:tav>
                                      </p:tavLst>
                                    </p:anim>
                                    <p:anim calcmode="lin" valueType="num">
                                      <p:cBhvr>
                                        <p:cTn id="51" dur="500"/>
                                        <p:tgtEl>
                                          <p:spTgt spid="12"/>
                                        </p:tgtEl>
                                        <p:attrNameLst>
                                          <p:attrName>ppt_h</p:attrName>
                                        </p:attrNameLst>
                                      </p:cBhvr>
                                      <p:tavLst>
                                        <p:tav tm="0">
                                          <p:val>
                                            <p:strVal val="ppt_h"/>
                                          </p:val>
                                        </p:tav>
                                        <p:tav tm="100000">
                                          <p:val>
                                            <p:fltVal val="0"/>
                                          </p:val>
                                        </p:tav>
                                      </p:tavLst>
                                    </p:anim>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1" grpId="1"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955" y="371241"/>
            <a:ext cx="2605075" cy="5943973"/>
          </a:xfrm>
          <a:prstGeom prst="rect">
            <a:avLst/>
          </a:prstGeom>
        </p:spPr>
      </p:pic>
      <p:sp>
        <p:nvSpPr>
          <p:cNvPr id="5" name="矩形 4"/>
          <p:cNvSpPr/>
          <p:nvPr/>
        </p:nvSpPr>
        <p:spPr>
          <a:xfrm>
            <a:off x="4681182" y="3289110"/>
            <a:ext cx="2934269" cy="36849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975212" y="1091821"/>
            <a:ext cx="7069540" cy="4271750"/>
            <a:chOff x="2975212" y="1091821"/>
            <a:chExt cx="7069540" cy="4271750"/>
          </a:xfrm>
        </p:grpSpPr>
        <p:sp>
          <p:nvSpPr>
            <p:cNvPr id="7" name="矩形 6"/>
            <p:cNvSpPr/>
            <p:nvPr/>
          </p:nvSpPr>
          <p:spPr>
            <a:xfrm>
              <a:off x="2975212" y="1091821"/>
              <a:ext cx="7069540" cy="427175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71248" y="1569493"/>
              <a:ext cx="5813946" cy="1384995"/>
            </a:xfrm>
            <a:prstGeom prst="rect">
              <a:avLst/>
            </a:prstGeom>
            <a:noFill/>
          </p:spPr>
          <p:txBody>
            <a:bodyPr wrap="square" rtlCol="0">
              <a:spAutoFit/>
            </a:bodyPr>
            <a:lstStyle/>
            <a:p>
              <a:r>
                <a:rPr lang="zh-CN" altLang="en-US" sz="2800" b="1" dirty="0" smtClean="0">
                  <a:latin typeface="方正姚体" panose="02010601030101010101" pitchFamily="2" charset="-122"/>
                  <a:ea typeface="方正姚体" panose="02010601030101010101" pitchFamily="2" charset="-122"/>
                </a:rPr>
                <a:t>确定预约后请准确填写个人信息方便学习与发展中心老师与你取得联系。</a:t>
              </a:r>
              <a:endParaRPr lang="zh-CN" altLang="en-US" sz="2800" b="1" dirty="0">
                <a:latin typeface="方正姚体" panose="02010601030101010101" pitchFamily="2" charset="-122"/>
                <a:ea typeface="方正姚体" panose="02010601030101010101" pitchFamily="2" charset="-122"/>
              </a:endParaRPr>
            </a:p>
          </p:txBody>
        </p:sp>
        <p:sp>
          <p:nvSpPr>
            <p:cNvPr id="9" name="矩形 8"/>
            <p:cNvSpPr/>
            <p:nvPr/>
          </p:nvSpPr>
          <p:spPr>
            <a:xfrm>
              <a:off x="4039737" y="3821373"/>
              <a:ext cx="191068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立即预约</a:t>
              </a:r>
              <a:endParaRPr lang="zh-CN" altLang="en-US" b="1" dirty="0"/>
            </a:p>
          </p:txBody>
        </p:sp>
        <p:sp>
          <p:nvSpPr>
            <p:cNvPr id="10" name="矩形 9"/>
            <p:cNvSpPr/>
            <p:nvPr/>
          </p:nvSpPr>
          <p:spPr>
            <a:xfrm>
              <a:off x="6892120" y="3821373"/>
              <a:ext cx="191068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暂不预约</a:t>
              </a:r>
              <a:endParaRPr lang="zh-CN" altLang="en-US" b="1" dirty="0"/>
            </a:p>
          </p:txBody>
        </p:sp>
      </p:grpSp>
      <p:sp>
        <p:nvSpPr>
          <p:cNvPr id="11" name="矩形 10"/>
          <p:cNvSpPr/>
          <p:nvPr/>
        </p:nvSpPr>
        <p:spPr>
          <a:xfrm>
            <a:off x="3923730" y="3821373"/>
            <a:ext cx="2142699" cy="573206"/>
          </a:xfrm>
          <a:prstGeom prst="rect">
            <a:avLst/>
          </a:prstGeom>
          <a:solidFill>
            <a:schemeClr val="accent1">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2975212" y="1091821"/>
            <a:ext cx="7069540" cy="4271750"/>
            <a:chOff x="2975212" y="1091821"/>
            <a:chExt cx="7069540" cy="4271750"/>
          </a:xfrm>
        </p:grpSpPr>
        <p:grpSp>
          <p:nvGrpSpPr>
            <p:cNvPr id="13" name="组合 12"/>
            <p:cNvGrpSpPr/>
            <p:nvPr/>
          </p:nvGrpSpPr>
          <p:grpSpPr>
            <a:xfrm>
              <a:off x="2975212" y="1091821"/>
              <a:ext cx="7069540" cy="4271750"/>
              <a:chOff x="2975212" y="1091821"/>
              <a:chExt cx="7069540" cy="4271750"/>
            </a:xfrm>
          </p:grpSpPr>
          <p:sp>
            <p:nvSpPr>
              <p:cNvPr id="15" name="矩形 14"/>
              <p:cNvSpPr/>
              <p:nvPr/>
            </p:nvSpPr>
            <p:spPr>
              <a:xfrm>
                <a:off x="2975212" y="1091821"/>
                <a:ext cx="7069540" cy="427175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671248" y="1569493"/>
                <a:ext cx="5813946" cy="1384995"/>
              </a:xfrm>
              <a:prstGeom prst="rect">
                <a:avLst/>
              </a:prstGeom>
              <a:noFill/>
            </p:spPr>
            <p:txBody>
              <a:bodyPr wrap="square" rtlCol="0">
                <a:spAutoFit/>
              </a:bodyPr>
              <a:lstStyle/>
              <a:p>
                <a:r>
                  <a:rPr lang="zh-CN" altLang="en-US" sz="2800" b="1" dirty="0" smtClean="0">
                    <a:latin typeface="方正姚体" panose="02010601030101010101" pitchFamily="2" charset="-122"/>
                    <a:ea typeface="方正姚体" panose="02010601030101010101" pitchFamily="2" charset="-122"/>
                  </a:rPr>
                  <a:t>姓名：                   院系：</a:t>
                </a:r>
                <a:endParaRPr lang="en-US" altLang="zh-CN" sz="2800" b="1" dirty="0" smtClean="0">
                  <a:latin typeface="方正姚体" panose="02010601030101010101" pitchFamily="2" charset="-122"/>
                  <a:ea typeface="方正姚体" panose="02010601030101010101" pitchFamily="2" charset="-122"/>
                </a:endParaRPr>
              </a:p>
              <a:p>
                <a:r>
                  <a:rPr lang="zh-CN" altLang="en-US" sz="2800" b="1" dirty="0">
                    <a:latin typeface="方正姚体" panose="02010601030101010101" pitchFamily="2" charset="-122"/>
                    <a:ea typeface="方正姚体" panose="02010601030101010101" pitchFamily="2" charset="-122"/>
                  </a:rPr>
                  <a:t>学</a:t>
                </a:r>
                <a:r>
                  <a:rPr lang="zh-CN" altLang="en-US" sz="2800" b="1" dirty="0" smtClean="0">
                    <a:latin typeface="方正姚体" panose="02010601030101010101" pitchFamily="2" charset="-122"/>
                    <a:ea typeface="方正姚体" panose="02010601030101010101" pitchFamily="2" charset="-122"/>
                  </a:rPr>
                  <a:t>号：                   手机：</a:t>
                </a:r>
                <a:endParaRPr lang="en-US" altLang="zh-CN" sz="2800" b="1" dirty="0" smtClean="0">
                  <a:latin typeface="方正姚体" panose="02010601030101010101" pitchFamily="2" charset="-122"/>
                  <a:ea typeface="方正姚体" panose="02010601030101010101" pitchFamily="2" charset="-122"/>
                </a:endParaRPr>
              </a:p>
              <a:p>
                <a:r>
                  <a:rPr lang="zh-CN" altLang="en-US" sz="2800" b="1" dirty="0" smtClean="0">
                    <a:latin typeface="方正姚体" panose="02010601030101010101" pitchFamily="2" charset="-122"/>
                    <a:ea typeface="方正姚体" panose="02010601030101010101" pitchFamily="2" charset="-122"/>
                  </a:rPr>
                  <a:t>预约事项：</a:t>
                </a:r>
                <a:endParaRPr lang="zh-CN" altLang="en-US" sz="2800" b="1" dirty="0">
                  <a:latin typeface="方正姚体" panose="02010601030101010101" pitchFamily="2" charset="-122"/>
                  <a:ea typeface="方正姚体" panose="02010601030101010101" pitchFamily="2" charset="-122"/>
                </a:endParaRPr>
              </a:p>
            </p:txBody>
          </p:sp>
          <p:sp>
            <p:nvSpPr>
              <p:cNvPr id="17" name="矩形 16"/>
              <p:cNvSpPr/>
              <p:nvPr/>
            </p:nvSpPr>
            <p:spPr>
              <a:xfrm>
                <a:off x="4039737" y="3821373"/>
                <a:ext cx="191068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确定预约</a:t>
                </a:r>
                <a:endParaRPr lang="zh-CN" altLang="en-US" b="1" dirty="0"/>
              </a:p>
            </p:txBody>
          </p:sp>
          <p:sp>
            <p:nvSpPr>
              <p:cNvPr id="18" name="矩形 17"/>
              <p:cNvSpPr/>
              <p:nvPr/>
            </p:nvSpPr>
            <p:spPr>
              <a:xfrm>
                <a:off x="6892120" y="3821373"/>
                <a:ext cx="191068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取消</a:t>
                </a:r>
                <a:endParaRPr lang="zh-CN" altLang="en-US" b="1" dirty="0"/>
              </a:p>
            </p:txBody>
          </p:sp>
        </p:grpSp>
        <p:sp>
          <p:nvSpPr>
            <p:cNvPr id="14" name="文本框 13"/>
            <p:cNvSpPr txBox="1"/>
            <p:nvPr/>
          </p:nvSpPr>
          <p:spPr>
            <a:xfrm>
              <a:off x="3766782" y="4509743"/>
              <a:ext cx="5813946" cy="369332"/>
            </a:xfrm>
            <a:prstGeom prst="rect">
              <a:avLst/>
            </a:prstGeom>
            <a:noFill/>
          </p:spPr>
          <p:txBody>
            <a:bodyPr wrap="square" rtlCol="0">
              <a:spAutoFit/>
            </a:bodyPr>
            <a:lstStyle/>
            <a:p>
              <a:r>
                <a:rPr lang="zh-CN" altLang="en-US" b="1" dirty="0" smtClean="0">
                  <a:latin typeface="方正姚体" panose="02010601030101010101" pitchFamily="2" charset="-122"/>
                  <a:ea typeface="方正姚体" panose="02010601030101010101" pitchFamily="2" charset="-122"/>
                </a:rPr>
                <a:t>确定预约后不可取消或更改，请确保信息准确无误。</a:t>
              </a:r>
              <a:endParaRPr lang="zh-CN" altLang="en-US" b="1" dirty="0">
                <a:latin typeface="方正姚体" panose="02010601030101010101" pitchFamily="2" charset="-122"/>
                <a:ea typeface="方正姚体" panose="02010601030101010101" pitchFamily="2" charset="-122"/>
              </a:endParaRPr>
            </a:p>
          </p:txBody>
        </p:sp>
      </p:grpSp>
      <p:sp>
        <p:nvSpPr>
          <p:cNvPr id="19" name="矩形 18"/>
          <p:cNvSpPr/>
          <p:nvPr/>
        </p:nvSpPr>
        <p:spPr>
          <a:xfrm>
            <a:off x="3923730" y="3821373"/>
            <a:ext cx="2142699" cy="573206"/>
          </a:xfrm>
          <a:prstGeom prst="rect">
            <a:avLst/>
          </a:prstGeom>
          <a:solidFill>
            <a:schemeClr val="accent1">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476243" y="2110658"/>
            <a:ext cx="8395024" cy="2554545"/>
          </a:xfrm>
          <a:prstGeom prst="rect">
            <a:avLst/>
          </a:prstGeom>
          <a:noFill/>
        </p:spPr>
        <p:txBody>
          <a:bodyPr wrap="square" rtlCol="0">
            <a:spAutoFit/>
          </a:bodyPr>
          <a:lstStyle/>
          <a:p>
            <a:r>
              <a:rPr lang="zh-CN" altLang="en-US" sz="4000" b="1" dirty="0" smtClean="0">
                <a:latin typeface="方正姚体" panose="02010601030101010101" pitchFamily="2" charset="-122"/>
                <a:ea typeface="方正姚体" panose="02010601030101010101" pitchFamily="2" charset="-122"/>
              </a:rPr>
              <a:t>预约成功，你已预约</a:t>
            </a:r>
            <a:r>
              <a:rPr lang="en-US" altLang="zh-CN" sz="4000" b="1" dirty="0" smtClean="0">
                <a:latin typeface="方正姚体" panose="02010601030101010101" pitchFamily="2" charset="-122"/>
                <a:ea typeface="方正姚体" panose="02010601030101010101" pitchFamily="2" charset="-122"/>
              </a:rPr>
              <a:t>X</a:t>
            </a:r>
            <a:r>
              <a:rPr lang="zh-CN" altLang="en-US" sz="4000" b="1" dirty="0" smtClean="0">
                <a:latin typeface="方正姚体" panose="02010601030101010101" pitchFamily="2" charset="-122"/>
                <a:ea typeface="方正姚体" panose="02010601030101010101" pitchFamily="2" charset="-122"/>
              </a:rPr>
              <a:t>月</a:t>
            </a:r>
            <a:r>
              <a:rPr lang="en-US" altLang="zh-CN" sz="4000" b="1" dirty="0" smtClean="0">
                <a:latin typeface="方正姚体" panose="02010601030101010101" pitchFamily="2" charset="-122"/>
                <a:ea typeface="方正姚体" panose="02010601030101010101" pitchFamily="2" charset="-122"/>
              </a:rPr>
              <a:t>X</a:t>
            </a:r>
            <a:r>
              <a:rPr lang="zh-CN" altLang="en-US" sz="4000" b="1" dirty="0" smtClean="0">
                <a:latin typeface="方正姚体" panose="02010601030101010101" pitchFamily="2" charset="-122"/>
                <a:ea typeface="方正姚体" panose="02010601030101010101" pitchFamily="2" charset="-122"/>
              </a:rPr>
              <a:t>日</a:t>
            </a:r>
            <a:r>
              <a:rPr lang="en-US" altLang="zh-CN" sz="4000" b="1" dirty="0" smtClean="0">
                <a:latin typeface="方正姚体" panose="02010601030101010101" pitchFamily="2" charset="-122"/>
                <a:ea typeface="方正姚体" panose="02010601030101010101" pitchFamily="2" charset="-122"/>
              </a:rPr>
              <a:t>X</a:t>
            </a:r>
            <a:r>
              <a:rPr lang="zh-CN" altLang="en-US" sz="4000" b="1" dirty="0" smtClean="0">
                <a:latin typeface="方正姚体" panose="02010601030101010101" pitchFamily="2" charset="-122"/>
                <a:ea typeface="方正姚体" panose="02010601030101010101" pitchFamily="2" charset="-122"/>
              </a:rPr>
              <a:t>时</a:t>
            </a:r>
            <a:r>
              <a:rPr lang="en-US" altLang="zh-CN" sz="4000" b="1" dirty="0" smtClean="0">
                <a:latin typeface="方正姚体" panose="02010601030101010101" pitchFamily="2" charset="-122"/>
                <a:ea typeface="方正姚体" panose="02010601030101010101" pitchFamily="2" charset="-122"/>
              </a:rPr>
              <a:t>XXX</a:t>
            </a:r>
            <a:r>
              <a:rPr lang="zh-CN" altLang="en-US" sz="4000" b="1" dirty="0" smtClean="0">
                <a:latin typeface="方正姚体" panose="02010601030101010101" pitchFamily="2" charset="-122"/>
                <a:ea typeface="方正姚体" panose="02010601030101010101" pitchFamily="2" charset="-122"/>
              </a:rPr>
              <a:t>咨询师。</a:t>
            </a:r>
            <a:endParaRPr lang="en-US" altLang="zh-CN" sz="4000" b="1" dirty="0" smtClean="0">
              <a:latin typeface="方正姚体" panose="02010601030101010101" pitchFamily="2" charset="-122"/>
              <a:ea typeface="方正姚体" panose="02010601030101010101" pitchFamily="2" charset="-122"/>
            </a:endParaRPr>
          </a:p>
          <a:p>
            <a:r>
              <a:rPr lang="zh-CN" altLang="en-US" sz="4000" b="1" dirty="0" smtClean="0">
                <a:latin typeface="方正姚体" panose="02010601030101010101" pitchFamily="2" charset="-122"/>
                <a:ea typeface="方正姚体" panose="02010601030101010101" pitchFamily="2" charset="-122"/>
              </a:rPr>
              <a:t>请等待中心老师与你联系！</a:t>
            </a:r>
            <a:endParaRPr lang="en-US" altLang="zh-CN" sz="4000" b="1" dirty="0" smtClean="0">
              <a:latin typeface="方正姚体" panose="02010601030101010101" pitchFamily="2" charset="-122"/>
              <a:ea typeface="方正姚体" panose="02010601030101010101" pitchFamily="2" charset="-122"/>
            </a:endParaRPr>
          </a:p>
          <a:p>
            <a:r>
              <a:rPr lang="zh-CN" altLang="en-US" sz="4000" b="1" dirty="0" smtClean="0">
                <a:latin typeface="方正姚体" panose="02010601030101010101" pitchFamily="2" charset="-122"/>
                <a:ea typeface="方正姚体" panose="02010601030101010101" pitchFamily="2" charset="-122"/>
              </a:rPr>
              <a:t>感谢使用中心咨询预约系统！</a:t>
            </a:r>
            <a:endParaRPr lang="zh-CN" altLang="en-US" sz="4000" b="1" dirty="0">
              <a:latin typeface="方正姚体" panose="02010601030101010101" pitchFamily="2" charset="-122"/>
              <a:ea typeface="方正姚体" panose="02010601030101010101" pitchFamily="2" charset="-122"/>
            </a:endParaRPr>
          </a:p>
        </p:txBody>
      </p:sp>
      <p:sp>
        <p:nvSpPr>
          <p:cNvPr id="3" name="矩形 2"/>
          <p:cNvSpPr/>
          <p:nvPr/>
        </p:nvSpPr>
        <p:spPr>
          <a:xfrm>
            <a:off x="4655534" y="3302674"/>
            <a:ext cx="2782495" cy="38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已预约</a:t>
            </a:r>
            <a:endParaRPr lang="zh-CN" altLang="en-US" sz="2400" b="1" dirty="0"/>
          </a:p>
        </p:txBody>
      </p:sp>
    </p:spTree>
    <p:extLst>
      <p:ext uri="{BB962C8B-B14F-4D97-AF65-F5344CB8AC3E}">
        <p14:creationId xmlns:p14="http://schemas.microsoft.com/office/powerpoint/2010/main" val="229140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xit" presetSubtype="32" fill="hold" grpId="0" nodeType="clickEffect">
                                  <p:stCondLst>
                                    <p:cond delay="0"/>
                                  </p:stCondLst>
                                  <p:childTnLst>
                                    <p:anim calcmode="lin" valueType="num">
                                      <p:cBhvr>
                                        <p:cTn id="23" dur="500"/>
                                        <p:tgtEl>
                                          <p:spTgt spid="11"/>
                                        </p:tgtEl>
                                        <p:attrNameLst>
                                          <p:attrName>ppt_w</p:attrName>
                                        </p:attrNameLst>
                                      </p:cBhvr>
                                      <p:tavLst>
                                        <p:tav tm="0">
                                          <p:val>
                                            <p:strVal val="ppt_w"/>
                                          </p:val>
                                        </p:tav>
                                        <p:tav tm="100000">
                                          <p:val>
                                            <p:fltVal val="0"/>
                                          </p:val>
                                        </p:tav>
                                      </p:tavLst>
                                    </p:anim>
                                    <p:anim calcmode="lin" valueType="num">
                                      <p:cBhvr>
                                        <p:cTn id="24" dur="500"/>
                                        <p:tgtEl>
                                          <p:spTgt spid="11"/>
                                        </p:tgtEl>
                                        <p:attrNameLst>
                                          <p:attrName>ppt_h</p:attrName>
                                        </p:attrNameLst>
                                      </p:cBhvr>
                                      <p:tavLst>
                                        <p:tav tm="0">
                                          <p:val>
                                            <p:strVal val="ppt_h"/>
                                          </p:val>
                                        </p:tav>
                                        <p:tav tm="100000">
                                          <p:val>
                                            <p:fltVal val="0"/>
                                          </p:val>
                                        </p:tav>
                                      </p:tavLst>
                                    </p:anim>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53" presetClass="exit" presetSubtype="32" fill="hold" nodeType="withEffect">
                                  <p:stCondLst>
                                    <p:cond delay="0"/>
                                  </p:stCondLst>
                                  <p:childTnLst>
                                    <p:anim calcmode="lin" valueType="num">
                                      <p:cBhvr>
                                        <p:cTn id="28" dur="500"/>
                                        <p:tgtEl>
                                          <p:spTgt spid="6"/>
                                        </p:tgtEl>
                                        <p:attrNameLst>
                                          <p:attrName>ppt_w</p:attrName>
                                        </p:attrNameLst>
                                      </p:cBhvr>
                                      <p:tavLst>
                                        <p:tav tm="0">
                                          <p:val>
                                            <p:strVal val="ppt_w"/>
                                          </p:val>
                                        </p:tav>
                                        <p:tav tm="100000">
                                          <p:val>
                                            <p:fltVal val="0"/>
                                          </p:val>
                                        </p:tav>
                                      </p:tavLst>
                                    </p:anim>
                                    <p:anim calcmode="lin" valueType="num">
                                      <p:cBhvr>
                                        <p:cTn id="29" dur="500"/>
                                        <p:tgtEl>
                                          <p:spTgt spid="6"/>
                                        </p:tgtEl>
                                        <p:attrNameLst>
                                          <p:attrName>ppt_h</p:attrName>
                                        </p:attrNameLst>
                                      </p:cBhvr>
                                      <p:tavLst>
                                        <p:tav tm="0">
                                          <p:val>
                                            <p:strVal val="ppt_h"/>
                                          </p:val>
                                        </p:tav>
                                        <p:tav tm="100000">
                                          <p:val>
                                            <p:fltVal val="0"/>
                                          </p:val>
                                        </p:tav>
                                      </p:tavLst>
                                    </p:anim>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53" presetClass="entr" presetSubtype="16"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1"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xit" presetSubtype="32" fill="hold" grpId="0" nodeType="clickEffect">
                                  <p:stCondLst>
                                    <p:cond delay="0"/>
                                  </p:stCondLst>
                                  <p:childTnLst>
                                    <p:anim calcmode="lin" valueType="num">
                                      <p:cBhvr>
                                        <p:cTn id="45" dur="500"/>
                                        <p:tgtEl>
                                          <p:spTgt spid="19"/>
                                        </p:tgtEl>
                                        <p:attrNameLst>
                                          <p:attrName>ppt_w</p:attrName>
                                        </p:attrNameLst>
                                      </p:cBhvr>
                                      <p:tavLst>
                                        <p:tav tm="0">
                                          <p:val>
                                            <p:strVal val="ppt_w"/>
                                          </p:val>
                                        </p:tav>
                                        <p:tav tm="100000">
                                          <p:val>
                                            <p:fltVal val="0"/>
                                          </p:val>
                                        </p:tav>
                                      </p:tavLst>
                                    </p:anim>
                                    <p:anim calcmode="lin" valueType="num">
                                      <p:cBhvr>
                                        <p:cTn id="46" dur="500"/>
                                        <p:tgtEl>
                                          <p:spTgt spid="19"/>
                                        </p:tgtEl>
                                        <p:attrNameLst>
                                          <p:attrName>ppt_h</p:attrName>
                                        </p:attrNameLst>
                                      </p:cBhvr>
                                      <p:tavLst>
                                        <p:tav tm="0">
                                          <p:val>
                                            <p:strVal val="ppt_h"/>
                                          </p:val>
                                        </p:tav>
                                        <p:tav tm="100000">
                                          <p:val>
                                            <p:fltVal val="0"/>
                                          </p:val>
                                        </p:tav>
                                      </p:tavLst>
                                    </p:anim>
                                    <p:animEffect transition="out" filter="fade">
                                      <p:cBhvr>
                                        <p:cTn id="47" dur="500"/>
                                        <p:tgtEl>
                                          <p:spTgt spid="19"/>
                                        </p:tgtEl>
                                      </p:cBhvr>
                                    </p:animEffect>
                                    <p:set>
                                      <p:cBhvr>
                                        <p:cTn id="48" dur="1" fill="hold">
                                          <p:stCondLst>
                                            <p:cond delay="499"/>
                                          </p:stCondLst>
                                        </p:cTn>
                                        <p:tgtEl>
                                          <p:spTgt spid="19"/>
                                        </p:tgtEl>
                                        <p:attrNameLst>
                                          <p:attrName>style.visibility</p:attrName>
                                        </p:attrNameLst>
                                      </p:cBhvr>
                                      <p:to>
                                        <p:strVal val="hidden"/>
                                      </p:to>
                                    </p:set>
                                  </p:childTnLst>
                                </p:cTn>
                              </p:par>
                              <p:par>
                                <p:cTn id="49" presetID="53" presetClass="exit" presetSubtype="32" fill="hold" nodeType="withEffect">
                                  <p:stCondLst>
                                    <p:cond delay="0"/>
                                  </p:stCondLst>
                                  <p:childTnLst>
                                    <p:anim calcmode="lin" valueType="num">
                                      <p:cBhvr>
                                        <p:cTn id="50" dur="500"/>
                                        <p:tgtEl>
                                          <p:spTgt spid="12"/>
                                        </p:tgtEl>
                                        <p:attrNameLst>
                                          <p:attrName>ppt_w</p:attrName>
                                        </p:attrNameLst>
                                      </p:cBhvr>
                                      <p:tavLst>
                                        <p:tav tm="0">
                                          <p:val>
                                            <p:strVal val="ppt_w"/>
                                          </p:val>
                                        </p:tav>
                                        <p:tav tm="100000">
                                          <p:val>
                                            <p:fltVal val="0"/>
                                          </p:val>
                                        </p:tav>
                                      </p:tavLst>
                                    </p:anim>
                                    <p:anim calcmode="lin" valueType="num">
                                      <p:cBhvr>
                                        <p:cTn id="51" dur="500"/>
                                        <p:tgtEl>
                                          <p:spTgt spid="12"/>
                                        </p:tgtEl>
                                        <p:attrNameLst>
                                          <p:attrName>ppt_h</p:attrName>
                                        </p:attrNameLst>
                                      </p:cBhvr>
                                      <p:tavLst>
                                        <p:tav tm="0">
                                          <p:val>
                                            <p:strVal val="ppt_h"/>
                                          </p:val>
                                        </p:tav>
                                        <p:tav tm="100000">
                                          <p:val>
                                            <p:fltVal val="0"/>
                                          </p:val>
                                        </p:tav>
                                      </p:tavLst>
                                    </p:anim>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53" presetClass="entr" presetSubtype="16" fill="hold" grpId="0" nodeType="with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p:cTn id="59" dur="500" fill="hold"/>
                                        <p:tgtEl>
                                          <p:spTgt spid="2"/>
                                        </p:tgtEl>
                                        <p:attrNameLst>
                                          <p:attrName>ppt_w</p:attrName>
                                        </p:attrNameLst>
                                      </p:cBhvr>
                                      <p:tavLst>
                                        <p:tav tm="0">
                                          <p:val>
                                            <p:fltVal val="0"/>
                                          </p:val>
                                        </p:tav>
                                        <p:tav tm="100000">
                                          <p:val>
                                            <p:strVal val="#ppt_w"/>
                                          </p:val>
                                        </p:tav>
                                      </p:tavLst>
                                    </p:anim>
                                    <p:anim calcmode="lin" valueType="num">
                                      <p:cBhvr>
                                        <p:cTn id="60" dur="500" fill="hold"/>
                                        <p:tgtEl>
                                          <p:spTgt spid="2"/>
                                        </p:tgtEl>
                                        <p:attrNameLst>
                                          <p:attrName>ppt_h</p:attrName>
                                        </p:attrNameLst>
                                      </p:cBhvr>
                                      <p:tavLst>
                                        <p:tav tm="0">
                                          <p:val>
                                            <p:fltVal val="0"/>
                                          </p:val>
                                        </p:tav>
                                        <p:tav tm="100000">
                                          <p:val>
                                            <p:strVal val="#ppt_h"/>
                                          </p:val>
                                        </p:tav>
                                      </p:tavLst>
                                    </p:anim>
                                    <p:animEffect transition="in" filter="fade">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xit" presetSubtype="32" fill="hold" grpId="1" nodeType="clickEffect">
                                  <p:stCondLst>
                                    <p:cond delay="0"/>
                                  </p:stCondLst>
                                  <p:childTnLst>
                                    <p:anim calcmode="lin" valueType="num">
                                      <p:cBhvr>
                                        <p:cTn id="65" dur="500"/>
                                        <p:tgtEl>
                                          <p:spTgt spid="2"/>
                                        </p:tgtEl>
                                        <p:attrNameLst>
                                          <p:attrName>ppt_w</p:attrName>
                                        </p:attrNameLst>
                                      </p:cBhvr>
                                      <p:tavLst>
                                        <p:tav tm="0">
                                          <p:val>
                                            <p:strVal val="ppt_w"/>
                                          </p:val>
                                        </p:tav>
                                        <p:tav tm="100000">
                                          <p:val>
                                            <p:fltVal val="0"/>
                                          </p:val>
                                        </p:tav>
                                      </p:tavLst>
                                    </p:anim>
                                    <p:anim calcmode="lin" valueType="num">
                                      <p:cBhvr>
                                        <p:cTn id="66" dur="500"/>
                                        <p:tgtEl>
                                          <p:spTgt spid="2"/>
                                        </p:tgtEl>
                                        <p:attrNameLst>
                                          <p:attrName>ppt_h</p:attrName>
                                        </p:attrNameLst>
                                      </p:cBhvr>
                                      <p:tavLst>
                                        <p:tav tm="0">
                                          <p:val>
                                            <p:strVal val="ppt_h"/>
                                          </p:val>
                                        </p:tav>
                                        <p:tav tm="100000">
                                          <p:val>
                                            <p:fltVal val="0"/>
                                          </p:val>
                                        </p:tav>
                                      </p:tavLst>
                                    </p:anim>
                                    <p:animEffect transition="out" filter="fade">
                                      <p:cBhvr>
                                        <p:cTn id="67" dur="500"/>
                                        <p:tgtEl>
                                          <p:spTgt spid="2"/>
                                        </p:tgtEl>
                                      </p:cBhvr>
                                    </p:animEffect>
                                    <p:set>
                                      <p:cBhvr>
                                        <p:cTn id="68" dur="1" fill="hold">
                                          <p:stCondLst>
                                            <p:cond delay="499"/>
                                          </p:stCondLst>
                                        </p:cTn>
                                        <p:tgtEl>
                                          <p:spTgt spid="2"/>
                                        </p:tgtEl>
                                        <p:attrNameLst>
                                          <p:attrName>style.visibility</p:attrName>
                                        </p:attrNameLst>
                                      </p:cBhvr>
                                      <p:to>
                                        <p:strVal val="hidden"/>
                                      </p:to>
                                    </p:set>
                                  </p:childTnLst>
                                </p:cTn>
                              </p:par>
                              <p:par>
                                <p:cTn id="69" presetID="53" presetClass="entr" presetSubtype="16" fill="hold" grpId="0" nodeType="with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p:cTn id="71" dur="500" fill="hold"/>
                                        <p:tgtEl>
                                          <p:spTgt spid="3"/>
                                        </p:tgtEl>
                                        <p:attrNameLst>
                                          <p:attrName>ppt_w</p:attrName>
                                        </p:attrNameLst>
                                      </p:cBhvr>
                                      <p:tavLst>
                                        <p:tav tm="0">
                                          <p:val>
                                            <p:fltVal val="0"/>
                                          </p:val>
                                        </p:tav>
                                        <p:tav tm="100000">
                                          <p:val>
                                            <p:strVal val="#ppt_w"/>
                                          </p:val>
                                        </p:tav>
                                      </p:tavLst>
                                    </p:anim>
                                    <p:anim calcmode="lin" valueType="num">
                                      <p:cBhvr>
                                        <p:cTn id="72" dur="500" fill="hold"/>
                                        <p:tgtEl>
                                          <p:spTgt spid="3"/>
                                        </p:tgtEl>
                                        <p:attrNameLst>
                                          <p:attrName>ppt_h</p:attrName>
                                        </p:attrNameLst>
                                      </p:cBhvr>
                                      <p:tavLst>
                                        <p:tav tm="0">
                                          <p:val>
                                            <p:fltVal val="0"/>
                                          </p:val>
                                        </p:tav>
                                        <p:tav tm="100000">
                                          <p:val>
                                            <p:strVal val="#ppt_h"/>
                                          </p:val>
                                        </p:tav>
                                      </p:tavLst>
                                    </p:anim>
                                    <p:animEffect transition="in" filter="fade">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1" grpId="1" animBg="1"/>
      <p:bldP spid="19" grpId="0" animBg="1"/>
      <p:bldP spid="19" grpId="1" animBg="1"/>
      <p:bldP spid="2" grpId="0"/>
      <p:bldP spid="2" grpId="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955" y="371241"/>
            <a:ext cx="2605075" cy="5943973"/>
          </a:xfrm>
          <a:prstGeom prst="rect">
            <a:avLst/>
          </a:prstGeom>
        </p:spPr>
      </p:pic>
      <p:sp>
        <p:nvSpPr>
          <p:cNvPr id="3" name="矩形 2"/>
          <p:cNvSpPr/>
          <p:nvPr/>
        </p:nvSpPr>
        <p:spPr>
          <a:xfrm>
            <a:off x="4744244" y="3259432"/>
            <a:ext cx="2782495" cy="38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已预约</a:t>
            </a:r>
            <a:endParaRPr lang="zh-CN" altLang="en-US" sz="2400" b="1" dirty="0"/>
          </a:p>
        </p:txBody>
      </p:sp>
      <p:grpSp>
        <p:nvGrpSpPr>
          <p:cNvPr id="21" name="组合 20"/>
          <p:cNvGrpSpPr/>
          <p:nvPr/>
        </p:nvGrpSpPr>
        <p:grpSpPr>
          <a:xfrm>
            <a:off x="2975212" y="1091821"/>
            <a:ext cx="7069540" cy="4271750"/>
            <a:chOff x="2975212" y="1091821"/>
            <a:chExt cx="7069540" cy="4271750"/>
          </a:xfrm>
        </p:grpSpPr>
        <p:sp>
          <p:nvSpPr>
            <p:cNvPr id="23" name="矩形 22"/>
            <p:cNvSpPr/>
            <p:nvPr/>
          </p:nvSpPr>
          <p:spPr>
            <a:xfrm>
              <a:off x="2975212" y="1091821"/>
              <a:ext cx="7069540" cy="427175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671248" y="1569493"/>
              <a:ext cx="5813946" cy="523220"/>
            </a:xfrm>
            <a:prstGeom prst="rect">
              <a:avLst/>
            </a:prstGeom>
            <a:noFill/>
          </p:spPr>
          <p:txBody>
            <a:bodyPr wrap="square" rtlCol="0">
              <a:spAutoFit/>
            </a:bodyPr>
            <a:lstStyle/>
            <a:p>
              <a:r>
                <a:rPr lang="zh-CN" altLang="en-US" sz="2800" b="1" dirty="0" smtClean="0">
                  <a:latin typeface="方正姚体" panose="02010601030101010101" pitchFamily="2" charset="-122"/>
                  <a:ea typeface="方正姚体" panose="02010601030101010101" pitchFamily="2" charset="-122"/>
                </a:rPr>
                <a:t>请输入学号：</a:t>
              </a:r>
              <a:endParaRPr lang="zh-CN" altLang="en-US" sz="2800" b="1" dirty="0">
                <a:latin typeface="方正姚体" panose="02010601030101010101" pitchFamily="2" charset="-122"/>
                <a:ea typeface="方正姚体" panose="02010601030101010101" pitchFamily="2" charset="-122"/>
              </a:endParaRPr>
            </a:p>
          </p:txBody>
        </p:sp>
        <p:sp>
          <p:nvSpPr>
            <p:cNvPr id="26" name="矩形 25"/>
            <p:cNvSpPr/>
            <p:nvPr/>
          </p:nvSpPr>
          <p:spPr>
            <a:xfrm>
              <a:off x="4585647" y="3712315"/>
              <a:ext cx="398514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提交</a:t>
              </a:r>
            </a:p>
          </p:txBody>
        </p:sp>
      </p:grpSp>
      <p:grpSp>
        <p:nvGrpSpPr>
          <p:cNvPr id="27" name="组合 26"/>
          <p:cNvGrpSpPr/>
          <p:nvPr/>
        </p:nvGrpSpPr>
        <p:grpSpPr>
          <a:xfrm>
            <a:off x="2975212" y="1091821"/>
            <a:ext cx="7069540" cy="4271750"/>
            <a:chOff x="2975212" y="1091821"/>
            <a:chExt cx="7069540" cy="4271750"/>
          </a:xfrm>
        </p:grpSpPr>
        <p:sp>
          <p:nvSpPr>
            <p:cNvPr id="28" name="矩形 27"/>
            <p:cNvSpPr/>
            <p:nvPr/>
          </p:nvSpPr>
          <p:spPr>
            <a:xfrm>
              <a:off x="2975212" y="1091821"/>
              <a:ext cx="7069540" cy="427175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671248" y="1569493"/>
              <a:ext cx="5813946" cy="954107"/>
            </a:xfrm>
            <a:prstGeom prst="rect">
              <a:avLst/>
            </a:prstGeom>
            <a:noFill/>
          </p:spPr>
          <p:txBody>
            <a:bodyPr wrap="square" rtlCol="0">
              <a:spAutoFit/>
            </a:bodyPr>
            <a:lstStyle/>
            <a:p>
              <a:r>
                <a:rPr lang="zh-CN" altLang="en-US" sz="2800" b="1" dirty="0" smtClean="0">
                  <a:latin typeface="方正姚体" panose="02010601030101010101" pitchFamily="2" charset="-122"/>
                  <a:ea typeface="方正姚体" panose="02010601030101010101" pitchFamily="2" charset="-122"/>
                </a:rPr>
                <a:t>输入学号与预约信息不匹配，</a:t>
              </a:r>
              <a:endParaRPr lang="en-US" altLang="zh-CN" sz="2800" b="1" dirty="0" smtClean="0">
                <a:latin typeface="方正姚体" panose="02010601030101010101" pitchFamily="2" charset="-122"/>
                <a:ea typeface="方正姚体" panose="02010601030101010101" pitchFamily="2" charset="-122"/>
              </a:endParaRPr>
            </a:p>
            <a:p>
              <a:r>
                <a:rPr lang="zh-CN" altLang="en-US" sz="2800" b="1" dirty="0" smtClean="0">
                  <a:latin typeface="方正姚体" panose="02010601030101010101" pitchFamily="2" charset="-122"/>
                  <a:ea typeface="方正姚体" panose="02010601030101010101" pitchFamily="2" charset="-122"/>
                </a:rPr>
                <a:t>请重新输入学号：</a:t>
              </a:r>
              <a:endParaRPr lang="zh-CN" altLang="en-US" sz="2800" b="1" dirty="0">
                <a:latin typeface="方正姚体" panose="02010601030101010101" pitchFamily="2" charset="-122"/>
                <a:ea typeface="方正姚体" panose="02010601030101010101" pitchFamily="2" charset="-122"/>
              </a:endParaRPr>
            </a:p>
          </p:txBody>
        </p:sp>
        <p:sp>
          <p:nvSpPr>
            <p:cNvPr id="30" name="矩形 29"/>
            <p:cNvSpPr/>
            <p:nvPr/>
          </p:nvSpPr>
          <p:spPr>
            <a:xfrm>
              <a:off x="4585647" y="3712315"/>
              <a:ext cx="398514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提交</a:t>
              </a:r>
            </a:p>
          </p:txBody>
        </p:sp>
      </p:grpSp>
      <p:grpSp>
        <p:nvGrpSpPr>
          <p:cNvPr id="32" name="组合 31"/>
          <p:cNvGrpSpPr/>
          <p:nvPr/>
        </p:nvGrpSpPr>
        <p:grpSpPr>
          <a:xfrm>
            <a:off x="2975212" y="1091821"/>
            <a:ext cx="7069540" cy="4271750"/>
            <a:chOff x="2975212" y="1091821"/>
            <a:chExt cx="7069540" cy="4271750"/>
          </a:xfrm>
        </p:grpSpPr>
        <p:sp>
          <p:nvSpPr>
            <p:cNvPr id="33" name="矩形 32"/>
            <p:cNvSpPr/>
            <p:nvPr/>
          </p:nvSpPr>
          <p:spPr>
            <a:xfrm>
              <a:off x="2975212" y="1091821"/>
              <a:ext cx="7069540" cy="427175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3671248" y="1569493"/>
              <a:ext cx="5813946" cy="523220"/>
            </a:xfrm>
            <a:prstGeom prst="rect">
              <a:avLst/>
            </a:prstGeom>
            <a:noFill/>
          </p:spPr>
          <p:txBody>
            <a:bodyPr wrap="square" rtlCol="0">
              <a:spAutoFit/>
            </a:bodyPr>
            <a:lstStyle/>
            <a:p>
              <a:r>
                <a:rPr lang="zh-CN" altLang="en-US" sz="2800" b="1" dirty="0" smtClean="0">
                  <a:latin typeface="方正姚体" panose="02010601030101010101" pitchFamily="2" charset="-122"/>
                  <a:ea typeface="方正姚体" panose="02010601030101010101" pitchFamily="2" charset="-122"/>
                </a:rPr>
                <a:t>咨询反馈：</a:t>
              </a:r>
              <a:endParaRPr lang="zh-CN" altLang="en-US" sz="2800" b="1" dirty="0">
                <a:latin typeface="方正姚体" panose="02010601030101010101" pitchFamily="2" charset="-122"/>
                <a:ea typeface="方正姚体" panose="02010601030101010101" pitchFamily="2" charset="-122"/>
              </a:endParaRPr>
            </a:p>
          </p:txBody>
        </p:sp>
        <p:sp>
          <p:nvSpPr>
            <p:cNvPr id="35" name="矩形 34"/>
            <p:cNvSpPr/>
            <p:nvPr/>
          </p:nvSpPr>
          <p:spPr>
            <a:xfrm>
              <a:off x="4585647" y="3712315"/>
              <a:ext cx="398514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提交</a:t>
              </a:r>
            </a:p>
          </p:txBody>
        </p:sp>
      </p:grpSp>
      <p:sp>
        <p:nvSpPr>
          <p:cNvPr id="36" name="矩形 35"/>
          <p:cNvSpPr/>
          <p:nvPr/>
        </p:nvSpPr>
        <p:spPr>
          <a:xfrm>
            <a:off x="4401402" y="3712315"/>
            <a:ext cx="4292222" cy="573206"/>
          </a:xfrm>
          <a:prstGeom prst="rect">
            <a:avLst/>
          </a:prstGeom>
          <a:solidFill>
            <a:schemeClr val="accent1">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562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21"/>
                                        </p:tgtEl>
                                        <p:attrNameLst>
                                          <p:attrName>ppt_w</p:attrName>
                                        </p:attrNameLst>
                                      </p:cBhvr>
                                      <p:tavLst>
                                        <p:tav tm="0">
                                          <p:val>
                                            <p:strVal val="ppt_w"/>
                                          </p:val>
                                        </p:tav>
                                        <p:tav tm="100000">
                                          <p:val>
                                            <p:fltVal val="0"/>
                                          </p:val>
                                        </p:tav>
                                      </p:tavLst>
                                    </p:anim>
                                    <p:anim calcmode="lin" valueType="num">
                                      <p:cBhvr>
                                        <p:cTn id="14" dur="500"/>
                                        <p:tgtEl>
                                          <p:spTgt spid="21"/>
                                        </p:tgtEl>
                                        <p:attrNameLst>
                                          <p:attrName>ppt_h</p:attrName>
                                        </p:attrNameLst>
                                      </p:cBhvr>
                                      <p:tavLst>
                                        <p:tav tm="0">
                                          <p:val>
                                            <p:strVal val="ppt_h"/>
                                          </p:val>
                                        </p:tav>
                                        <p:tav tm="100000">
                                          <p:val>
                                            <p:fltVal val="0"/>
                                          </p:val>
                                        </p:tav>
                                      </p:tavLst>
                                    </p:anim>
                                    <p:animEffect transition="out" filter="fade">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par>
                                <p:cTn id="17" presetID="53" presetClass="entr" presetSubtype="16"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xit" presetSubtype="32" fill="hold" nodeType="clickEffect">
                                  <p:stCondLst>
                                    <p:cond delay="0"/>
                                  </p:stCondLst>
                                  <p:childTnLst>
                                    <p:anim calcmode="lin" valueType="num">
                                      <p:cBhvr>
                                        <p:cTn id="25" dur="500"/>
                                        <p:tgtEl>
                                          <p:spTgt spid="27"/>
                                        </p:tgtEl>
                                        <p:attrNameLst>
                                          <p:attrName>ppt_w</p:attrName>
                                        </p:attrNameLst>
                                      </p:cBhvr>
                                      <p:tavLst>
                                        <p:tav tm="0">
                                          <p:val>
                                            <p:strVal val="ppt_w"/>
                                          </p:val>
                                        </p:tav>
                                        <p:tav tm="100000">
                                          <p:val>
                                            <p:fltVal val="0"/>
                                          </p:val>
                                        </p:tav>
                                      </p:tavLst>
                                    </p:anim>
                                    <p:anim calcmode="lin" valueType="num">
                                      <p:cBhvr>
                                        <p:cTn id="26" dur="500"/>
                                        <p:tgtEl>
                                          <p:spTgt spid="27"/>
                                        </p:tgtEl>
                                        <p:attrNameLst>
                                          <p:attrName>ppt_h</p:attrName>
                                        </p:attrNameLst>
                                      </p:cBhvr>
                                      <p:tavLst>
                                        <p:tav tm="0">
                                          <p:val>
                                            <p:strVal val="ppt_h"/>
                                          </p:val>
                                        </p:tav>
                                        <p:tav tm="100000">
                                          <p:val>
                                            <p:fltVal val="0"/>
                                          </p:val>
                                        </p:tav>
                                      </p:tavLst>
                                    </p:anim>
                                    <p:animEffect transition="out" filter="fade">
                                      <p:cBhvr>
                                        <p:cTn id="27" dur="500"/>
                                        <p:tgtEl>
                                          <p:spTgt spid="27"/>
                                        </p:tgtEl>
                                      </p:cBhvr>
                                    </p:animEffect>
                                    <p:set>
                                      <p:cBhvr>
                                        <p:cTn id="28" dur="1" fill="hold">
                                          <p:stCondLst>
                                            <p:cond delay="499"/>
                                          </p:stCondLst>
                                        </p:cTn>
                                        <p:tgtEl>
                                          <p:spTgt spid="27"/>
                                        </p:tgtEl>
                                        <p:attrNameLst>
                                          <p:attrName>style.visibility</p:attrName>
                                        </p:attrNameLst>
                                      </p:cBhvr>
                                      <p:to>
                                        <p:strVal val="hidden"/>
                                      </p:to>
                                    </p:set>
                                  </p:childTnLst>
                                </p:cTn>
                              </p:par>
                              <p:par>
                                <p:cTn id="29" presetID="53" presetClass="entr" presetSubtype="16"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1"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xit" presetSubtype="32" fill="hold" grpId="0" nodeType="clickEffect">
                                  <p:stCondLst>
                                    <p:cond delay="0"/>
                                  </p:stCondLst>
                                  <p:childTnLst>
                                    <p:anim calcmode="lin" valueType="num">
                                      <p:cBhvr>
                                        <p:cTn id="42" dur="500"/>
                                        <p:tgtEl>
                                          <p:spTgt spid="36"/>
                                        </p:tgtEl>
                                        <p:attrNameLst>
                                          <p:attrName>ppt_w</p:attrName>
                                        </p:attrNameLst>
                                      </p:cBhvr>
                                      <p:tavLst>
                                        <p:tav tm="0">
                                          <p:val>
                                            <p:strVal val="ppt_w"/>
                                          </p:val>
                                        </p:tav>
                                        <p:tav tm="100000">
                                          <p:val>
                                            <p:fltVal val="0"/>
                                          </p:val>
                                        </p:tav>
                                      </p:tavLst>
                                    </p:anim>
                                    <p:anim calcmode="lin" valueType="num">
                                      <p:cBhvr>
                                        <p:cTn id="43" dur="500"/>
                                        <p:tgtEl>
                                          <p:spTgt spid="36"/>
                                        </p:tgtEl>
                                        <p:attrNameLst>
                                          <p:attrName>ppt_h</p:attrName>
                                        </p:attrNameLst>
                                      </p:cBhvr>
                                      <p:tavLst>
                                        <p:tav tm="0">
                                          <p:val>
                                            <p:strVal val="ppt_h"/>
                                          </p:val>
                                        </p:tav>
                                        <p:tav tm="100000">
                                          <p:val>
                                            <p:fltVal val="0"/>
                                          </p:val>
                                        </p:tav>
                                      </p:tavLst>
                                    </p:anim>
                                    <p:animEffect transition="out" filter="fade">
                                      <p:cBhvr>
                                        <p:cTn id="44" dur="500"/>
                                        <p:tgtEl>
                                          <p:spTgt spid="36"/>
                                        </p:tgtEl>
                                      </p:cBhvr>
                                    </p:animEffect>
                                    <p:set>
                                      <p:cBhvr>
                                        <p:cTn id="45" dur="1" fill="hold">
                                          <p:stCondLst>
                                            <p:cond delay="499"/>
                                          </p:stCondLst>
                                        </p:cTn>
                                        <p:tgtEl>
                                          <p:spTgt spid="36"/>
                                        </p:tgtEl>
                                        <p:attrNameLst>
                                          <p:attrName>style.visibility</p:attrName>
                                        </p:attrNameLst>
                                      </p:cBhvr>
                                      <p:to>
                                        <p:strVal val="hidden"/>
                                      </p:to>
                                    </p:set>
                                  </p:childTnLst>
                                </p:cTn>
                              </p:par>
                              <p:par>
                                <p:cTn id="46" presetID="53" presetClass="exit" presetSubtype="32" fill="hold" nodeType="withEffect">
                                  <p:stCondLst>
                                    <p:cond delay="0"/>
                                  </p:stCondLst>
                                  <p:childTnLst>
                                    <p:anim calcmode="lin" valueType="num">
                                      <p:cBhvr>
                                        <p:cTn id="47" dur="500"/>
                                        <p:tgtEl>
                                          <p:spTgt spid="32"/>
                                        </p:tgtEl>
                                        <p:attrNameLst>
                                          <p:attrName>ppt_w</p:attrName>
                                        </p:attrNameLst>
                                      </p:cBhvr>
                                      <p:tavLst>
                                        <p:tav tm="0">
                                          <p:val>
                                            <p:strVal val="ppt_w"/>
                                          </p:val>
                                        </p:tav>
                                        <p:tav tm="100000">
                                          <p:val>
                                            <p:fltVal val="0"/>
                                          </p:val>
                                        </p:tav>
                                      </p:tavLst>
                                    </p:anim>
                                    <p:anim calcmode="lin" valueType="num">
                                      <p:cBhvr>
                                        <p:cTn id="48" dur="500"/>
                                        <p:tgtEl>
                                          <p:spTgt spid="32"/>
                                        </p:tgtEl>
                                        <p:attrNameLst>
                                          <p:attrName>ppt_h</p:attrName>
                                        </p:attrNameLst>
                                      </p:cBhvr>
                                      <p:tavLst>
                                        <p:tav tm="0">
                                          <p:val>
                                            <p:strVal val="ppt_h"/>
                                          </p:val>
                                        </p:tav>
                                        <p:tav tm="100000">
                                          <p:val>
                                            <p:fltVal val="0"/>
                                          </p:val>
                                        </p:tav>
                                      </p:tavLst>
                                    </p:anim>
                                    <p:animEffect transition="out" filter="fade">
                                      <p:cBhvr>
                                        <p:cTn id="49" dur="500"/>
                                        <p:tgtEl>
                                          <p:spTgt spid="32"/>
                                        </p:tgtEl>
                                      </p:cBhvr>
                                    </p:animEffect>
                                    <p:set>
                                      <p:cBhvr>
                                        <p:cTn id="5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955" y="371241"/>
            <a:ext cx="2605075" cy="5943973"/>
          </a:xfrm>
          <a:prstGeom prst="rect">
            <a:avLst/>
          </a:prstGeom>
        </p:spPr>
      </p:pic>
      <p:sp>
        <p:nvSpPr>
          <p:cNvPr id="3" name="矩形 2"/>
          <p:cNvSpPr/>
          <p:nvPr/>
        </p:nvSpPr>
        <p:spPr>
          <a:xfrm>
            <a:off x="4655534" y="3302674"/>
            <a:ext cx="2782495" cy="38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已预约</a:t>
            </a:r>
            <a:endParaRPr lang="zh-CN" altLang="en-US" sz="2400" b="1" dirty="0"/>
          </a:p>
        </p:txBody>
      </p:sp>
      <p:grpSp>
        <p:nvGrpSpPr>
          <p:cNvPr id="5" name="组合 4"/>
          <p:cNvGrpSpPr/>
          <p:nvPr/>
        </p:nvGrpSpPr>
        <p:grpSpPr>
          <a:xfrm>
            <a:off x="3016155" y="2178800"/>
            <a:ext cx="5854890" cy="2328854"/>
            <a:chOff x="2975212" y="1091821"/>
            <a:chExt cx="7069540" cy="4271750"/>
          </a:xfrm>
        </p:grpSpPr>
        <p:sp>
          <p:nvSpPr>
            <p:cNvPr id="7" name="矩形 6"/>
            <p:cNvSpPr/>
            <p:nvPr/>
          </p:nvSpPr>
          <p:spPr>
            <a:xfrm>
              <a:off x="2975212" y="1091821"/>
              <a:ext cx="7069540" cy="427175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998706" y="2127451"/>
              <a:ext cx="3447572" cy="6007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查看预约信息</a:t>
              </a:r>
              <a:endParaRPr lang="zh-CN" altLang="en-US" b="1" dirty="0"/>
            </a:p>
          </p:txBody>
        </p:sp>
        <p:sp>
          <p:nvSpPr>
            <p:cNvPr id="11" name="矩形 10"/>
            <p:cNvSpPr/>
            <p:nvPr/>
          </p:nvSpPr>
          <p:spPr>
            <a:xfrm>
              <a:off x="4998706" y="3713176"/>
              <a:ext cx="3447572" cy="5732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填写反馈信息</a:t>
              </a:r>
              <a:endParaRPr lang="zh-CN" altLang="en-US" b="1" dirty="0"/>
            </a:p>
          </p:txBody>
        </p:sp>
      </p:grpSp>
      <p:sp>
        <p:nvSpPr>
          <p:cNvPr id="12" name="矩形 11"/>
          <p:cNvSpPr/>
          <p:nvPr/>
        </p:nvSpPr>
        <p:spPr>
          <a:xfrm>
            <a:off x="4655534" y="2620550"/>
            <a:ext cx="3000860" cy="573206"/>
          </a:xfrm>
          <a:prstGeom prst="rect">
            <a:avLst/>
          </a:prstGeom>
          <a:solidFill>
            <a:schemeClr val="accent1">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2825087" y="1303277"/>
            <a:ext cx="7069540" cy="3998794"/>
            <a:chOff x="2825087" y="1303277"/>
            <a:chExt cx="7069540" cy="3998794"/>
          </a:xfrm>
        </p:grpSpPr>
        <p:grpSp>
          <p:nvGrpSpPr>
            <p:cNvPr id="14" name="组合 13"/>
            <p:cNvGrpSpPr/>
            <p:nvPr/>
          </p:nvGrpSpPr>
          <p:grpSpPr>
            <a:xfrm>
              <a:off x="2825087" y="1303277"/>
              <a:ext cx="7069540" cy="3998794"/>
              <a:chOff x="2975212" y="1091821"/>
              <a:chExt cx="7069540" cy="4271750"/>
            </a:xfrm>
          </p:grpSpPr>
          <p:sp>
            <p:nvSpPr>
              <p:cNvPr id="16" name="矩形 15"/>
              <p:cNvSpPr/>
              <p:nvPr/>
            </p:nvSpPr>
            <p:spPr>
              <a:xfrm>
                <a:off x="2975212" y="1091821"/>
                <a:ext cx="7069540" cy="427175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671248" y="1569493"/>
                <a:ext cx="5813946" cy="1384995"/>
              </a:xfrm>
              <a:prstGeom prst="rect">
                <a:avLst/>
              </a:prstGeom>
              <a:noFill/>
            </p:spPr>
            <p:txBody>
              <a:bodyPr wrap="square" rtlCol="0">
                <a:spAutoFit/>
              </a:bodyPr>
              <a:lstStyle/>
              <a:p>
                <a:r>
                  <a:rPr lang="zh-CN" altLang="en-US" sz="2800" b="1" dirty="0" smtClean="0">
                    <a:latin typeface="方正姚体" panose="02010601030101010101" pitchFamily="2" charset="-122"/>
                    <a:ea typeface="方正姚体" panose="02010601030101010101" pitchFamily="2" charset="-122"/>
                  </a:rPr>
                  <a:t>姓名：                   院系：</a:t>
                </a:r>
                <a:endParaRPr lang="en-US" altLang="zh-CN" sz="2800" b="1" dirty="0" smtClean="0">
                  <a:latin typeface="方正姚体" panose="02010601030101010101" pitchFamily="2" charset="-122"/>
                  <a:ea typeface="方正姚体" panose="02010601030101010101" pitchFamily="2" charset="-122"/>
                </a:endParaRPr>
              </a:p>
              <a:p>
                <a:r>
                  <a:rPr lang="zh-CN" altLang="en-US" sz="2800" b="1" dirty="0">
                    <a:latin typeface="方正姚体" panose="02010601030101010101" pitchFamily="2" charset="-122"/>
                    <a:ea typeface="方正姚体" panose="02010601030101010101" pitchFamily="2" charset="-122"/>
                  </a:rPr>
                  <a:t>学</a:t>
                </a:r>
                <a:r>
                  <a:rPr lang="zh-CN" altLang="en-US" sz="2800" b="1" dirty="0" smtClean="0">
                    <a:latin typeface="方正姚体" panose="02010601030101010101" pitchFamily="2" charset="-122"/>
                    <a:ea typeface="方正姚体" panose="02010601030101010101" pitchFamily="2" charset="-122"/>
                  </a:rPr>
                  <a:t>号：                   手机：</a:t>
                </a:r>
                <a:endParaRPr lang="en-US" altLang="zh-CN" sz="2800" b="1" dirty="0" smtClean="0">
                  <a:latin typeface="方正姚体" panose="02010601030101010101" pitchFamily="2" charset="-122"/>
                  <a:ea typeface="方正姚体" panose="02010601030101010101" pitchFamily="2" charset="-122"/>
                </a:endParaRPr>
              </a:p>
              <a:p>
                <a:r>
                  <a:rPr lang="zh-CN" altLang="en-US" sz="2800" b="1" dirty="0" smtClean="0">
                    <a:latin typeface="方正姚体" panose="02010601030101010101" pitchFamily="2" charset="-122"/>
                    <a:ea typeface="方正姚体" panose="02010601030101010101" pitchFamily="2" charset="-122"/>
                  </a:rPr>
                  <a:t>预约事项：</a:t>
                </a:r>
                <a:endParaRPr lang="zh-CN" altLang="en-US" sz="2800" b="1" dirty="0">
                  <a:latin typeface="方正姚体" panose="02010601030101010101" pitchFamily="2" charset="-122"/>
                  <a:ea typeface="方正姚体" panose="02010601030101010101" pitchFamily="2" charset="-122"/>
                </a:endParaRPr>
              </a:p>
            </p:txBody>
          </p:sp>
        </p:grpSp>
        <p:sp>
          <p:nvSpPr>
            <p:cNvPr id="20" name="矩形 19"/>
            <p:cNvSpPr/>
            <p:nvPr/>
          </p:nvSpPr>
          <p:spPr>
            <a:xfrm>
              <a:off x="7710985" y="4507654"/>
              <a:ext cx="191068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返回</a:t>
              </a:r>
            </a:p>
          </p:txBody>
        </p:sp>
      </p:grpSp>
      <p:sp>
        <p:nvSpPr>
          <p:cNvPr id="22" name="矩形 21"/>
          <p:cNvSpPr/>
          <p:nvPr/>
        </p:nvSpPr>
        <p:spPr>
          <a:xfrm>
            <a:off x="7579002" y="4505923"/>
            <a:ext cx="2142699" cy="573206"/>
          </a:xfrm>
          <a:prstGeom prst="rect">
            <a:avLst/>
          </a:prstGeom>
          <a:solidFill>
            <a:schemeClr val="accent1">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171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1"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grpId="0" nodeType="clickEffect">
                                  <p:stCondLst>
                                    <p:cond delay="0"/>
                                  </p:stCondLst>
                                  <p:childTnLst>
                                    <p:anim calcmode="lin" valueType="num">
                                      <p:cBhvr>
                                        <p:cTn id="18" dur="500"/>
                                        <p:tgtEl>
                                          <p:spTgt spid="12"/>
                                        </p:tgtEl>
                                        <p:attrNameLst>
                                          <p:attrName>ppt_w</p:attrName>
                                        </p:attrNameLst>
                                      </p:cBhvr>
                                      <p:tavLst>
                                        <p:tav tm="0">
                                          <p:val>
                                            <p:strVal val="ppt_w"/>
                                          </p:val>
                                        </p:tav>
                                        <p:tav tm="100000">
                                          <p:val>
                                            <p:fltVal val="0"/>
                                          </p:val>
                                        </p:tav>
                                      </p:tavLst>
                                    </p:anim>
                                    <p:anim calcmode="lin" valueType="num">
                                      <p:cBhvr>
                                        <p:cTn id="19" dur="500"/>
                                        <p:tgtEl>
                                          <p:spTgt spid="12"/>
                                        </p:tgtEl>
                                        <p:attrNameLst>
                                          <p:attrName>ppt_h</p:attrName>
                                        </p:attrNameLst>
                                      </p:cBhvr>
                                      <p:tavLst>
                                        <p:tav tm="0">
                                          <p:val>
                                            <p:strVal val="ppt_h"/>
                                          </p:val>
                                        </p:tav>
                                        <p:tav tm="100000">
                                          <p:val>
                                            <p:fltVal val="0"/>
                                          </p:val>
                                        </p:tav>
                                      </p:tavLst>
                                    </p:anim>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53" presetClass="exit" presetSubtype="32" fill="hold" nodeType="withEffect">
                                  <p:stCondLst>
                                    <p:cond delay="0"/>
                                  </p:stCondLst>
                                  <p:childTnLst>
                                    <p:anim calcmode="lin" valueType="num">
                                      <p:cBhvr>
                                        <p:cTn id="23" dur="500"/>
                                        <p:tgtEl>
                                          <p:spTgt spid="5"/>
                                        </p:tgtEl>
                                        <p:attrNameLst>
                                          <p:attrName>ppt_w</p:attrName>
                                        </p:attrNameLst>
                                      </p:cBhvr>
                                      <p:tavLst>
                                        <p:tav tm="0">
                                          <p:val>
                                            <p:strVal val="ppt_w"/>
                                          </p:val>
                                        </p:tav>
                                        <p:tav tm="100000">
                                          <p:val>
                                            <p:fltVal val="0"/>
                                          </p:val>
                                        </p:tav>
                                      </p:tavLst>
                                    </p:anim>
                                    <p:anim calcmode="lin" valueType="num">
                                      <p:cBhvr>
                                        <p:cTn id="24" dur="500"/>
                                        <p:tgtEl>
                                          <p:spTgt spid="5"/>
                                        </p:tgtEl>
                                        <p:attrNameLst>
                                          <p:attrName>ppt_h</p:attrName>
                                        </p:attrNameLst>
                                      </p:cBhvr>
                                      <p:tavLst>
                                        <p:tav tm="0">
                                          <p:val>
                                            <p:strVal val="ppt_h"/>
                                          </p:val>
                                        </p:tav>
                                        <p:tav tm="100000">
                                          <p:val>
                                            <p:fltVal val="0"/>
                                          </p:val>
                                        </p:tav>
                                      </p:tavLst>
                                    </p:anim>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53" presetClass="entr" presetSubtype="16"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1"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xit" presetSubtype="32" fill="hold" grpId="0" nodeType="clickEffect">
                                  <p:stCondLst>
                                    <p:cond delay="0"/>
                                  </p:stCondLst>
                                  <p:childTnLst>
                                    <p:anim calcmode="lin" valueType="num">
                                      <p:cBhvr>
                                        <p:cTn id="40" dur="500"/>
                                        <p:tgtEl>
                                          <p:spTgt spid="22"/>
                                        </p:tgtEl>
                                        <p:attrNameLst>
                                          <p:attrName>ppt_w</p:attrName>
                                        </p:attrNameLst>
                                      </p:cBhvr>
                                      <p:tavLst>
                                        <p:tav tm="0">
                                          <p:val>
                                            <p:strVal val="ppt_w"/>
                                          </p:val>
                                        </p:tav>
                                        <p:tav tm="100000">
                                          <p:val>
                                            <p:fltVal val="0"/>
                                          </p:val>
                                        </p:tav>
                                      </p:tavLst>
                                    </p:anim>
                                    <p:anim calcmode="lin" valueType="num">
                                      <p:cBhvr>
                                        <p:cTn id="41" dur="500"/>
                                        <p:tgtEl>
                                          <p:spTgt spid="22"/>
                                        </p:tgtEl>
                                        <p:attrNameLst>
                                          <p:attrName>ppt_h</p:attrName>
                                        </p:attrNameLst>
                                      </p:cBhvr>
                                      <p:tavLst>
                                        <p:tav tm="0">
                                          <p:val>
                                            <p:strVal val="ppt_h"/>
                                          </p:val>
                                        </p:tav>
                                        <p:tav tm="100000">
                                          <p:val>
                                            <p:fltVal val="0"/>
                                          </p:val>
                                        </p:tav>
                                      </p:tavLst>
                                    </p:anim>
                                    <p:animEffect transition="out" filter="fade">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par>
                                <p:cTn id="44" presetID="53" presetClass="exit" presetSubtype="32" fill="hold" nodeType="withEffect">
                                  <p:stCondLst>
                                    <p:cond delay="0"/>
                                  </p:stCondLst>
                                  <p:childTnLst>
                                    <p:anim calcmode="lin" valueType="num">
                                      <p:cBhvr>
                                        <p:cTn id="45" dur="500"/>
                                        <p:tgtEl>
                                          <p:spTgt spid="21"/>
                                        </p:tgtEl>
                                        <p:attrNameLst>
                                          <p:attrName>ppt_w</p:attrName>
                                        </p:attrNameLst>
                                      </p:cBhvr>
                                      <p:tavLst>
                                        <p:tav tm="0">
                                          <p:val>
                                            <p:strVal val="ppt_w"/>
                                          </p:val>
                                        </p:tav>
                                        <p:tav tm="100000">
                                          <p:val>
                                            <p:fltVal val="0"/>
                                          </p:val>
                                        </p:tav>
                                      </p:tavLst>
                                    </p:anim>
                                    <p:anim calcmode="lin" valueType="num">
                                      <p:cBhvr>
                                        <p:cTn id="46" dur="500"/>
                                        <p:tgtEl>
                                          <p:spTgt spid="21"/>
                                        </p:tgtEl>
                                        <p:attrNameLst>
                                          <p:attrName>ppt_h</p:attrName>
                                        </p:attrNameLst>
                                      </p:cBhvr>
                                      <p:tavLst>
                                        <p:tav tm="0">
                                          <p:val>
                                            <p:strVal val="ppt_h"/>
                                          </p:val>
                                        </p:tav>
                                        <p:tav tm="100000">
                                          <p:val>
                                            <p:fltVal val="0"/>
                                          </p:val>
                                        </p:tav>
                                      </p:tavLst>
                                    </p:anim>
                                    <p:animEffect transition="out" filter="fade">
                                      <p:cBhvr>
                                        <p:cTn id="47" dur="500"/>
                                        <p:tgtEl>
                                          <p:spTgt spid="21"/>
                                        </p:tgtEl>
                                      </p:cBhvr>
                                    </p:animEffect>
                                    <p:set>
                                      <p:cBhvr>
                                        <p:cTn id="4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2" grpId="0" animBg="1"/>
      <p:bldP spid="2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955" y="371241"/>
            <a:ext cx="2605075" cy="5943973"/>
          </a:xfrm>
          <a:prstGeom prst="rect">
            <a:avLst/>
          </a:prstGeom>
        </p:spPr>
      </p:pic>
      <p:sp>
        <p:nvSpPr>
          <p:cNvPr id="3" name="矩形 2"/>
          <p:cNvSpPr/>
          <p:nvPr/>
        </p:nvSpPr>
        <p:spPr>
          <a:xfrm>
            <a:off x="4655534" y="3302674"/>
            <a:ext cx="2782495" cy="38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已预约</a:t>
            </a:r>
            <a:endParaRPr lang="zh-CN" altLang="en-US" sz="2400" b="1" dirty="0"/>
          </a:p>
        </p:txBody>
      </p:sp>
      <p:grpSp>
        <p:nvGrpSpPr>
          <p:cNvPr id="5" name="组合 4"/>
          <p:cNvGrpSpPr/>
          <p:nvPr/>
        </p:nvGrpSpPr>
        <p:grpSpPr>
          <a:xfrm>
            <a:off x="3016155" y="2178800"/>
            <a:ext cx="5854890" cy="2328854"/>
            <a:chOff x="2975212" y="1091821"/>
            <a:chExt cx="7069540" cy="4271750"/>
          </a:xfrm>
        </p:grpSpPr>
        <p:sp>
          <p:nvSpPr>
            <p:cNvPr id="7" name="矩形 6"/>
            <p:cNvSpPr/>
            <p:nvPr/>
          </p:nvSpPr>
          <p:spPr>
            <a:xfrm>
              <a:off x="2975212" y="1091821"/>
              <a:ext cx="7069540" cy="427175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998706" y="2127451"/>
              <a:ext cx="3447572" cy="6007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查看预约信息</a:t>
              </a:r>
              <a:endParaRPr lang="zh-CN" altLang="en-US" b="1" dirty="0"/>
            </a:p>
          </p:txBody>
        </p:sp>
        <p:sp>
          <p:nvSpPr>
            <p:cNvPr id="11" name="矩形 10"/>
            <p:cNvSpPr/>
            <p:nvPr/>
          </p:nvSpPr>
          <p:spPr>
            <a:xfrm>
              <a:off x="4998706" y="3713176"/>
              <a:ext cx="3447572" cy="5732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填写反馈信息</a:t>
              </a:r>
              <a:endParaRPr lang="zh-CN" altLang="en-US" b="1" dirty="0"/>
            </a:p>
          </p:txBody>
        </p:sp>
      </p:grpSp>
      <p:sp>
        <p:nvSpPr>
          <p:cNvPr id="12" name="矩形 11"/>
          <p:cNvSpPr/>
          <p:nvPr/>
        </p:nvSpPr>
        <p:spPr>
          <a:xfrm>
            <a:off x="4600943" y="3468557"/>
            <a:ext cx="3000860" cy="573206"/>
          </a:xfrm>
          <a:prstGeom prst="rect">
            <a:avLst/>
          </a:prstGeom>
          <a:solidFill>
            <a:schemeClr val="accent1">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975212" y="1091821"/>
            <a:ext cx="7069540" cy="4271750"/>
            <a:chOff x="2975212" y="1091821"/>
            <a:chExt cx="7069540" cy="4271750"/>
          </a:xfrm>
        </p:grpSpPr>
        <p:grpSp>
          <p:nvGrpSpPr>
            <p:cNvPr id="13" name="组合 12"/>
            <p:cNvGrpSpPr/>
            <p:nvPr/>
          </p:nvGrpSpPr>
          <p:grpSpPr>
            <a:xfrm>
              <a:off x="2975212" y="1091821"/>
              <a:ext cx="7069540" cy="4271750"/>
              <a:chOff x="2975212" y="1091821"/>
              <a:chExt cx="7069540" cy="4271750"/>
            </a:xfrm>
          </p:grpSpPr>
          <p:sp>
            <p:nvSpPr>
              <p:cNvPr id="15" name="矩形 14"/>
              <p:cNvSpPr/>
              <p:nvPr/>
            </p:nvSpPr>
            <p:spPr>
              <a:xfrm>
                <a:off x="2975212" y="1091821"/>
                <a:ext cx="7069540" cy="427175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671248" y="1569493"/>
                <a:ext cx="5813946" cy="523220"/>
              </a:xfrm>
              <a:prstGeom prst="rect">
                <a:avLst/>
              </a:prstGeom>
              <a:noFill/>
            </p:spPr>
            <p:txBody>
              <a:bodyPr wrap="square" rtlCol="0">
                <a:spAutoFit/>
              </a:bodyPr>
              <a:lstStyle/>
              <a:p>
                <a:r>
                  <a:rPr lang="zh-CN" altLang="en-US" sz="2800" b="1" dirty="0" smtClean="0">
                    <a:latin typeface="方正姚体" panose="02010601030101010101" pitchFamily="2" charset="-122"/>
                    <a:ea typeface="方正姚体" panose="02010601030101010101" pitchFamily="2" charset="-122"/>
                  </a:rPr>
                  <a:t>咨询师反馈意见：</a:t>
                </a:r>
                <a:endParaRPr lang="zh-CN" altLang="en-US" sz="2800" b="1" dirty="0">
                  <a:latin typeface="方正姚体" panose="02010601030101010101" pitchFamily="2" charset="-122"/>
                  <a:ea typeface="方正姚体" panose="02010601030101010101" pitchFamily="2" charset="-122"/>
                </a:endParaRPr>
              </a:p>
            </p:txBody>
          </p:sp>
        </p:grpSp>
        <p:sp>
          <p:nvSpPr>
            <p:cNvPr id="19" name="矩形 18"/>
            <p:cNvSpPr/>
            <p:nvPr/>
          </p:nvSpPr>
          <p:spPr>
            <a:xfrm>
              <a:off x="7506268" y="4338324"/>
              <a:ext cx="1910687" cy="57320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保存</a:t>
              </a:r>
            </a:p>
          </p:txBody>
        </p:sp>
      </p:grpSp>
      <p:sp>
        <p:nvSpPr>
          <p:cNvPr id="20" name="矩形 19"/>
          <p:cNvSpPr/>
          <p:nvPr/>
        </p:nvSpPr>
        <p:spPr>
          <a:xfrm>
            <a:off x="7390263" y="4338324"/>
            <a:ext cx="2142699" cy="573206"/>
          </a:xfrm>
          <a:prstGeom prst="rect">
            <a:avLst/>
          </a:prstGeom>
          <a:solidFill>
            <a:schemeClr val="accent1">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437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1"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grpId="0" nodeType="clickEffect">
                                  <p:stCondLst>
                                    <p:cond delay="0"/>
                                  </p:stCondLst>
                                  <p:childTnLst>
                                    <p:anim calcmode="lin" valueType="num">
                                      <p:cBhvr>
                                        <p:cTn id="18" dur="500"/>
                                        <p:tgtEl>
                                          <p:spTgt spid="12"/>
                                        </p:tgtEl>
                                        <p:attrNameLst>
                                          <p:attrName>ppt_w</p:attrName>
                                        </p:attrNameLst>
                                      </p:cBhvr>
                                      <p:tavLst>
                                        <p:tav tm="0">
                                          <p:val>
                                            <p:strVal val="ppt_w"/>
                                          </p:val>
                                        </p:tav>
                                        <p:tav tm="100000">
                                          <p:val>
                                            <p:fltVal val="0"/>
                                          </p:val>
                                        </p:tav>
                                      </p:tavLst>
                                    </p:anim>
                                    <p:anim calcmode="lin" valueType="num">
                                      <p:cBhvr>
                                        <p:cTn id="19" dur="500"/>
                                        <p:tgtEl>
                                          <p:spTgt spid="12"/>
                                        </p:tgtEl>
                                        <p:attrNameLst>
                                          <p:attrName>ppt_h</p:attrName>
                                        </p:attrNameLst>
                                      </p:cBhvr>
                                      <p:tavLst>
                                        <p:tav tm="0">
                                          <p:val>
                                            <p:strVal val="ppt_h"/>
                                          </p:val>
                                        </p:tav>
                                        <p:tav tm="100000">
                                          <p:val>
                                            <p:fltVal val="0"/>
                                          </p:val>
                                        </p:tav>
                                      </p:tavLst>
                                    </p:anim>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53" presetClass="exit" presetSubtype="32" fill="hold" nodeType="withEffect">
                                  <p:stCondLst>
                                    <p:cond delay="0"/>
                                  </p:stCondLst>
                                  <p:childTnLst>
                                    <p:anim calcmode="lin" valueType="num">
                                      <p:cBhvr>
                                        <p:cTn id="23" dur="500"/>
                                        <p:tgtEl>
                                          <p:spTgt spid="5"/>
                                        </p:tgtEl>
                                        <p:attrNameLst>
                                          <p:attrName>ppt_w</p:attrName>
                                        </p:attrNameLst>
                                      </p:cBhvr>
                                      <p:tavLst>
                                        <p:tav tm="0">
                                          <p:val>
                                            <p:strVal val="ppt_w"/>
                                          </p:val>
                                        </p:tav>
                                        <p:tav tm="100000">
                                          <p:val>
                                            <p:fltVal val="0"/>
                                          </p:val>
                                        </p:tav>
                                      </p:tavLst>
                                    </p:anim>
                                    <p:anim calcmode="lin" valueType="num">
                                      <p:cBhvr>
                                        <p:cTn id="24" dur="500"/>
                                        <p:tgtEl>
                                          <p:spTgt spid="5"/>
                                        </p:tgtEl>
                                        <p:attrNameLst>
                                          <p:attrName>ppt_h</p:attrName>
                                        </p:attrNameLst>
                                      </p:cBhvr>
                                      <p:tavLst>
                                        <p:tav tm="0">
                                          <p:val>
                                            <p:strVal val="ppt_h"/>
                                          </p:val>
                                        </p:tav>
                                        <p:tav tm="100000">
                                          <p:val>
                                            <p:fltVal val="0"/>
                                          </p:val>
                                        </p:tav>
                                      </p:tavLst>
                                    </p:anim>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1"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xit" presetSubtype="32" fill="hold" grpId="0" nodeType="clickEffect">
                                  <p:stCondLst>
                                    <p:cond delay="0"/>
                                  </p:stCondLst>
                                  <p:childTnLst>
                                    <p:anim calcmode="lin" valueType="num">
                                      <p:cBhvr>
                                        <p:cTn id="42" dur="500"/>
                                        <p:tgtEl>
                                          <p:spTgt spid="20"/>
                                        </p:tgtEl>
                                        <p:attrNameLst>
                                          <p:attrName>ppt_w</p:attrName>
                                        </p:attrNameLst>
                                      </p:cBhvr>
                                      <p:tavLst>
                                        <p:tav tm="0">
                                          <p:val>
                                            <p:strVal val="ppt_w"/>
                                          </p:val>
                                        </p:tav>
                                        <p:tav tm="100000">
                                          <p:val>
                                            <p:fltVal val="0"/>
                                          </p:val>
                                        </p:tav>
                                      </p:tavLst>
                                    </p:anim>
                                    <p:anim calcmode="lin" valueType="num">
                                      <p:cBhvr>
                                        <p:cTn id="43" dur="500"/>
                                        <p:tgtEl>
                                          <p:spTgt spid="20"/>
                                        </p:tgtEl>
                                        <p:attrNameLst>
                                          <p:attrName>ppt_h</p:attrName>
                                        </p:attrNameLst>
                                      </p:cBhvr>
                                      <p:tavLst>
                                        <p:tav tm="0">
                                          <p:val>
                                            <p:strVal val="ppt_h"/>
                                          </p:val>
                                        </p:tav>
                                        <p:tav tm="100000">
                                          <p:val>
                                            <p:fltVal val="0"/>
                                          </p:val>
                                        </p:tav>
                                      </p:tavLst>
                                    </p:anim>
                                    <p:animEffect transition="out" filter="fade">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par>
                                <p:cTn id="46" presetID="53" presetClass="exit" presetSubtype="32" fill="hold" nodeType="withEffect">
                                  <p:stCondLst>
                                    <p:cond delay="0"/>
                                  </p:stCondLst>
                                  <p:childTnLst>
                                    <p:anim calcmode="lin" valueType="num">
                                      <p:cBhvr>
                                        <p:cTn id="47" dur="500"/>
                                        <p:tgtEl>
                                          <p:spTgt spid="4"/>
                                        </p:tgtEl>
                                        <p:attrNameLst>
                                          <p:attrName>ppt_w</p:attrName>
                                        </p:attrNameLst>
                                      </p:cBhvr>
                                      <p:tavLst>
                                        <p:tav tm="0">
                                          <p:val>
                                            <p:strVal val="ppt_w"/>
                                          </p:val>
                                        </p:tav>
                                        <p:tav tm="100000">
                                          <p:val>
                                            <p:fltVal val="0"/>
                                          </p:val>
                                        </p:tav>
                                      </p:tavLst>
                                    </p:anim>
                                    <p:anim calcmode="lin" valueType="num">
                                      <p:cBhvr>
                                        <p:cTn id="48" dur="500"/>
                                        <p:tgtEl>
                                          <p:spTgt spid="4"/>
                                        </p:tgtEl>
                                        <p:attrNameLst>
                                          <p:attrName>ppt_h</p:attrName>
                                        </p:attrNameLst>
                                      </p:cBhvr>
                                      <p:tavLst>
                                        <p:tav tm="0">
                                          <p:val>
                                            <p:strVal val="ppt_h"/>
                                          </p:val>
                                        </p:tav>
                                        <p:tav tm="100000">
                                          <p:val>
                                            <p:fltVal val="0"/>
                                          </p:val>
                                        </p:tav>
                                      </p:tavLst>
                                    </p:anim>
                                    <p:animEffect transition="out" filter="fade">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0" grpId="0" animBg="1"/>
      <p:bldP spid="2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955" y="371241"/>
            <a:ext cx="2605075" cy="5943973"/>
          </a:xfrm>
          <a:prstGeom prst="rect">
            <a:avLst/>
          </a:prstGeom>
        </p:spPr>
      </p:pic>
      <p:sp>
        <p:nvSpPr>
          <p:cNvPr id="3" name="矩形 2"/>
          <p:cNvSpPr/>
          <p:nvPr/>
        </p:nvSpPr>
        <p:spPr>
          <a:xfrm>
            <a:off x="4655534" y="3302674"/>
            <a:ext cx="2782495" cy="38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已预约</a:t>
            </a:r>
            <a:endParaRPr lang="zh-CN" altLang="en-US" sz="2400" b="1" dirty="0"/>
          </a:p>
        </p:txBody>
      </p:sp>
      <p:sp>
        <p:nvSpPr>
          <p:cNvPr id="4" name="矩形 3"/>
          <p:cNvSpPr/>
          <p:nvPr/>
        </p:nvSpPr>
        <p:spPr>
          <a:xfrm>
            <a:off x="4655534" y="2957269"/>
            <a:ext cx="2782495" cy="38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已预约</a:t>
            </a:r>
            <a:endParaRPr lang="zh-CN" altLang="en-US" sz="2400" b="1" dirty="0"/>
          </a:p>
        </p:txBody>
      </p:sp>
      <p:sp>
        <p:nvSpPr>
          <p:cNvPr id="5" name="矩形 4"/>
          <p:cNvSpPr/>
          <p:nvPr/>
        </p:nvSpPr>
        <p:spPr>
          <a:xfrm>
            <a:off x="4655533" y="2609479"/>
            <a:ext cx="2782495" cy="38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已预约</a:t>
            </a:r>
            <a:endParaRPr lang="zh-CN" altLang="en-US" sz="2400" b="1" dirty="0"/>
          </a:p>
        </p:txBody>
      </p:sp>
      <p:sp>
        <p:nvSpPr>
          <p:cNvPr id="6" name="矩形 5"/>
          <p:cNvSpPr/>
          <p:nvPr/>
        </p:nvSpPr>
        <p:spPr>
          <a:xfrm>
            <a:off x="4655533" y="2306909"/>
            <a:ext cx="2782495" cy="38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已预约</a:t>
            </a:r>
            <a:endParaRPr lang="zh-CN" altLang="en-US" sz="2400" b="1" dirty="0"/>
          </a:p>
        </p:txBody>
      </p:sp>
      <p:sp>
        <p:nvSpPr>
          <p:cNvPr id="7" name="矩形 6"/>
          <p:cNvSpPr/>
          <p:nvPr/>
        </p:nvSpPr>
        <p:spPr>
          <a:xfrm>
            <a:off x="8297839" y="5888434"/>
            <a:ext cx="2129051" cy="4267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导出选取条目信息</a:t>
            </a:r>
            <a:endParaRPr lang="zh-CN" altLang="en-US" b="1" dirty="0"/>
          </a:p>
        </p:txBody>
      </p:sp>
      <p:sp>
        <p:nvSpPr>
          <p:cNvPr id="8" name="矩形 7"/>
          <p:cNvSpPr/>
          <p:nvPr/>
        </p:nvSpPr>
        <p:spPr>
          <a:xfrm>
            <a:off x="8284191" y="5815221"/>
            <a:ext cx="2142699" cy="573206"/>
          </a:xfrm>
          <a:prstGeom prst="rect">
            <a:avLst/>
          </a:prstGeom>
          <a:solidFill>
            <a:schemeClr val="accent1">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447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239</Words>
  <Application>Microsoft Office PowerPoint</Application>
  <PresentationFormat>宽屏</PresentationFormat>
  <Paragraphs>50</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方正姚体</vt: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csl</dc:creator>
  <cp:lastModifiedBy>csl</cp:lastModifiedBy>
  <cp:revision>11</cp:revision>
  <dcterms:created xsi:type="dcterms:W3CDTF">2015-04-10T01:41:50Z</dcterms:created>
  <dcterms:modified xsi:type="dcterms:W3CDTF">2015-04-10T08:46:40Z</dcterms:modified>
</cp:coreProperties>
</file>