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58" r:id="rId5"/>
    <p:sldId id="265" r:id="rId6"/>
    <p:sldId id="264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  <a:srgbClr val="C87648"/>
    <a:srgbClr val="A0C99D"/>
    <a:srgbClr val="DFF7F6"/>
    <a:srgbClr val="FF5201"/>
    <a:srgbClr val="FBD000"/>
    <a:srgbClr val="FEE6F9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0EC8F-3835-441A-8376-0CA7D2FDE4F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D2B69-D377-41BB-918A-F19D7BDF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타이토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여러가지 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닌텐도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나왔음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 2D</a:t>
            </a:r>
            <a:r>
              <a:rPr lang="ko-KR" altLang="en-US" baseline="0" dirty="0" smtClean="0"/>
              <a:t>아케이드 </a:t>
            </a:r>
            <a:r>
              <a:rPr lang="ko-KR" altLang="en-US" baseline="0" dirty="0" err="1" smtClean="0"/>
              <a:t>미로형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고전게임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귀여운 그래픽</a:t>
            </a:r>
            <a:r>
              <a:rPr lang="en-US" altLang="ko-KR" baseline="0" dirty="0" smtClean="0"/>
              <a:t>. </a:t>
            </a:r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키위새가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납치된 친구들 구하러 떠나는 내용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ko-KR" altLang="en-US" sz="1200" b="1" dirty="0" smtClean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D2B69-D377-41BB-918A-F19D7BDF77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7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2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4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9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2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0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5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8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600F-DA81-4FB2-8435-89558F7E971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4CED-56E7-4D44-87C5-AEC120E7D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9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91948" y="-3159393"/>
            <a:ext cx="18539896" cy="14148551"/>
            <a:chOff x="-2391948" y="-3159393"/>
            <a:chExt cx="18539896" cy="14148551"/>
          </a:xfrm>
        </p:grpSpPr>
        <p:sp>
          <p:nvSpPr>
            <p:cNvPr id="6" name="직사각형 5"/>
            <p:cNvSpPr/>
            <p:nvPr/>
          </p:nvSpPr>
          <p:spPr>
            <a:xfrm rot="19829545">
              <a:off x="-2391948" y="-3159393"/>
              <a:ext cx="14295322" cy="756998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 rot="19829545">
              <a:off x="1852626" y="3419175"/>
              <a:ext cx="14295322" cy="75699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19" y="856891"/>
            <a:ext cx="7665929" cy="34845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17845" y="6012409"/>
            <a:ext cx="12704286" cy="1005070"/>
          </a:xfrm>
          <a:prstGeom prst="rect">
            <a:avLst/>
          </a:prstGeom>
          <a:solidFill>
            <a:srgbClr val="DF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-511852" y="5624465"/>
            <a:ext cx="3282966" cy="1560737"/>
          </a:xfrm>
          <a:prstGeom prst="roundRect">
            <a:avLst/>
          </a:prstGeom>
          <a:solidFill>
            <a:srgbClr val="DF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05205" y="6057699"/>
            <a:ext cx="12774124" cy="10050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-585020" y="5666303"/>
            <a:ext cx="3317378" cy="15607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19192" y="5609951"/>
            <a:ext cx="2713973" cy="441086"/>
          </a:xfrm>
        </p:spPr>
        <p:txBody>
          <a:bodyPr>
            <a:norm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뉴질랜드 스토리 모작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4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13" y="372842"/>
            <a:ext cx="7833860" cy="5881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 rot="16200000">
            <a:off x="-2779247" y="2690348"/>
            <a:ext cx="7099299" cy="1540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1800" y="699518"/>
            <a:ext cx="1351643" cy="58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3924771" y="4765334"/>
            <a:ext cx="1383829" cy="441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게임 소개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2600" y="750318"/>
            <a:ext cx="1300843" cy="532381"/>
          </a:xfrm>
          <a:prstGeom prst="rect">
            <a:avLst/>
          </a:prstGeom>
          <a:solidFill>
            <a:srgbClr val="DF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5536886" y="4765334"/>
            <a:ext cx="1383829" cy="441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제작 과정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786760" y="3038712"/>
            <a:ext cx="1383829" cy="441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게임 시연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8406421" y="3038712"/>
            <a:ext cx="1383829" cy="441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질의 응답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 rot="16200000">
            <a:off x="-1902277" y="3431720"/>
            <a:ext cx="7099299" cy="5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9901" y="763019"/>
            <a:ext cx="1041402" cy="441086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목  차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6477" y="2895888"/>
            <a:ext cx="585501" cy="68863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2445" y="2895888"/>
            <a:ext cx="585501" cy="68863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7726" y="2946632"/>
            <a:ext cx="534090" cy="68863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3406" y="4076700"/>
            <a:ext cx="585501" cy="68863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9374" y="4076700"/>
            <a:ext cx="585501" cy="68863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6253" y="4076700"/>
            <a:ext cx="585501" cy="68863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4875" y="4076700"/>
            <a:ext cx="585501" cy="68863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0381" y="4076700"/>
            <a:ext cx="585501" cy="68863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7968" y="4076700"/>
            <a:ext cx="585501" cy="68863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2341" y="2377332"/>
            <a:ext cx="585501" cy="68863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8309" y="2377332"/>
            <a:ext cx="585501" cy="68863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7839" y="2377332"/>
            <a:ext cx="585501" cy="68863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1913" y="2377332"/>
            <a:ext cx="585501" cy="68863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6180" y="2363652"/>
            <a:ext cx="585501" cy="68863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5724" y="2370492"/>
            <a:ext cx="585501" cy="68863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34244" y="2350078"/>
            <a:ext cx="585501" cy="6886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0212" y="2350078"/>
            <a:ext cx="585501" cy="68863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432" y="3325641"/>
            <a:ext cx="473467" cy="787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3139" y="2350078"/>
            <a:ext cx="585501" cy="68863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784" y="2071315"/>
            <a:ext cx="473467" cy="787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9540" y="1204105"/>
            <a:ext cx="585501" cy="6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6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086 0.1507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3773 L 0.05743 -0.1201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5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75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000"/>
                            </p:stCondLst>
                            <p:childTnLst>
                              <p:par>
                                <p:cTn id="121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3773 L 0.05743 -0.12014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75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16200000">
            <a:off x="-2779247" y="2690348"/>
            <a:ext cx="7099299" cy="1540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1800" y="699518"/>
            <a:ext cx="1351643" cy="58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2600" y="750318"/>
            <a:ext cx="1300843" cy="532381"/>
          </a:xfrm>
          <a:prstGeom prst="rect">
            <a:avLst/>
          </a:prstGeom>
          <a:solidFill>
            <a:srgbClr val="DF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6200000">
            <a:off x="-1902277" y="3431720"/>
            <a:ext cx="7099299" cy="5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375558" y="750318"/>
            <a:ext cx="1300843" cy="44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게임 소개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7702761" y="2615928"/>
            <a:ext cx="1117204" cy="529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키위새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5864134" y="866018"/>
            <a:ext cx="1739343" cy="7461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2D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아케이드</a:t>
            </a:r>
            <a:endParaRPr lang="ko-KR" altLang="en-US" sz="21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>
          <a:xfrm>
            <a:off x="4205603" y="1749715"/>
            <a:ext cx="1404411" cy="58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고</a:t>
            </a:r>
            <a:r>
              <a:rPr lang="ko-KR" altLang="en-US" sz="22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전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게임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7332033" y="1721172"/>
            <a:ext cx="1942990" cy="58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귀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여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운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그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래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픽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제목 3"/>
          <p:cNvSpPr txBox="1">
            <a:spLocks/>
          </p:cNvSpPr>
          <p:nvPr/>
        </p:nvSpPr>
        <p:spPr>
          <a:xfrm>
            <a:off x="6338153" y="1760648"/>
            <a:ext cx="704811" cy="3763852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뉴질랜드스토리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제목 3"/>
          <p:cNvSpPr txBox="1">
            <a:spLocks/>
          </p:cNvSpPr>
          <p:nvPr/>
        </p:nvSpPr>
        <p:spPr>
          <a:xfrm>
            <a:off x="7136787" y="3307338"/>
            <a:ext cx="663045" cy="58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구</a:t>
            </a:r>
            <a:r>
              <a:rPr lang="ko-KR" altLang="en-US" sz="26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출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제목 3"/>
          <p:cNvSpPr txBox="1">
            <a:spLocks/>
          </p:cNvSpPr>
          <p:nvPr/>
        </p:nvSpPr>
        <p:spPr>
          <a:xfrm>
            <a:off x="7237544" y="4294682"/>
            <a:ext cx="1124576" cy="58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미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로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>
          <a:xfrm>
            <a:off x="4129046" y="3013392"/>
            <a:ext cx="1557524" cy="58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비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밀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의  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문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4538772" y="4294683"/>
            <a:ext cx="1557524" cy="58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TAITO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 rot="10800000">
            <a:off x="5855318" y="4812150"/>
            <a:ext cx="461665" cy="61193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ko-KR" altLang="ko-KR" i="1" dirty="0"/>
              <a:t>1988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064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6" y="-979714"/>
            <a:ext cx="12979971" cy="899704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16200000">
            <a:off x="-2779247" y="2690348"/>
            <a:ext cx="7099299" cy="1540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1800" y="699518"/>
            <a:ext cx="1351643" cy="58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600" y="750318"/>
            <a:ext cx="1300843" cy="532381"/>
          </a:xfrm>
          <a:prstGeom prst="rect">
            <a:avLst/>
          </a:prstGeom>
          <a:solidFill>
            <a:srgbClr val="DF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-1902277" y="3431720"/>
            <a:ext cx="7099299" cy="5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388256" y="750318"/>
            <a:ext cx="1300843" cy="44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제작 과정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제목 3"/>
          <p:cNvSpPr txBox="1">
            <a:spLocks/>
          </p:cNvSpPr>
          <p:nvPr/>
        </p:nvSpPr>
        <p:spPr>
          <a:xfrm>
            <a:off x="2122211" y="1304233"/>
            <a:ext cx="2380506" cy="4497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사용한 프로그램</a:t>
            </a:r>
            <a:endParaRPr lang="ko-KR" alt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598599">
            <a:off x="6006853" y="1682600"/>
            <a:ext cx="1581150" cy="1581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2598599">
            <a:off x="7307697" y="2920383"/>
            <a:ext cx="1581150" cy="1581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2598599">
            <a:off x="3492251" y="4329119"/>
            <a:ext cx="1581150" cy="15811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598599">
            <a:off x="8608542" y="4133025"/>
            <a:ext cx="1581150" cy="1581150"/>
          </a:xfrm>
          <a:prstGeom prst="rect">
            <a:avLst/>
          </a:prstGeom>
          <a:solidFill>
            <a:srgbClr val="A0C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2598599">
            <a:off x="4708027" y="3005859"/>
            <a:ext cx="1581150" cy="1581150"/>
          </a:xfrm>
          <a:prstGeom prst="rect">
            <a:avLst/>
          </a:prstGeom>
          <a:solidFill>
            <a:srgbClr val="C87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2598599">
            <a:off x="6006854" y="4286334"/>
            <a:ext cx="1581150" cy="1581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6200000">
            <a:off x="-2779247" y="2690348"/>
            <a:ext cx="7099299" cy="1540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1800" y="699518"/>
            <a:ext cx="1351643" cy="58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600" y="750318"/>
            <a:ext cx="1300843" cy="532381"/>
          </a:xfrm>
          <a:prstGeom prst="rect">
            <a:avLst/>
          </a:prstGeom>
          <a:solidFill>
            <a:srgbClr val="DF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-1902277" y="3431720"/>
            <a:ext cx="7099299" cy="5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388256" y="750318"/>
            <a:ext cx="1300843" cy="44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제작 과정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4933248" y="3590731"/>
            <a:ext cx="1067258" cy="5587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아이템 </a:t>
            </a:r>
            <a:endParaRPr lang="en-US" altLang="ko-KR" sz="2000" b="1" dirty="0" smtClean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점수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제목 3"/>
          <p:cNvSpPr txBox="1">
            <a:spLocks/>
          </p:cNvSpPr>
          <p:nvPr/>
        </p:nvSpPr>
        <p:spPr>
          <a:xfrm>
            <a:off x="3572556" y="4892598"/>
            <a:ext cx="1300843" cy="44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무기 바뀜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제목 3"/>
          <p:cNvSpPr txBox="1">
            <a:spLocks/>
          </p:cNvSpPr>
          <p:nvPr/>
        </p:nvSpPr>
        <p:spPr>
          <a:xfrm>
            <a:off x="6127311" y="4817818"/>
            <a:ext cx="1300843" cy="44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숨은 포탈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>
          <a:xfrm>
            <a:off x="8739630" y="4717428"/>
            <a:ext cx="1300843" cy="44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탈것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제목 3"/>
          <p:cNvSpPr txBox="1">
            <a:spLocks/>
          </p:cNvSpPr>
          <p:nvPr/>
        </p:nvSpPr>
        <p:spPr>
          <a:xfrm>
            <a:off x="6146308" y="2173398"/>
            <a:ext cx="1262850" cy="599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몬스터</a:t>
            </a:r>
            <a:endParaRPr lang="en-US" altLang="ko-KR" sz="2000" b="1" dirty="0" smtClean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특성 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제목 3"/>
          <p:cNvSpPr txBox="1">
            <a:spLocks/>
          </p:cNvSpPr>
          <p:nvPr/>
        </p:nvSpPr>
        <p:spPr>
          <a:xfrm>
            <a:off x="7438787" y="3487836"/>
            <a:ext cx="1300843" cy="44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점프 구현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제목 3"/>
          <p:cNvSpPr txBox="1">
            <a:spLocks/>
          </p:cNvSpPr>
          <p:nvPr/>
        </p:nvSpPr>
        <p:spPr>
          <a:xfrm>
            <a:off x="2122211" y="1304233"/>
            <a:ext cx="2380506" cy="449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게임 분석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16200000">
            <a:off x="-2779247" y="2690348"/>
            <a:ext cx="7099299" cy="1540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1800" y="699518"/>
            <a:ext cx="1351643" cy="58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600" y="750318"/>
            <a:ext cx="1300843" cy="532381"/>
          </a:xfrm>
          <a:prstGeom prst="rect">
            <a:avLst/>
          </a:prstGeom>
          <a:solidFill>
            <a:srgbClr val="DF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-1902277" y="3431720"/>
            <a:ext cx="7099299" cy="5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388256" y="750318"/>
            <a:ext cx="1300843" cy="44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제작 과정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2122211" y="1304233"/>
            <a:ext cx="2380506" cy="449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제작 일정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2293661" y="2009083"/>
            <a:ext cx="811489" cy="37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1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주차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3531910" y="2195166"/>
            <a:ext cx="7612339" cy="922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일정 계획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플레이 및 동영상 시청</a:t>
            </a:r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자료 조사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를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통한 게임 분석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캐릭터</a:t>
            </a:r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몬스터</a:t>
            </a:r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무기</a:t>
            </a:r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아이템</a:t>
            </a:r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맵 이미지 소스 제작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2293661" y="2931500"/>
            <a:ext cx="811489" cy="37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2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주차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제목 3"/>
          <p:cNvSpPr txBox="1">
            <a:spLocks/>
          </p:cNvSpPr>
          <p:nvPr/>
        </p:nvSpPr>
        <p:spPr>
          <a:xfrm>
            <a:off x="3531911" y="2931501"/>
            <a:ext cx="7612339" cy="68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스테이지 </a:t>
            </a:r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1 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제작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ko-KR" altLang="en-US" sz="1800" b="1" dirty="0" err="1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맵에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ko-KR" altLang="en-US" sz="1800" b="1" dirty="0" err="1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콜라이더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배치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제목 3"/>
          <p:cNvSpPr txBox="1">
            <a:spLocks/>
          </p:cNvSpPr>
          <p:nvPr/>
        </p:nvSpPr>
        <p:spPr>
          <a:xfrm>
            <a:off x="2293661" y="3701518"/>
            <a:ext cx="811489" cy="37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주차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>
          <a:xfrm>
            <a:off x="2293661" y="4433047"/>
            <a:ext cx="811489" cy="37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4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주차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제목 3"/>
          <p:cNvSpPr txBox="1">
            <a:spLocks/>
          </p:cNvSpPr>
          <p:nvPr/>
        </p:nvSpPr>
        <p:spPr>
          <a:xfrm>
            <a:off x="3531909" y="4286258"/>
            <a:ext cx="7612339" cy="1037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캐릭터 및 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몬스터 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사망 처리</a:t>
            </a:r>
            <a:r>
              <a:rPr lang="en-US" altLang="ko-KR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씬 전환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몬스터 사망 시 아이템 무작위로 생성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스코어 설정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제목 3"/>
          <p:cNvSpPr txBox="1">
            <a:spLocks/>
          </p:cNvSpPr>
          <p:nvPr/>
        </p:nvSpPr>
        <p:spPr>
          <a:xfrm>
            <a:off x="3531908" y="3619501"/>
            <a:ext cx="7612339" cy="68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캐릭터 및 몬스터 애니메이션 제작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캐릭터 및 몬스터 움직임 및 충돌 구현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제목 3"/>
          <p:cNvSpPr txBox="1">
            <a:spLocks/>
          </p:cNvSpPr>
          <p:nvPr/>
        </p:nvSpPr>
        <p:spPr>
          <a:xfrm>
            <a:off x="2293661" y="5311365"/>
            <a:ext cx="811489" cy="372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5</a:t>
            </a:r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주차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제목 3"/>
          <p:cNvSpPr txBox="1">
            <a:spLocks/>
          </p:cNvSpPr>
          <p:nvPr/>
        </p:nvSpPr>
        <p:spPr>
          <a:xfrm>
            <a:off x="3531909" y="5164576"/>
            <a:ext cx="7612339" cy="826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보스 스테이지 제작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보스 공격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293661" y="1991445"/>
            <a:ext cx="930778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293661" y="2931500"/>
            <a:ext cx="930778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93661" y="3664442"/>
            <a:ext cx="930778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293661" y="4433047"/>
            <a:ext cx="930778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293661" y="5324170"/>
            <a:ext cx="930778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rot="16200000">
            <a:off x="-2779247" y="2690348"/>
            <a:ext cx="7099299" cy="1540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1800" y="699518"/>
            <a:ext cx="1351643" cy="58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2600" y="750318"/>
            <a:ext cx="1300843" cy="532381"/>
          </a:xfrm>
          <a:prstGeom prst="rect">
            <a:avLst/>
          </a:prstGeom>
          <a:solidFill>
            <a:srgbClr val="DF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>
            <a:off x="-1902277" y="3431720"/>
            <a:ext cx="7099299" cy="5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375558" y="750318"/>
            <a:ext cx="1300843" cy="44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게임 시연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9829545">
            <a:off x="-2391948" y="-3159393"/>
            <a:ext cx="14295322" cy="75699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"/>
          <p:cNvSpPr>
            <a:spLocks noGrp="1"/>
          </p:cNvSpPr>
          <p:nvPr>
            <p:ph type="ctrTitle"/>
          </p:nvPr>
        </p:nvSpPr>
        <p:spPr>
          <a:xfrm>
            <a:off x="4755713" y="3048000"/>
            <a:ext cx="2538222" cy="644124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Q&amp;A</a:t>
            </a:r>
            <a:endParaRPr lang="ko-KR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 rot="19829545">
            <a:off x="1852626" y="3419175"/>
            <a:ext cx="14295322" cy="7569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9829545">
            <a:off x="-2391948" y="-3159393"/>
            <a:ext cx="14295322" cy="75699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"/>
          <p:cNvSpPr>
            <a:spLocks noGrp="1"/>
          </p:cNvSpPr>
          <p:nvPr>
            <p:ph type="ctrTitle"/>
          </p:nvPr>
        </p:nvSpPr>
        <p:spPr>
          <a:xfrm>
            <a:off x="4755713" y="2296633"/>
            <a:ext cx="2538222" cy="1395491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 you </a:t>
            </a:r>
            <a:endParaRPr lang="ko-KR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 rot="19829545">
            <a:off x="1852626" y="3419175"/>
            <a:ext cx="14295322" cy="7569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160</Words>
  <Application>Microsoft Office PowerPoint</Application>
  <PresentationFormat>와이드스크린</PresentationFormat>
  <Paragraphs>53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Arial Black</vt:lpstr>
      <vt:lpstr>Office 테마</vt:lpstr>
      <vt:lpstr>뉴질랜드 스토리 모작</vt:lpstr>
      <vt:lpstr>목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</dc:title>
  <dc:creator>lucy</dc:creator>
  <cp:lastModifiedBy>lucy</cp:lastModifiedBy>
  <cp:revision>54</cp:revision>
  <dcterms:created xsi:type="dcterms:W3CDTF">2018-04-02T01:17:44Z</dcterms:created>
  <dcterms:modified xsi:type="dcterms:W3CDTF">2018-05-03T12:48:22Z</dcterms:modified>
</cp:coreProperties>
</file>