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4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21AD-CCBB-4826-8E12-E50960CC0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EA9FF-8EFA-441C-84F6-0DBD2C27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4555-E092-480D-9BE6-318B3196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4F4D-50E5-45EB-B2EC-6291217C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199C-A824-4232-BC9A-AE7D8466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2384-FD49-4681-9626-D703E57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53F0C-4810-4F5D-B972-11ED4DBE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4641-1E49-4724-94F5-4BE60469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14F9-EF3A-4155-8867-C73AA4E6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88B-F43F-46AC-AF70-E9AE5EA3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AA37B-D773-485A-9969-1C523A1F1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DAF45-9BF7-4730-A5E3-D8523221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B588-99B9-4597-8008-AC48D40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39617-C8EC-478D-A350-25021F9D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AE4B-3CC2-4D87-AD0B-F1154E36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4E77-16EA-4957-A7E0-CA1FF4B6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6BA1-5EA0-46FC-A654-DFFCD8E0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1044-D13F-4B43-9627-C5254E8D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23F6-14C5-46AD-9629-406B85DD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0F6C-E6D6-4BA3-93B2-2A8A475E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F2E6-76F3-403F-9FAD-7F4556FA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4456-DA3A-449F-9424-C13D12C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DF8E-2016-40AF-88A6-A8F854B0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209E-2C8B-43F6-B829-D2734A4F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83295-1112-459D-8EE9-EC8D01DC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5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1760-6921-4CDB-B6BF-0366B02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0DBA-EF02-4C9F-9A56-1E5C0E529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F0B84-396A-4A9A-950A-E2D7431A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6C66-3188-4F10-B61A-1A826468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F7BDF-A260-439D-9001-6FFE8395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24E31-693B-42BA-8031-F26EB141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F695-8F0A-4F15-9193-F1E5D070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D1699-F10A-42D0-928F-4DD5D5A2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1F15D-0362-4A2D-A86A-06ADDAF8E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A3503-BBD5-4DF7-AA37-68AE43734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979E3-2707-4A25-91DA-643A51B54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8E56E-DE2C-4320-BB70-4C8484A4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E89C1-20C3-442C-B861-199A1662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7BD4-DBFD-488B-9D97-A04C264D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2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2A84-1188-4D0D-BA1C-89E2AFA9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F830C-06DF-4199-85E1-E1BC56A9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2F435-C984-4831-BAF3-735F736B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4AA9F-7F18-4DC0-B1BB-574CAF98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E6CB7-179D-4A9A-B375-33F9E2B5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EAFFA-81C9-48B0-80D3-C0D71BEE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2905-7866-45F4-842B-584801D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C597-1428-4746-A114-AC62D5F4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E7F8-81B8-4251-8877-04E7C09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CF5A2-9038-4486-A88B-466A70DA8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7ADAC-BC7F-48B8-9271-8D0E348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AE0B-1D35-44EF-87A7-E9EE44EE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8F52C-BA14-49FC-BB96-D7D8BFC3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44F0-9E98-49C5-BB79-57ACAB00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3188F-13D2-4BD0-AA4F-17B330637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5DEC-7350-48CD-AB92-CCB72C872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A422-2430-4377-95EE-4708E778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45CD2-E243-4B52-9022-424AC40C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8AF6-9EFA-442A-AB66-F26F70A0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AA23A-2308-4FEB-B0C7-A6B036F8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DB1A0-4340-4CAD-8926-10C7FE92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E16D-86EB-48EC-B05C-DF0CD55F7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196C-2C15-413C-9907-9B7174CF85A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1282-EC1A-4EDA-984C-AEF5412D4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34A79-54F6-4D09-AFF1-CC45BBED0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72E9-4053-476C-8EFD-3AD13C104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DF8C-153C-44AB-A6BA-6033FBD3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MCMC 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EB2F-8A57-4987-B6C8-1613E19D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MCMC y-axis</a:t>
            </a:r>
            <a:r>
              <a:rPr lang="zh-CN" altLang="en-US" dirty="0"/>
              <a:t>的</a:t>
            </a:r>
            <a:r>
              <a:rPr lang="en-US" altLang="zh-CN" dirty="0"/>
              <a:t>error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partial derivative</a:t>
            </a:r>
            <a:r>
              <a:rPr lang="zh-CN" altLang="en-US" dirty="0"/>
              <a:t>求出每一个</a:t>
            </a:r>
            <a:r>
              <a:rPr lang="en-US" altLang="zh-CN" dirty="0"/>
              <a:t>sample</a:t>
            </a:r>
            <a:r>
              <a:rPr lang="zh-CN" altLang="en-US" dirty="0"/>
              <a:t>转换坐标中的</a:t>
            </a:r>
            <a:r>
              <a:rPr lang="en-US" altLang="zh-CN" dirty="0"/>
              <a:t>uncertainty</a:t>
            </a:r>
          </a:p>
          <a:p>
            <a:r>
              <a:rPr lang="zh-CN" altLang="en-US" dirty="0"/>
              <a:t>做</a:t>
            </a:r>
            <a:r>
              <a:rPr lang="en-US" altLang="zh-CN" dirty="0"/>
              <a:t>fitting</a:t>
            </a:r>
            <a:r>
              <a:rPr lang="zh-CN" altLang="en-US" dirty="0"/>
              <a:t>的时候使用的是</a:t>
            </a:r>
            <a:r>
              <a:rPr lang="en-US" altLang="zh-CN" dirty="0"/>
              <a:t>binned mean value</a:t>
            </a:r>
          </a:p>
          <a:p>
            <a:r>
              <a:rPr lang="zh-CN" altLang="en-US" dirty="0"/>
              <a:t>那这个</a:t>
            </a:r>
            <a:r>
              <a:rPr lang="en-US" altLang="zh-CN" dirty="0"/>
              <a:t>error</a:t>
            </a:r>
            <a:r>
              <a:rPr lang="zh-CN" altLang="en-US" dirty="0"/>
              <a:t>怎么求</a:t>
            </a:r>
            <a:endParaRPr lang="en-US" altLang="zh-CN" dirty="0"/>
          </a:p>
          <a:p>
            <a:r>
              <a:rPr lang="zh-CN" altLang="en-US" dirty="0"/>
              <a:t>方法一 按照</a:t>
            </a:r>
            <a:r>
              <a:rPr lang="en-US" altLang="zh-CN" dirty="0"/>
              <a:t>error </a:t>
            </a:r>
            <a:r>
              <a:rPr lang="zh-CN" altLang="en-US" dirty="0"/>
              <a:t>加减乘除的运算规定：</a:t>
            </a:r>
            <a:endParaRPr lang="en-US" altLang="zh-CN" dirty="0"/>
          </a:p>
          <a:p>
            <a:pPr lvl="1"/>
            <a:r>
              <a:rPr lang="zh-CN" altLang="en-US" dirty="0"/>
              <a:t>但这样的</a:t>
            </a:r>
            <a:r>
              <a:rPr lang="en-US" altLang="zh-CN" dirty="0"/>
              <a:t>error</a:t>
            </a:r>
            <a:r>
              <a:rPr lang="zh-CN" altLang="en-US" dirty="0"/>
              <a:t>非常大</a:t>
            </a:r>
            <a:endParaRPr lang="en-US" altLang="zh-CN" dirty="0"/>
          </a:p>
          <a:p>
            <a:r>
              <a:rPr lang="zh-CN" altLang="en-US" dirty="0"/>
              <a:t>方法二 求个</a:t>
            </a:r>
            <a:r>
              <a:rPr lang="en-US" altLang="zh-CN" dirty="0"/>
              <a:t>mean</a:t>
            </a:r>
            <a:r>
              <a:rPr lang="zh-CN" altLang="en-US" dirty="0"/>
              <a:t>，但没道理吧。。。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B1A9E-FC30-4DE9-8373-710C8D3582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91" y="4001294"/>
            <a:ext cx="4425600" cy="410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70F71-4AAF-4D5E-BCA4-890499913A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99" y="5055529"/>
            <a:ext cx="4409142" cy="2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B403-6668-4048-AD1C-20152DED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A3006-5901-4E27-B477-3A6E5DA2A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4288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6E5D2-CEC4-432B-BD6B-979CD8531561}"/>
              </a:ext>
            </a:extLst>
          </p:cNvPr>
          <p:cNvSpPr txBox="1"/>
          <p:nvPr/>
        </p:nvSpPr>
        <p:spPr>
          <a:xfrm>
            <a:off x="1666875" y="5162550"/>
            <a:ext cx="755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蓝色为每一个</a:t>
            </a:r>
            <a:r>
              <a:rPr lang="en-US" altLang="zh-CN" dirty="0" err="1"/>
              <a:t>mul</a:t>
            </a:r>
            <a:r>
              <a:rPr lang="zh-CN" altLang="en-US" dirty="0"/>
              <a:t>的</a:t>
            </a:r>
            <a:r>
              <a:rPr lang="en-US" altLang="zh-CN" dirty="0"/>
              <a:t>error</a:t>
            </a:r>
            <a:r>
              <a:rPr lang="zh-CN" altLang="en-US" dirty="0"/>
              <a:t>，黄色是两种求法下</a:t>
            </a:r>
            <a:r>
              <a:rPr lang="en-US" altLang="zh-CN" dirty="0"/>
              <a:t>MCMC y-axis</a:t>
            </a:r>
            <a:r>
              <a:rPr lang="zh-CN" altLang="en-US" dirty="0"/>
              <a:t>值得</a:t>
            </a:r>
            <a:r>
              <a:rPr lang="en-US" altLang="zh-CN" dirty="0"/>
              <a:t>error</a:t>
            </a:r>
            <a:r>
              <a:rPr lang="zh-CN" altLang="en-US" dirty="0"/>
              <a:t>结果。</a:t>
            </a:r>
            <a:endParaRPr lang="en-US" altLang="zh-CN" dirty="0"/>
          </a:p>
          <a:p>
            <a:r>
              <a:rPr lang="zh-CN" altLang="en-US" dirty="0"/>
              <a:t>左边为方法一，右边为方法二。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3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B9D53-307C-4002-8691-9858C8B4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37" y="2557749"/>
            <a:ext cx="5276579" cy="4259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99B6B-AF30-4195-9BC2-3AB720BC4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413"/>
            <a:ext cx="5408838" cy="3786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D0050-18E2-4E78-9381-3A36520F1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9" y="365125"/>
            <a:ext cx="4351338" cy="29008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CABC0B-37E9-4ECB-8ECE-9499928F26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16" y="1186304"/>
            <a:ext cx="4425600" cy="410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2E5769-B42F-42A7-95F6-14D857A7FAD3}"/>
              </a:ext>
            </a:extLst>
          </p:cNvPr>
          <p:cNvSpPr txBox="1"/>
          <p:nvPr/>
        </p:nvSpPr>
        <p:spPr>
          <a:xfrm>
            <a:off x="5878285" y="69233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方法一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FB4B3-F161-4161-8048-2937DE72935D}"/>
              </a:ext>
            </a:extLst>
          </p:cNvPr>
          <p:cNvSpPr txBox="1"/>
          <p:nvPr/>
        </p:nvSpPr>
        <p:spPr>
          <a:xfrm>
            <a:off x="5878285" y="1781175"/>
            <a:ext cx="623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已经</a:t>
            </a:r>
            <a:r>
              <a:rPr lang="en-US" altLang="zh-CN" dirty="0"/>
              <a:t>5000 iteration</a:t>
            </a:r>
            <a:r>
              <a:rPr lang="zh-CN" altLang="en-US" dirty="0"/>
              <a:t>了，</a:t>
            </a:r>
            <a:r>
              <a:rPr lang="en-US" altLang="zh-CN" dirty="0"/>
              <a:t>Markov Chain</a:t>
            </a:r>
            <a:r>
              <a:rPr lang="zh-CN" altLang="en-US" dirty="0"/>
              <a:t>应该不会再</a:t>
            </a:r>
            <a:r>
              <a:rPr lang="en-US" altLang="zh-CN" dirty="0"/>
              <a:t>converge</a:t>
            </a:r>
            <a:r>
              <a:rPr lang="zh-CN" altLang="en-US" dirty="0"/>
              <a:t>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69D209-D7F5-48AF-895F-4EAD1301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4758"/>
            <a:ext cx="5401400" cy="3780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B26798-ABAA-4602-ACAC-3D11B1A85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6" y="97899"/>
            <a:ext cx="4778366" cy="318557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B0796-FBAB-4C2B-AA46-7F84CE4AC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38" y="1690687"/>
            <a:ext cx="5648465" cy="51169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DB02C0-D5E9-47B6-A60C-91271251B7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89652"/>
            <a:ext cx="4409142" cy="238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31823-5A79-4814-9CE9-900566A672EB}"/>
              </a:ext>
            </a:extLst>
          </p:cNvPr>
          <p:cNvSpPr txBox="1"/>
          <p:nvPr/>
        </p:nvSpPr>
        <p:spPr>
          <a:xfrm>
            <a:off x="5878285" y="69233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649FC1-B455-43E7-BA39-CA6E1BB9F23C}"/>
              </a:ext>
            </a:extLst>
          </p:cNvPr>
          <p:cNvSpPr/>
          <p:nvPr/>
        </p:nvSpPr>
        <p:spPr>
          <a:xfrm>
            <a:off x="1288956" y="4915818"/>
            <a:ext cx="90204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关于Bin</a:t>
            </a:r>
            <a:r>
              <a:rPr lang="en-US" dirty="0"/>
              <a:t> size大小，这组1.2-1.6的mul，虽然图像上看上去</a:t>
            </a:r>
            <a:r>
              <a:rPr lang="zh-CN" altLang="en-US" dirty="0"/>
              <a:t>有差异，</a:t>
            </a:r>
            <a:endParaRPr lang="en-US" altLang="zh-CN" dirty="0"/>
          </a:p>
          <a:p>
            <a:r>
              <a:rPr lang="zh-CN" altLang="en-US" dirty="0"/>
              <a:t>实际使用</a:t>
            </a:r>
            <a:r>
              <a:rPr lang="en-US" altLang="zh-CN" dirty="0"/>
              <a:t>Maximum Likelihood Fitting</a:t>
            </a:r>
            <a:r>
              <a:rPr lang="zh-CN" altLang="en-US" dirty="0"/>
              <a:t>求出的参数是一样的。所以应该不会影响计算结果的</a:t>
            </a:r>
            <a:endParaRPr lang="en-US" altLang="zh-CN" dirty="0"/>
          </a:p>
          <a:p>
            <a:r>
              <a:rPr lang="zh-CN" altLang="en-US" dirty="0"/>
              <a:t>没有试过如果做</a:t>
            </a:r>
            <a:r>
              <a:rPr lang="en-US" altLang="zh-CN" dirty="0"/>
              <a:t>MCMC</a:t>
            </a:r>
            <a:r>
              <a:rPr lang="zh-CN" altLang="en-US" dirty="0"/>
              <a:t>会不会也一样，因为</a:t>
            </a:r>
            <a:r>
              <a:rPr lang="en-US" altLang="zh-CN" dirty="0"/>
              <a:t>MCMC</a:t>
            </a:r>
            <a:r>
              <a:rPr lang="zh-CN" altLang="en-US" dirty="0"/>
              <a:t>没有确定</a:t>
            </a:r>
            <a:r>
              <a:rPr lang="en-US" altLang="zh-CN" dirty="0"/>
              <a:t>error </a:t>
            </a:r>
            <a:r>
              <a:rPr lang="zh-CN" altLang="en-US" dirty="0"/>
              <a:t>的计算方式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31A9C-3E29-484D-BE5F-042037E78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72" y="1492771"/>
            <a:ext cx="8474177" cy="3094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27366-218F-495E-8A66-27AF36836F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6" y="621223"/>
            <a:ext cx="892106" cy="543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969A9-97DF-4170-B384-55CE270822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23" y="951472"/>
            <a:ext cx="6687997" cy="3771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239A79-8419-469F-A993-29A8DB766689}"/>
              </a:ext>
            </a:extLst>
          </p:cNvPr>
          <p:cNvSpPr/>
          <p:nvPr/>
        </p:nvSpPr>
        <p:spPr>
          <a:xfrm>
            <a:off x="9550809" y="2810560"/>
            <a:ext cx="4029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A,B,C:  </a:t>
            </a:r>
          </a:p>
          <a:p>
            <a:r>
              <a:rPr lang="en-US" dirty="0"/>
              <a:t>15.798809995462676 -12.488655909289008 -2.8033771194384856</a:t>
            </a:r>
          </a:p>
        </p:txBody>
      </p:sp>
    </p:spTree>
    <p:extLst>
      <p:ext uri="{BB962C8B-B14F-4D97-AF65-F5344CB8AC3E}">
        <p14:creationId xmlns:p14="http://schemas.microsoft.com/office/powerpoint/2010/main" val="91728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22B46-5177-46DA-BE32-7E62327CC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214"/>
            <a:ext cx="4479785" cy="2986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7C4B2-C907-4CDC-998F-542534049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0" y="1299620"/>
            <a:ext cx="4479785" cy="2986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57C9E-9475-4AF1-90EE-7F9F6BB33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71" y="1280026"/>
            <a:ext cx="4450396" cy="2966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B74B7A-82A0-4AE7-942D-339EF9FCFDB0}"/>
              </a:ext>
            </a:extLst>
          </p:cNvPr>
          <p:cNvSpPr txBox="1"/>
          <p:nvPr/>
        </p:nvSpPr>
        <p:spPr>
          <a:xfrm>
            <a:off x="1528354" y="4177052"/>
            <a:ext cx="106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1,				 by 10, 			                             by 36 degree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7A8A5-5E4F-4EA6-8C50-783A5D78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然而用几个点</a:t>
            </a:r>
            <a:r>
              <a:rPr lang="en-US" altLang="zh-CN" sz="3200" dirty="0"/>
              <a:t>fit</a:t>
            </a:r>
            <a:r>
              <a:rPr lang="zh-CN" altLang="en-US" sz="3200" dirty="0"/>
              <a:t>结果是有差异的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C5BF4-6F45-4B95-8965-D01BA3D97D44}"/>
              </a:ext>
            </a:extLst>
          </p:cNvPr>
          <p:cNvSpPr/>
          <p:nvPr/>
        </p:nvSpPr>
        <p:spPr>
          <a:xfrm>
            <a:off x="150875" y="45224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[13.84947663 -3.42605746 -3.95322485]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89805B-8DAB-4082-808A-205664EC34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60" y="1014128"/>
            <a:ext cx="431438" cy="3114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68AB24-91A1-415B-B00B-12B5DCC95454}"/>
              </a:ext>
            </a:extLst>
          </p:cNvPr>
          <p:cNvSpPr/>
          <p:nvPr/>
        </p:nvSpPr>
        <p:spPr>
          <a:xfrm>
            <a:off x="4209691" y="4502880"/>
            <a:ext cx="38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[ 9.2944052   1.80315866 -7.55069058]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E809E-DB13-4B91-AF00-8E2E7FC11580}"/>
              </a:ext>
            </a:extLst>
          </p:cNvPr>
          <p:cNvSpPr/>
          <p:nvPr/>
        </p:nvSpPr>
        <p:spPr>
          <a:xfrm>
            <a:off x="8074371" y="4502880"/>
            <a:ext cx="422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[ 13.76139637   9.27265728 -12.82518194]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296619-9EEE-4DF1-B02E-C932A07FB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715" y="5362682"/>
            <a:ext cx="10591800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C98FB6-F17F-466A-98A2-89C68147F3BD}"/>
              </a:ext>
            </a:extLst>
          </p:cNvPr>
          <p:cNvSpPr txBox="1"/>
          <p:nvPr/>
        </p:nvSpPr>
        <p:spPr>
          <a:xfrm>
            <a:off x="200024" y="487221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6406F9-2A63-418E-904A-7D6FE0B5C5C8}"/>
              </a:ext>
            </a:extLst>
          </p:cNvPr>
          <p:cNvSpPr txBox="1">
            <a:spLocks/>
          </p:cNvSpPr>
          <p:nvPr/>
        </p:nvSpPr>
        <p:spPr>
          <a:xfrm>
            <a:off x="428625" y="5911850"/>
            <a:ext cx="10515600" cy="622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结论：</a:t>
            </a:r>
            <a:r>
              <a:rPr lang="en-US" altLang="zh-CN"/>
              <a:t>bin size</a:t>
            </a:r>
            <a:r>
              <a:rPr lang="zh-CN" altLang="en-US"/>
              <a:t>取多少不会影响</a:t>
            </a:r>
            <a:r>
              <a:rPr lang="en-US" altLang="zh-CN"/>
              <a:t>fit</a:t>
            </a:r>
            <a:r>
              <a:rPr lang="zh-CN" altLang="en-US"/>
              <a:t>的结果，还是看用几个点</a:t>
            </a:r>
            <a:r>
              <a:rPr lang="en-US" altLang="zh-CN"/>
              <a:t>fit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55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419.948"/>
  <p:tag name="LATEXADDIN" val="\documentclass{article}&#10;\usepackage{amsmath}&#10;\pagestyle{empty}&#10;\begin{document}&#10;$error_i = \sqrt{error_{\mu_1}^2+error_{\mu_2}^2+...+error_{\mu_n}^2}$&#10;&#10;\end{document}"/>
  <p:tag name="IGUANATEXSIZE" val="18"/>
  <p:tag name="IGUANATEXCURSOR" val="13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410.949"/>
  <p:tag name="LATEXADDIN" val="\documentclass{article}&#10;\usepackage{amsmath}&#10;\pagestyle{empty}&#10;\begin{document}&#10;$error_i = mean([error_{\mu_1},error_{\mu_2}...,error_{\mu_n}])$&#10;&#10;\end{document}"/>
  <p:tag name="IGUANATEXSIZE" val="18"/>
  <p:tag name="IGUANATEXCURSOR" val="14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419.948"/>
  <p:tag name="LATEXADDIN" val="\documentclass{article}&#10;\usepackage{amsmath}&#10;\pagestyle{empty}&#10;\begin{document}&#10;$error_i = \sqrt{error_{\mu_1}^2+error_{\mu_2}^2+...+error_{\mu_n}^2}$&#10;&#10;\end{document}"/>
  <p:tag name="IGUANATEXSIZE" val="18"/>
  <p:tag name="IGUANATEXCURSOR" val="13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410.949"/>
  <p:tag name="LATEXADDIN" val="\documentclass{article}&#10;\usepackage{amsmath}&#10;\pagestyle{empty}&#10;\begin{document}&#10;$error_i = mean([error_{\mu_1},error_{\mu_2}...,error_{\mu_n}])$&#10;&#10;\end{document}"/>
  <p:tag name="IGUANATEXSIZE" val="18"/>
  <p:tag name="IGUANATEXCURSOR" val="143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34.2332"/>
  <p:tag name="LATEXADDIN" val="\documentclass{article}&#10;\usepackage{amsmath}&#10;\pagestyle{empty}&#10;\begin{document}&#10;&#10;&#10;$\mu_l$:&#10;&#10;\end{document}"/>
  <p:tag name="IGUANATEXSIZE" val="20"/>
  <p:tag name="IGUANATEXCURSOR" val="90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94.226"/>
  <p:tag name="LATEXADDIN" val="\documentclass{article}&#10;\usepackage{amsmath}&#10;\pagestyle{empty}&#10;\begin{document}&#10;&#10;$1.2\leq G_{BP}-G_{RP}-E(BP-RP)&lt;1.6$&#10;&#10;&#10;\end{document}"/>
  <p:tag name="IGUANATEXSIZE" val="30"/>
  <p:tag name="IGUANATEXCURSOR" val="116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13.2358"/>
  <p:tag name="LATEXADDIN" val="\documentclass{article}&#10;\usepackage{amsmath}&#10;\pagestyle{empty}&#10;\begin{document}&#10;$\mu_b$&#10;&#10;&#10;&#10;\end{document}"/>
  <p:tag name="IGUANATEXSIZE" val="20"/>
  <p:tag name="IGUANATEXCURSOR" val="86"/>
  <p:tag name="TRANSPARENCY" val="True"/>
  <p:tag name="FILENAME" val=""/>
  <p:tag name="LATEXENGINEID" val="0"/>
  <p:tag name="TEMPFOLDER" val="C:\Users\lenovo\Desktop\Oort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MCMC error</vt:lpstr>
      <vt:lpstr>PowerPoint Presentation</vt:lpstr>
      <vt:lpstr>PowerPoint Presentation</vt:lpstr>
      <vt:lpstr>PowerPoint Presentation</vt:lpstr>
      <vt:lpstr>PowerPoint Presentation</vt:lpstr>
      <vt:lpstr>然而用几个点fit结果是有差异的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Shufan</dc:creator>
  <cp:lastModifiedBy>Xia Shufan</cp:lastModifiedBy>
  <cp:revision>5</cp:revision>
  <dcterms:created xsi:type="dcterms:W3CDTF">2020-07-31T10:21:42Z</dcterms:created>
  <dcterms:modified xsi:type="dcterms:W3CDTF">2020-07-31T13:50:23Z</dcterms:modified>
</cp:coreProperties>
</file>