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9" autoAdjust="0"/>
  </p:normalViewPr>
  <p:slideViewPr>
    <p:cSldViewPr snapToGrid="0">
      <p:cViewPr>
        <p:scale>
          <a:sx n="98" d="100"/>
          <a:sy n="98" d="100"/>
        </p:scale>
        <p:origin x="-556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3239-0830-431C-B7A0-2DA639A85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9B479-CFCB-4661-81B3-0F54DF33F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DEBE-0EE5-4318-9035-B57564A0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E8CA-3B2C-443E-AE0A-F7A04D75F8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0AE9D-3AE9-4907-AECD-BFF081A5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58DFB-DE0F-44C5-BB05-725830DF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460E-0D29-4ECC-96CF-E93550BE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21E7-DDA3-4908-BE16-09EBFA5D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2424F-59AC-4A74-990C-D5E37341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5CFA-66E7-40C0-884E-172C3A5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E8CA-3B2C-443E-AE0A-F7A04D75F8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4E08-30FE-46E9-B127-199D8DB9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AADD-1912-42C9-8047-8AC4FCCF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460E-0D29-4ECC-96CF-E93550BE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9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107A2-5CB8-4C91-B211-A9AD78CA2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43CD1-5CB7-409A-B872-BD44780FA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9A6B-BD94-4AC5-918A-3E7E33DC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E8CA-3B2C-443E-AE0A-F7A04D75F8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F55A-B4C9-4A05-88D7-9050EAA3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C82D3-7081-4FBB-BECC-2CB73F34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460E-0D29-4ECC-96CF-E93550BE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2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0C82-6405-433B-A59B-51C689E2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5939-761A-493D-A4E3-85B3424D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C834-5451-46B8-A262-0220790B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E8CA-3B2C-443E-AE0A-F7A04D75F8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D86B5-605B-449C-AC07-24BE61B0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D83B-90CC-4B01-AD9B-F9537E35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460E-0D29-4ECC-96CF-E93550BE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C606-F764-4EAF-B0E2-F099F7A7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74E93-F93F-4228-B024-EBCC36DB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FA85-D8EF-411B-8D5B-93C0AF69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E8CA-3B2C-443E-AE0A-F7A04D75F8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6AE1-94B0-46E7-AE06-3310F7A7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C65A-28D2-4FE1-A78C-B98FD3F6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460E-0D29-4ECC-96CF-E93550BE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403E-21F1-4F93-8BDB-15358F39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2574-0945-431C-BB7A-C66D880C9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BC980-2C49-4DBC-B4DB-2C2A393C3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3B49F-2AE6-4085-B79F-FD09C803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E8CA-3B2C-443E-AE0A-F7A04D75F8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A1282-E5A5-4F6A-BF30-028159EE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B5D4-6196-420A-A3DC-2B69326F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460E-0D29-4ECC-96CF-E93550BE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4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2037-7F5A-41A6-9777-90150981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97DE0-B2C0-404C-842C-202052D1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2484B-5714-48B6-A030-46508CE72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D1185-12D7-4311-A87A-867EE80CB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784D0-78FA-4586-B314-07B4EEEC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623E9-C940-4F99-B478-E2E6FCA4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E8CA-3B2C-443E-AE0A-F7A04D75F8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8F94B-2B5C-4E8A-AD69-E2067069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C2564-6592-44F5-942A-C54B0761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460E-0D29-4ECC-96CF-E93550BE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6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63E2-4434-4D8A-B94C-2D576CEA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F6A6B-E449-4881-987E-4B497B21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E8CA-3B2C-443E-AE0A-F7A04D75F8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201F6-8872-4D7C-93CF-DFF422AE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08DC5-CF03-4AED-A175-7F14F358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460E-0D29-4ECC-96CF-E93550BE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2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45302-66C4-477F-A1B7-539E621E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E8CA-3B2C-443E-AE0A-F7A04D75F8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F8638-96A2-4A32-8E27-A0DBDDD2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39759-330E-4516-B296-5B408863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460E-0D29-4ECC-96CF-E93550BE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F737-0367-4B8A-911F-C33AD795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79B8-913F-4D94-92BB-696FADFD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ED9E8-E528-457A-A96E-00F5491E1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27392-C650-4A7B-85DC-DECA6BEC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E8CA-3B2C-443E-AE0A-F7A04D75F8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C436-F0D9-42B6-845F-A38875C2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E745D-3380-465E-8941-1AAC2FD4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460E-0D29-4ECC-96CF-E93550BE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DBE7-C188-4EE6-A91E-E40D8C7F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04FF8-9B6B-41EB-9803-75EE2BA1C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3AB84-D4B5-4494-A0DD-59CF7086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E54D-3962-493A-8C6D-960E6671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E8CA-3B2C-443E-AE0A-F7A04D75F8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3476D-5285-4E76-8B1E-3B1472A6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765E7-9911-49AB-8565-A0FDF961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460E-0D29-4ECC-96CF-E93550BE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672BD-EB77-4EC3-AA79-0D92C17B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6FD86-4522-43CD-A2F2-82ED5B54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A9546-63C8-4D92-BA80-790343852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E8CA-3B2C-443E-AE0A-F7A04D75F8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FFC9-E5F9-46AC-9B8B-D93BCBB7A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E4C12-9FAC-41AE-8A0C-AA3688E7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460E-0D29-4ECC-96CF-E93550BE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7.png"/><Relationship Id="rId8" Type="http://schemas.openxmlformats.org/officeDocument/2006/relationships/image" Target="../media/image70.png"/><Relationship Id="rId39" Type="http://schemas.openxmlformats.org/officeDocument/2006/relationships/image" Target="../media/image21.png"/><Relationship Id="rId21" Type="http://schemas.openxmlformats.org/officeDocument/2006/relationships/image" Target="../media/image1.png"/><Relationship Id="rId42" Type="http://schemas.openxmlformats.org/officeDocument/2006/relationships/image" Target="../media/image24.png"/><Relationship Id="rId17" Type="http://schemas.openxmlformats.org/officeDocument/2006/relationships/image" Target="../media/image16.png"/><Relationship Id="rId12" Type="http://schemas.openxmlformats.org/officeDocument/2006/relationships/image" Target="../media/image11.png"/><Relationship Id="rId25" Type="http://schemas.openxmlformats.org/officeDocument/2006/relationships/image" Target="../media/image6.png"/><Relationship Id="rId7" Type="http://schemas.openxmlformats.org/officeDocument/2006/relationships/image" Target="../media/image60.png"/><Relationship Id="rId38" Type="http://schemas.openxmlformats.org/officeDocument/2006/relationships/image" Target="../media/image26.png"/><Relationship Id="rId33" Type="http://schemas.openxmlformats.org/officeDocument/2006/relationships/image" Target="../media/image32.png"/><Relationship Id="rId46" Type="http://schemas.openxmlformats.org/officeDocument/2006/relationships/image" Target="../media/image35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4.png"/><Relationship Id="rId37" Type="http://schemas.openxmlformats.org/officeDocument/2006/relationships/image" Target="../media/image36.png"/><Relationship Id="rId32" Type="http://schemas.openxmlformats.org/officeDocument/2006/relationships/image" Target="../media/image31.png"/><Relationship Id="rId40" Type="http://schemas.openxmlformats.org/officeDocument/2006/relationships/image" Target="../media/image22.png"/><Relationship Id="rId45" Type="http://schemas.openxmlformats.org/officeDocument/2006/relationships/image" Target="../media/image34.png"/><Relationship Id="rId15" Type="http://schemas.openxmlformats.org/officeDocument/2006/relationships/image" Target="../media/image14.png"/><Relationship Id="rId23" Type="http://schemas.openxmlformats.org/officeDocument/2006/relationships/image" Target="../media/image3.png"/><Relationship Id="rId5" Type="http://schemas.openxmlformats.org/officeDocument/2006/relationships/image" Target="../media/image40.png"/><Relationship Id="rId28" Type="http://schemas.openxmlformats.org/officeDocument/2006/relationships/image" Target="../media/image27.png"/><Relationship Id="rId19" Type="http://schemas.openxmlformats.org/officeDocument/2006/relationships/image" Target="../media/image18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33.png"/><Relationship Id="rId14" Type="http://schemas.openxmlformats.org/officeDocument/2006/relationships/image" Target="../media/image13.png"/><Relationship Id="rId22" Type="http://schemas.openxmlformats.org/officeDocument/2006/relationships/image" Target="../media/image2.png"/><Relationship Id="rId9" Type="http://schemas.openxmlformats.org/officeDocument/2006/relationships/image" Target="../media/image8.png"/><Relationship Id="rId27" Type="http://schemas.openxmlformats.org/officeDocument/2006/relationships/image" Target="../media/image20.png"/><Relationship Id="rId4" Type="http://schemas.openxmlformats.org/officeDocument/2006/relationships/image" Target="../media/image37.png"/><Relationship Id="rId30" Type="http://schemas.openxmlformats.org/officeDocument/2006/relationships/image" Target="../media/image29.png"/><Relationship Id="rId4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5FDF-ED61-4BF4-A56A-FED987312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C981D-EA14-454F-BA93-A035AE0C0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00D245A-0F44-461A-A65E-AA5A4D894985}"/>
              </a:ext>
            </a:extLst>
          </p:cNvPr>
          <p:cNvGrpSpPr/>
          <p:nvPr/>
        </p:nvGrpSpPr>
        <p:grpSpPr>
          <a:xfrm>
            <a:off x="5374307" y="3032784"/>
            <a:ext cx="3257433" cy="2742304"/>
            <a:chOff x="3678849" y="3806877"/>
            <a:chExt cx="3257433" cy="2742304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55F21BCB-CDB6-41A6-BFEC-21232BBF9CDC}"/>
                </a:ext>
              </a:extLst>
            </p:cNvPr>
            <p:cNvCxnSpPr>
              <a:cxnSpLocks/>
              <a:endCxn id="122" idx="0"/>
            </p:cNvCxnSpPr>
            <p:nvPr/>
          </p:nvCxnSpPr>
          <p:spPr>
            <a:xfrm flipV="1">
              <a:off x="5344619" y="6297381"/>
              <a:ext cx="260782" cy="1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172606B-4930-4605-9966-A929ABFFF685}"/>
                </a:ext>
              </a:extLst>
            </p:cNvPr>
            <p:cNvGrpSpPr/>
            <p:nvPr/>
          </p:nvGrpSpPr>
          <p:grpSpPr>
            <a:xfrm>
              <a:off x="3678849" y="3806877"/>
              <a:ext cx="3257433" cy="2742304"/>
              <a:chOff x="3678849" y="3806877"/>
              <a:chExt cx="3257433" cy="2742304"/>
            </a:xfrm>
          </p:grpSpPr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E11106E2-EF84-4805-AE42-84493AA26E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5551" y="4998176"/>
                <a:ext cx="236177" cy="24494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sm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2D8DB700-C186-4A19-9AAF-250CC91A7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0606" y="4266201"/>
                <a:ext cx="157905" cy="1880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0AAFC665-4EBA-4FFD-BC3F-55AD463F29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29279" y="5218679"/>
                <a:ext cx="322815" cy="296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106A34E7-B808-4E4F-B094-66A20EDF6C8E}"/>
                  </a:ext>
                </a:extLst>
              </p:cNvPr>
              <p:cNvGrpSpPr/>
              <p:nvPr/>
            </p:nvGrpSpPr>
            <p:grpSpPr>
              <a:xfrm>
                <a:off x="3678849" y="3806877"/>
                <a:ext cx="3257433" cy="2742304"/>
                <a:chOff x="4862646" y="3697972"/>
                <a:chExt cx="3257433" cy="2742304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A9E0A98-9232-416E-8574-A2A99B6F2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2091" y="4283156"/>
                  <a:ext cx="1805341" cy="168446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7DE74364-B13C-4DCD-B620-D5884C3CB1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03297" y="4300415"/>
                  <a:ext cx="194236" cy="229554"/>
                </a:xfrm>
                <a:prstGeom prst="straightConnector1">
                  <a:avLst/>
                </a:prstGeom>
                <a:ln w="12700">
                  <a:solidFill>
                    <a:srgbClr val="0070C0"/>
                  </a:solidFill>
                  <a:headEnd type="none" w="sm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7D15A15-960A-443C-A1AD-96E581FBE665}"/>
                    </a:ext>
                  </a:extLst>
                </p:cNvPr>
                <p:cNvCxnSpPr/>
                <p:nvPr/>
              </p:nvCxnSpPr>
              <p:spPr>
                <a:xfrm>
                  <a:off x="6538595" y="3934929"/>
                  <a:ext cx="0" cy="231344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524453F-EEA7-4B25-9A6E-186AE85D7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54285" y="5103406"/>
                  <a:ext cx="2500952" cy="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CE34AC9-2447-4D31-9F86-B7C4CA264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88704" y="4327334"/>
                  <a:ext cx="1718728" cy="160016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B4FC2700-3B6F-4B9C-AA40-661328C80B99}"/>
                    </a:ext>
                  </a:extLst>
                </p:cNvPr>
                <p:cNvSpPr/>
                <p:nvPr/>
              </p:nvSpPr>
              <p:spPr>
                <a:xfrm flipV="1">
                  <a:off x="6504762" y="3917919"/>
                  <a:ext cx="76326" cy="700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13C8514D-CF42-4267-81BB-85046212A373}"/>
                    </a:ext>
                  </a:extLst>
                </p:cNvPr>
                <p:cNvSpPr/>
                <p:nvPr/>
              </p:nvSpPr>
              <p:spPr>
                <a:xfrm flipV="1">
                  <a:off x="6504753" y="6168916"/>
                  <a:ext cx="76326" cy="700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5FDD8DAE-4FB5-4160-B4C1-BA5521721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35980" y="3962443"/>
                  <a:ext cx="638341" cy="0"/>
                </a:xfrm>
                <a:prstGeom prst="straightConnector1">
                  <a:avLst/>
                </a:prstGeom>
                <a:ln w="9525">
                  <a:headEnd type="none" w="sm" len="med"/>
                  <a:tailEnd type="triangle" w="sm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EACC2C9B-F146-4EEC-99BC-D880B1AF3B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9348" y="6202207"/>
                  <a:ext cx="229247" cy="0"/>
                </a:xfrm>
                <a:prstGeom prst="straightConnector1">
                  <a:avLst/>
                </a:prstGeom>
                <a:ln w="9525">
                  <a:headEnd type="none" w="sm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50F5F74D-5678-4A12-AFA6-4C2813636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62646" y="4962839"/>
                  <a:ext cx="391643" cy="140568"/>
                </a:xfrm>
                <a:prstGeom prst="straightConnector1">
                  <a:avLst/>
                </a:prstGeom>
                <a:ln w="9525">
                  <a:headEnd type="none" w="sm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61F6D08-043B-41E6-BD3B-30017509BBD8}"/>
                    </a:ext>
                  </a:extLst>
                </p:cNvPr>
                <p:cNvSpPr/>
                <p:nvPr/>
              </p:nvSpPr>
              <p:spPr>
                <a:xfrm>
                  <a:off x="5248334" y="5063162"/>
                  <a:ext cx="76326" cy="7006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B4B3F5CB-2B01-485A-ACFE-C1A161FFF1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37765" y="5098436"/>
                  <a:ext cx="374191" cy="127772"/>
                </a:xfrm>
                <a:prstGeom prst="straightConnector1">
                  <a:avLst/>
                </a:prstGeom>
                <a:ln w="9525">
                  <a:headEnd type="none" w="sm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825EB6CD-4058-440E-A821-183CF11B4586}"/>
                    </a:ext>
                  </a:extLst>
                </p:cNvPr>
                <p:cNvSpPr/>
                <p:nvPr/>
              </p:nvSpPr>
              <p:spPr>
                <a:xfrm>
                  <a:off x="7706002" y="5058193"/>
                  <a:ext cx="76326" cy="7006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EB856309-C9AB-4529-BAF6-54C289E1A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86561" y="4858381"/>
                  <a:ext cx="3386" cy="208917"/>
                </a:xfrm>
                <a:prstGeom prst="straightConnector1">
                  <a:avLst/>
                </a:prstGeom>
                <a:ln w="12700">
                  <a:solidFill>
                    <a:srgbClr val="0070C0"/>
                  </a:solidFill>
                  <a:headEnd type="none" w="sm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0362060B-A24A-48E9-B0A9-6308A6EE3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38613" y="5110797"/>
                  <a:ext cx="0" cy="230823"/>
                </a:xfrm>
                <a:prstGeom prst="straightConnector1">
                  <a:avLst/>
                </a:prstGeom>
                <a:ln w="12700">
                  <a:solidFill>
                    <a:srgbClr val="0070C0"/>
                  </a:solidFill>
                  <a:headEnd type="none" w="sm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28E01AEE-E791-43D9-B86E-B9A6BCA4C9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88500" y="4234725"/>
                  <a:ext cx="509032" cy="75401"/>
                </a:xfrm>
                <a:prstGeom prst="straightConnector1">
                  <a:avLst/>
                </a:prstGeom>
                <a:ln w="9525">
                  <a:headEnd type="none" w="sm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B1877FE-8064-4AEC-8DC6-322FC190A155}"/>
                    </a:ext>
                  </a:extLst>
                </p:cNvPr>
                <p:cNvSpPr/>
                <p:nvPr/>
              </p:nvSpPr>
              <p:spPr>
                <a:xfrm flipV="1">
                  <a:off x="5659369" y="4299923"/>
                  <a:ext cx="76326" cy="700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3F466A67-B025-476C-9F1C-FBE57D69D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0857" y="3697972"/>
                      <a:ext cx="253210" cy="283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3F466A67-B025-476C-9F1C-FBE57D69D5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00857" y="3697972"/>
                      <a:ext cx="253210" cy="28321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4390" t="-6522" r="-12195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670299AD-5666-4587-86C7-6AF99B836D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89317" y="5178437"/>
                      <a:ext cx="194863" cy="2518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670299AD-5666-4587-86C7-6AF99B836D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89317" y="5178437"/>
                      <a:ext cx="194863" cy="2518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4375" t="-2439" r="-68750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A96283F8-0826-476A-9FF7-B7C493C4A9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2209" y="6188476"/>
                      <a:ext cx="393978" cy="2518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A96283F8-0826-476A-9FF7-B7C493C4A9B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2209" y="6188476"/>
                      <a:ext cx="393978" cy="2518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923" r="-12308"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021BFE50-EE0E-4700-9AB5-0FD43D48AF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93171" y="4846393"/>
                      <a:ext cx="326908" cy="2518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021BFE50-EE0E-4700-9AB5-0FD43D48AF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93171" y="4846393"/>
                      <a:ext cx="326908" cy="25180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0370" r="-35185"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12FFFA3-63BD-456E-B0C5-1613ABC308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6190" y="3992202"/>
                      <a:ext cx="326908" cy="2518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12FFFA3-63BD-456E-B0C5-1613ABC308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6190" y="3992202"/>
                      <a:ext cx="326908" cy="25180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0370" t="-2439" r="-35185"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A18B6D61-2FF0-4A70-9276-B93A47BA4C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7262" y="4470109"/>
                      <a:ext cx="326908" cy="2518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A18B6D61-2FF0-4A70-9276-B93A47BA4C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47262" y="4470109"/>
                      <a:ext cx="326908" cy="25180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6981" r="-5660"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ACA84DAB-0908-4A72-B54C-C0526C8C86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87248" y="5929614"/>
                      <a:ext cx="326908" cy="2518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ACA84DAB-0908-4A72-B54C-C0526C8C86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7248" y="5929614"/>
                      <a:ext cx="326908" cy="25180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2642" t="-2439" r="-35849"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E043C00-5F84-4F26-9483-41DB704E21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8874" y="5782520"/>
                      <a:ext cx="326908" cy="2518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E043C00-5F84-4F26-9483-41DB704E21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18874" y="5782520"/>
                      <a:ext cx="326908" cy="25180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2642" t="-2439" r="-35849"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C8C52717-BE9B-43B6-B73E-E2047B70FE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45960" y="5972088"/>
                  <a:ext cx="373074" cy="8404"/>
                </a:xfrm>
                <a:prstGeom prst="straightConnector1">
                  <a:avLst/>
                </a:prstGeom>
                <a:ln w="9525">
                  <a:headEnd type="none" w="sm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DB5A5AF4-BEC7-4146-A4DD-6D1213C4D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89608" y="5782520"/>
                  <a:ext cx="208698" cy="179068"/>
                </a:xfrm>
                <a:prstGeom prst="straightConnector1">
                  <a:avLst/>
                </a:prstGeom>
                <a:ln w="12700">
                  <a:solidFill>
                    <a:srgbClr val="0070C0"/>
                  </a:solidFill>
                  <a:headEnd type="none" w="sm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157BC7F2-9951-4A9F-971C-5D6FED172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42386" y="4296607"/>
                  <a:ext cx="445589" cy="65428"/>
                </a:xfrm>
                <a:prstGeom prst="straightConnector1">
                  <a:avLst/>
                </a:prstGeom>
                <a:ln w="9525">
                  <a:headEnd type="none" w="sm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505E24CB-F784-4AB8-8394-ECFCEA3ABA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34173" y="4126644"/>
                  <a:ext cx="145485" cy="179068"/>
                </a:xfrm>
                <a:prstGeom prst="straightConnector1">
                  <a:avLst/>
                </a:prstGeom>
                <a:ln w="12700">
                  <a:solidFill>
                    <a:srgbClr val="0070C0"/>
                  </a:solidFill>
                  <a:headEnd type="none" w="sm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F2716545-1C5D-4AAC-981E-58425AD95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79705" y="5964055"/>
                  <a:ext cx="445589" cy="65428"/>
                </a:xfrm>
                <a:prstGeom prst="straightConnector1">
                  <a:avLst/>
                </a:prstGeom>
                <a:ln w="9525">
                  <a:headEnd type="none" w="sm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EC936BBB-5F1C-456B-8CCA-3379CDB78913}"/>
                    </a:ext>
                  </a:extLst>
                </p:cNvPr>
                <p:cNvSpPr/>
                <p:nvPr/>
              </p:nvSpPr>
              <p:spPr>
                <a:xfrm>
                  <a:off x="7393582" y="5926873"/>
                  <a:ext cx="76326" cy="7006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5566E119-AAD6-43D9-AF3E-225ED72EF581}"/>
                    </a:ext>
                  </a:extLst>
                </p:cNvPr>
                <p:cNvSpPr/>
                <p:nvPr/>
              </p:nvSpPr>
              <p:spPr>
                <a:xfrm>
                  <a:off x="7363102" y="4273333"/>
                  <a:ext cx="76326" cy="7006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BEEC5E9-EA1B-407F-BACD-4461B186261C}"/>
                    </a:ext>
                  </a:extLst>
                </p:cNvPr>
                <p:cNvSpPr/>
                <p:nvPr/>
              </p:nvSpPr>
              <p:spPr>
                <a:xfrm>
                  <a:off x="5595262" y="5919253"/>
                  <a:ext cx="76326" cy="7006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6DDCDAAE-09D9-48A6-8F9E-AD76C4EC90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94434" y="5972310"/>
                  <a:ext cx="361847" cy="223746"/>
                </a:xfrm>
                <a:prstGeom prst="straightConnector1">
                  <a:avLst/>
                </a:prstGeom>
                <a:ln w="12700">
                  <a:solidFill>
                    <a:srgbClr val="0070C0"/>
                  </a:solidFill>
                  <a:headEnd type="none" w="sm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8080B17D-A0B7-4273-97BD-4C6EE23F9EBB}"/>
                  </a:ext>
                </a:extLst>
              </p:cNvPr>
              <p:cNvCxnSpPr/>
              <p:nvPr/>
            </p:nvCxnSpPr>
            <p:spPr>
              <a:xfrm flipH="1">
                <a:off x="4924493" y="5220042"/>
                <a:ext cx="414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7A87A5E4-21FA-4CA0-B471-E770587AD0FF}"/>
                  </a:ext>
                </a:extLst>
              </p:cNvPr>
              <p:cNvSpPr/>
              <p:nvPr/>
            </p:nvSpPr>
            <p:spPr>
              <a:xfrm>
                <a:off x="5298146" y="5181819"/>
                <a:ext cx="119988" cy="1112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2CF8C2D4-7616-4A5C-8C9D-9F9DB55C615B}"/>
                  </a:ext>
                </a:extLst>
              </p:cNvPr>
              <p:cNvCxnSpPr>
                <a:stCxn id="91" idx="1"/>
              </p:cNvCxnSpPr>
              <p:nvPr/>
            </p:nvCxnSpPr>
            <p:spPr>
              <a:xfrm flipH="1">
                <a:off x="5138738" y="4086626"/>
                <a:ext cx="193405" cy="23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32AD7246-9BA0-44FF-929E-0F073EE6DF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1560" y="6080389"/>
                <a:ext cx="180255" cy="128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F44EB1DA-76C5-4540-93A6-2C25D86644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91683" y="5898911"/>
                <a:ext cx="188253" cy="1544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D25B1856-90E5-4993-852E-014B0C7B2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72724" y="4935059"/>
                <a:ext cx="328" cy="2662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862E71F8-CE11-434B-B640-7736B9C8E5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2502" y="5207099"/>
                <a:ext cx="2612" cy="2873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8D6A95CB-8DD3-4D62-9DA3-F403E0BCC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4068" y="4422863"/>
                <a:ext cx="108361" cy="176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67E6CF-9A74-46F1-BE84-14151B120CE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37752" y="287710"/>
            <a:ext cx="5138738" cy="2162894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502A5B8B-E53A-44E9-97FC-6149B20B9909}"/>
              </a:ext>
            </a:extLst>
          </p:cNvPr>
          <p:cNvGrpSpPr/>
          <p:nvPr/>
        </p:nvGrpSpPr>
        <p:grpSpPr>
          <a:xfrm>
            <a:off x="4180899" y="166075"/>
            <a:ext cx="1695060" cy="1520747"/>
            <a:chOff x="4779523" y="831976"/>
            <a:chExt cx="1695060" cy="152074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A5421-2401-41FC-8FCC-A7E0034E12EB}"/>
                </a:ext>
              </a:extLst>
            </p:cNvPr>
            <p:cNvCxnSpPr/>
            <p:nvPr/>
          </p:nvCxnSpPr>
          <p:spPr>
            <a:xfrm>
              <a:off x="5729592" y="843076"/>
              <a:ext cx="0" cy="150964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ADBE3A-40AB-4314-BD9B-9C1972525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8630" y="1070313"/>
              <a:ext cx="1081392" cy="109920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1F33F15-3750-4F9E-BCA1-8A3F167624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0296" y="1605571"/>
              <a:ext cx="149806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2CCF942-2FC8-472D-A067-5D58927F25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0511" y="1099142"/>
              <a:ext cx="1029511" cy="104419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0CEF333-E797-4606-B425-BF42DA4C1DF3}"/>
                </a:ext>
              </a:extLst>
            </p:cNvPr>
            <p:cNvSpPr/>
            <p:nvPr/>
          </p:nvSpPr>
          <p:spPr>
            <a:xfrm flipV="1">
              <a:off x="5709326" y="831976"/>
              <a:ext cx="45719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49007E6-8C90-4BC9-ADEA-CF6368318C11}"/>
                </a:ext>
              </a:extLst>
            </p:cNvPr>
            <p:cNvSpPr/>
            <p:nvPr/>
          </p:nvSpPr>
          <p:spPr>
            <a:xfrm flipV="1">
              <a:off x="5709321" y="2300875"/>
              <a:ext cx="45719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3C2AD14-65F1-45B9-B2A6-6CEA7B43B7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489" y="856058"/>
              <a:ext cx="303503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587171A-3171-40FA-BAF4-48760C710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274" y="2322599"/>
              <a:ext cx="137318" cy="0"/>
            </a:xfrm>
            <a:prstGeom prst="straightConnector1">
              <a:avLst/>
            </a:prstGeom>
            <a:ln w="9525">
              <a:headEnd type="none"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32C4E2F-0E6D-4DD4-9078-4551034703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9523" y="1605571"/>
              <a:ext cx="180774" cy="0"/>
            </a:xfrm>
            <a:prstGeom prst="straightConnector1">
              <a:avLst/>
            </a:prstGeom>
            <a:ln w="9525">
              <a:headEnd type="none"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CB59517-C1E0-4BE6-B058-B92324B98DE5}"/>
                </a:ext>
              </a:extLst>
            </p:cNvPr>
            <p:cNvSpPr/>
            <p:nvPr/>
          </p:nvSpPr>
          <p:spPr>
            <a:xfrm>
              <a:off x="4956731" y="157931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ADCD3CF-B327-4A22-B224-DAC0169E7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1656" y="1602328"/>
              <a:ext cx="180774" cy="0"/>
            </a:xfrm>
            <a:prstGeom prst="straightConnector1">
              <a:avLst/>
            </a:prstGeom>
            <a:ln w="9525">
              <a:headEnd type="none"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DA7922F-88CA-46F6-88CD-AD5B93154275}"/>
                </a:ext>
              </a:extLst>
            </p:cNvPr>
            <p:cNvSpPr/>
            <p:nvPr/>
          </p:nvSpPr>
          <p:spPr>
            <a:xfrm>
              <a:off x="6428864" y="157606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0461676D-C3FC-4BC3-91E8-CBAD1A4B9A3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32647" y="217323"/>
            <a:ext cx="2503764" cy="1522959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DC2814A-FD4A-495B-BD5C-6F79678C3C27}"/>
              </a:ext>
            </a:extLst>
          </p:cNvPr>
          <p:cNvGrpSpPr/>
          <p:nvPr/>
        </p:nvGrpSpPr>
        <p:grpSpPr>
          <a:xfrm>
            <a:off x="7491612" y="2215655"/>
            <a:ext cx="2120473" cy="1137853"/>
            <a:chOff x="7761758" y="3304118"/>
            <a:chExt cx="2120473" cy="113785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D964668-2F71-4D3E-84AF-08766CB5A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89322" y="3412883"/>
              <a:ext cx="4780" cy="1029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06E20F4-9814-49FE-B457-2A1050E7F490}"/>
                </a:ext>
              </a:extLst>
            </p:cNvPr>
            <p:cNvCxnSpPr>
              <a:cxnSpLocks/>
            </p:cNvCxnSpPr>
            <p:nvPr/>
          </p:nvCxnSpPr>
          <p:spPr>
            <a:xfrm>
              <a:off x="7761758" y="3849964"/>
              <a:ext cx="2120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EA15841-BBAA-4B3B-8199-FA2A07A50995}"/>
                </a:ext>
              </a:extLst>
            </p:cNvPr>
            <p:cNvSpPr/>
            <p:nvPr/>
          </p:nvSpPr>
          <p:spPr>
            <a:xfrm>
              <a:off x="7894102" y="3771760"/>
              <a:ext cx="1475638" cy="569892"/>
            </a:xfrm>
            <a:custGeom>
              <a:avLst/>
              <a:gdLst>
                <a:gd name="connsiteX0" fmla="*/ 0 w 1627464"/>
                <a:gd name="connsiteY0" fmla="*/ 16778 h 457226"/>
                <a:gd name="connsiteX1" fmla="*/ 411060 w 1627464"/>
                <a:gd name="connsiteY1" fmla="*/ 457200 h 457226"/>
                <a:gd name="connsiteX2" fmla="*/ 847288 w 1627464"/>
                <a:gd name="connsiteY2" fmla="*/ 0 h 457226"/>
                <a:gd name="connsiteX3" fmla="*/ 1308682 w 1627464"/>
                <a:gd name="connsiteY3" fmla="*/ 457200 h 457226"/>
                <a:gd name="connsiteX4" fmla="*/ 1627464 w 1627464"/>
                <a:gd name="connsiteY4" fmla="*/ 4194 h 45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7464" h="457226">
                  <a:moveTo>
                    <a:pt x="0" y="16778"/>
                  </a:moveTo>
                  <a:cubicBezTo>
                    <a:pt x="134922" y="238387"/>
                    <a:pt x="269845" y="459996"/>
                    <a:pt x="411060" y="457200"/>
                  </a:cubicBezTo>
                  <a:cubicBezTo>
                    <a:pt x="552275" y="454404"/>
                    <a:pt x="697684" y="0"/>
                    <a:pt x="847288" y="0"/>
                  </a:cubicBezTo>
                  <a:cubicBezTo>
                    <a:pt x="996892" y="0"/>
                    <a:pt x="1178653" y="456501"/>
                    <a:pt x="1308682" y="457200"/>
                  </a:cubicBezTo>
                  <a:cubicBezTo>
                    <a:pt x="1438711" y="457899"/>
                    <a:pt x="1533087" y="231046"/>
                    <a:pt x="1627464" y="4194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EDA3D9D-508F-484A-BC70-95D2A7B39FF2}"/>
                    </a:ext>
                  </a:extLst>
                </p:cNvPr>
                <p:cNvSpPr txBox="1"/>
                <p:nvPr/>
              </p:nvSpPr>
              <p:spPr>
                <a:xfrm>
                  <a:off x="7921719" y="3304118"/>
                  <a:ext cx="2541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EDA3D9D-508F-484A-BC70-95D2A7B39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1719" y="3304118"/>
                  <a:ext cx="25417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1429" r="-7143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809CCF4-7F6E-4007-80FE-A8136FCC859C}"/>
                    </a:ext>
                  </a:extLst>
                </p:cNvPr>
                <p:cNvSpPr txBox="1"/>
                <p:nvPr/>
              </p:nvSpPr>
              <p:spPr>
                <a:xfrm>
                  <a:off x="9683591" y="3571914"/>
                  <a:ext cx="14237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809CCF4-7F6E-4007-80FE-A8136FCC8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3591" y="3571914"/>
                  <a:ext cx="14237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291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5829936-E996-480E-B94E-2F90479A72E4}"/>
                    </a:ext>
                  </a:extLst>
                </p:cNvPr>
                <p:cNvSpPr txBox="1"/>
                <p:nvPr/>
              </p:nvSpPr>
              <p:spPr>
                <a:xfrm>
                  <a:off x="7958548" y="3841262"/>
                  <a:ext cx="1394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5829936-E996-480E-B94E-2F90479A7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548" y="3841262"/>
                  <a:ext cx="13946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A144F79A-058D-4149-92B7-DA3401EF664E}"/>
                    </a:ext>
                  </a:extLst>
                </p:cNvPr>
                <p:cNvSpPr txBox="1"/>
                <p:nvPr/>
              </p:nvSpPr>
              <p:spPr>
                <a:xfrm>
                  <a:off x="8517038" y="3911645"/>
                  <a:ext cx="28212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zh-CN" sz="1400" dirty="0"/>
                    <a:t>80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A144F79A-058D-4149-92B7-DA3401EF6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7038" y="3911645"/>
                  <a:ext cx="282129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1739" t="-28571" r="-39130" b="-5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E841C3D0-6102-48A0-A4E0-BD485DED5D67}"/>
                    </a:ext>
                  </a:extLst>
                </p:cNvPr>
                <p:cNvSpPr txBox="1"/>
                <p:nvPr/>
              </p:nvSpPr>
              <p:spPr>
                <a:xfrm>
                  <a:off x="9369740" y="3858518"/>
                  <a:ext cx="28212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altLang="zh-CN" sz="1400" dirty="0"/>
                    <a:t>60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E841C3D0-6102-48A0-A4E0-BD485DED5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40" y="3858518"/>
                  <a:ext cx="282129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1739" t="-25714" r="-39130" b="-5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4D43171-336C-4D0E-A61A-8F82D23EEC58}"/>
                  </a:ext>
                </a:extLst>
              </p:cNvPr>
              <p:cNvSpPr txBox="1"/>
              <p:nvPr/>
            </p:nvSpPr>
            <p:spPr>
              <a:xfrm>
                <a:off x="6547911" y="2991670"/>
                <a:ext cx="5448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4D43171-336C-4D0E-A61A-8F82D23EE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911" y="2991670"/>
                <a:ext cx="544829" cy="215444"/>
              </a:xfrm>
              <a:prstGeom prst="rect">
                <a:avLst/>
              </a:prstGeom>
              <a:blipFill>
                <a:blip r:embed="rId23"/>
                <a:stretch>
                  <a:fillRect l="-3333" r="-555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07E7493-90F6-4CAA-BBAC-DFAF17FAAAAB}"/>
                  </a:ext>
                </a:extLst>
              </p:cNvPr>
              <p:cNvSpPr txBox="1"/>
              <p:nvPr/>
            </p:nvSpPr>
            <p:spPr>
              <a:xfrm>
                <a:off x="6840103" y="5761761"/>
                <a:ext cx="5448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07E7493-90F6-4CAA-BBAC-DFAF17FAA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103" y="5761761"/>
                <a:ext cx="544829" cy="215444"/>
              </a:xfrm>
              <a:prstGeom prst="rect">
                <a:avLst/>
              </a:prstGeom>
              <a:blipFill>
                <a:blip r:embed="rId24"/>
                <a:stretch>
                  <a:fillRect l="-3371" r="-674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6F18C98A-B616-410B-BC1B-C3554FCD8C3D}"/>
                  </a:ext>
                </a:extLst>
              </p:cNvPr>
              <p:cNvSpPr txBox="1"/>
              <p:nvPr/>
            </p:nvSpPr>
            <p:spPr>
              <a:xfrm>
                <a:off x="5681196" y="5408504"/>
                <a:ext cx="5448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6F18C98A-B616-410B-BC1B-C3554FCD8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96" y="5408504"/>
                <a:ext cx="544829" cy="215444"/>
              </a:xfrm>
              <a:prstGeom prst="rect">
                <a:avLst/>
              </a:prstGeom>
              <a:blipFill>
                <a:blip r:embed="rId25"/>
                <a:stretch>
                  <a:fillRect l="-4494" r="-674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654F8EA-8725-4AC5-93BA-02508782F727}"/>
                  </a:ext>
                </a:extLst>
              </p:cNvPr>
              <p:cNvSpPr txBox="1"/>
              <p:nvPr/>
            </p:nvSpPr>
            <p:spPr>
              <a:xfrm>
                <a:off x="5195980" y="4051523"/>
                <a:ext cx="5448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654F8EA-8725-4AC5-93BA-02508782F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980" y="4051523"/>
                <a:ext cx="544829" cy="215444"/>
              </a:xfrm>
              <a:prstGeom prst="rect">
                <a:avLst/>
              </a:prstGeom>
              <a:blipFill>
                <a:blip r:embed="rId26"/>
                <a:stretch>
                  <a:fillRect l="-3333" r="-555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7356929-E436-4E79-B6ED-817F44006BED}"/>
                  </a:ext>
                </a:extLst>
              </p:cNvPr>
              <p:cNvSpPr txBox="1"/>
              <p:nvPr/>
            </p:nvSpPr>
            <p:spPr>
              <a:xfrm>
                <a:off x="7936955" y="5330396"/>
                <a:ext cx="5448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7356929-E436-4E79-B6ED-817F4400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955" y="5330396"/>
                <a:ext cx="544829" cy="215444"/>
              </a:xfrm>
              <a:prstGeom prst="rect">
                <a:avLst/>
              </a:prstGeom>
              <a:blipFill>
                <a:blip r:embed="rId25"/>
                <a:stretch>
                  <a:fillRect l="-4494" r="-674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316D72AE-5CE2-41A2-8EAF-891A1B5A625B}"/>
                  </a:ext>
                </a:extLst>
              </p:cNvPr>
              <p:cNvSpPr txBox="1"/>
              <p:nvPr/>
            </p:nvSpPr>
            <p:spPr>
              <a:xfrm>
                <a:off x="8334796" y="4523923"/>
                <a:ext cx="5448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316D72AE-5CE2-41A2-8EAF-891A1B5A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796" y="4523923"/>
                <a:ext cx="544829" cy="215444"/>
              </a:xfrm>
              <a:prstGeom prst="rect">
                <a:avLst/>
              </a:prstGeom>
              <a:blipFill>
                <a:blip r:embed="rId27"/>
                <a:stretch>
                  <a:fillRect l="-3333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225C85B-D531-48BF-BD7C-14F6FFD808EB}"/>
                  </a:ext>
                </a:extLst>
              </p:cNvPr>
              <p:cNvSpPr txBox="1"/>
              <p:nvPr/>
            </p:nvSpPr>
            <p:spPr>
              <a:xfrm>
                <a:off x="8122581" y="3640524"/>
                <a:ext cx="5448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225C85B-D531-48BF-BD7C-14F6FFD80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581" y="3640524"/>
                <a:ext cx="544829" cy="215444"/>
              </a:xfrm>
              <a:prstGeom prst="rect">
                <a:avLst/>
              </a:prstGeom>
              <a:blipFill>
                <a:blip r:embed="rId27"/>
                <a:stretch>
                  <a:fillRect l="-3333" r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30C88E33-C040-499A-B4B8-A3E052A68718}"/>
                  </a:ext>
                </a:extLst>
              </p:cNvPr>
              <p:cNvSpPr txBox="1"/>
              <p:nvPr/>
            </p:nvSpPr>
            <p:spPr>
              <a:xfrm>
                <a:off x="5702527" y="3316997"/>
                <a:ext cx="5448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30C88E33-C040-499A-B4B8-A3E052A6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527" y="3316997"/>
                <a:ext cx="544829" cy="215444"/>
              </a:xfrm>
              <a:prstGeom prst="rect">
                <a:avLst/>
              </a:prstGeom>
              <a:blipFill>
                <a:blip r:embed="rId27"/>
                <a:stretch>
                  <a:fillRect l="-3333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88AB20E-26C7-4B12-BC39-F7D472048E8F}"/>
                  </a:ext>
                </a:extLst>
              </p:cNvPr>
              <p:cNvSpPr txBox="1"/>
              <p:nvPr/>
            </p:nvSpPr>
            <p:spPr>
              <a:xfrm>
                <a:off x="3069010" y="4317111"/>
                <a:ext cx="685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𝒍𝒐𝒔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88AB20E-26C7-4B12-BC39-F7D472048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010" y="4317111"/>
                <a:ext cx="685893" cy="215444"/>
              </a:xfrm>
              <a:prstGeom prst="rect">
                <a:avLst/>
              </a:prstGeom>
              <a:blipFill>
                <a:blip r:embed="rId37"/>
                <a:stretch>
                  <a:fillRect l="-2655" r="-442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CF7DCF5F-D6B5-4E06-94C2-8141369D4D6F}"/>
              </a:ext>
            </a:extLst>
          </p:cNvPr>
          <p:cNvCxnSpPr>
            <a:cxnSpLocks/>
          </p:cNvCxnSpPr>
          <p:nvPr/>
        </p:nvCxnSpPr>
        <p:spPr>
          <a:xfrm flipV="1">
            <a:off x="1008204" y="5386312"/>
            <a:ext cx="191442" cy="190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D431198-7079-4318-8830-D49B7A401C20}"/>
              </a:ext>
            </a:extLst>
          </p:cNvPr>
          <p:cNvGrpSpPr/>
          <p:nvPr/>
        </p:nvGrpSpPr>
        <p:grpSpPr>
          <a:xfrm>
            <a:off x="2253645" y="2627219"/>
            <a:ext cx="2209800" cy="1143000"/>
            <a:chOff x="8048805" y="2068664"/>
            <a:chExt cx="2209800" cy="1143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FFAFDA4-7A5D-4B8A-A3D5-29DCE7B0B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2817" y="2068664"/>
              <a:ext cx="0" cy="114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A7F1F53-0A8E-453F-A3FE-B379929FA19A}"/>
                </a:ext>
              </a:extLst>
            </p:cNvPr>
            <p:cNvGrpSpPr/>
            <p:nvPr/>
          </p:nvGrpSpPr>
          <p:grpSpPr>
            <a:xfrm>
              <a:off x="8048805" y="2204281"/>
              <a:ext cx="2209800" cy="934428"/>
              <a:chOff x="7720282" y="2295276"/>
              <a:chExt cx="2209800" cy="934428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4EC30BD-FE32-4574-B624-02D77EC8A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0282" y="2933700"/>
                <a:ext cx="2209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69F7BFA-A06D-47EF-ACBF-AE4DED25DA4C}"/>
                  </a:ext>
                </a:extLst>
              </p:cNvPr>
              <p:cNvGrpSpPr/>
              <p:nvPr/>
            </p:nvGrpSpPr>
            <p:grpSpPr>
              <a:xfrm>
                <a:off x="7884543" y="2711158"/>
                <a:ext cx="1547121" cy="445133"/>
                <a:chOff x="7884543" y="2711158"/>
                <a:chExt cx="1754860" cy="445133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76679D51-4CFB-49BB-B2F6-24688623227E}"/>
                    </a:ext>
                  </a:extLst>
                </p:cNvPr>
                <p:cNvSpPr/>
                <p:nvPr/>
              </p:nvSpPr>
              <p:spPr>
                <a:xfrm>
                  <a:off x="7884543" y="2711158"/>
                  <a:ext cx="438715" cy="221823"/>
                </a:xfrm>
                <a:custGeom>
                  <a:avLst/>
                  <a:gdLst>
                    <a:gd name="connsiteX0" fmla="*/ 0 w 586597"/>
                    <a:gd name="connsiteY0" fmla="*/ 219358 h 221823"/>
                    <a:gd name="connsiteX1" fmla="*/ 285904 w 586597"/>
                    <a:gd name="connsiteY1" fmla="*/ 1 h 221823"/>
                    <a:gd name="connsiteX2" fmla="*/ 586597 w 586597"/>
                    <a:gd name="connsiteY2" fmla="*/ 221823 h 221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86597" h="221823">
                      <a:moveTo>
                        <a:pt x="0" y="219358"/>
                      </a:moveTo>
                      <a:cubicBezTo>
                        <a:pt x="94069" y="109474"/>
                        <a:pt x="188138" y="-410"/>
                        <a:pt x="285904" y="1"/>
                      </a:cubicBezTo>
                      <a:cubicBezTo>
                        <a:pt x="383670" y="412"/>
                        <a:pt x="485133" y="111117"/>
                        <a:pt x="586597" y="221823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460E5F1-B348-4B8E-9549-B8F8955D06F0}"/>
                    </a:ext>
                  </a:extLst>
                </p:cNvPr>
                <p:cNvSpPr/>
                <p:nvPr/>
              </p:nvSpPr>
              <p:spPr>
                <a:xfrm>
                  <a:off x="8761973" y="2711158"/>
                  <a:ext cx="438715" cy="221823"/>
                </a:xfrm>
                <a:custGeom>
                  <a:avLst/>
                  <a:gdLst>
                    <a:gd name="connsiteX0" fmla="*/ 0 w 586597"/>
                    <a:gd name="connsiteY0" fmla="*/ 219358 h 221823"/>
                    <a:gd name="connsiteX1" fmla="*/ 285904 w 586597"/>
                    <a:gd name="connsiteY1" fmla="*/ 1 h 221823"/>
                    <a:gd name="connsiteX2" fmla="*/ 586597 w 586597"/>
                    <a:gd name="connsiteY2" fmla="*/ 221823 h 221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86597" h="221823">
                      <a:moveTo>
                        <a:pt x="0" y="219358"/>
                      </a:moveTo>
                      <a:cubicBezTo>
                        <a:pt x="94069" y="109474"/>
                        <a:pt x="188138" y="-410"/>
                        <a:pt x="285904" y="1"/>
                      </a:cubicBezTo>
                      <a:cubicBezTo>
                        <a:pt x="383670" y="412"/>
                        <a:pt x="485133" y="111117"/>
                        <a:pt x="586597" y="221823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3D7F3388-8A28-49DE-858E-4CCF10D0477F}"/>
                    </a:ext>
                  </a:extLst>
                </p:cNvPr>
                <p:cNvSpPr/>
                <p:nvPr/>
              </p:nvSpPr>
              <p:spPr>
                <a:xfrm rot="10800000">
                  <a:off x="8323258" y="2934468"/>
                  <a:ext cx="438715" cy="221823"/>
                </a:xfrm>
                <a:custGeom>
                  <a:avLst/>
                  <a:gdLst>
                    <a:gd name="connsiteX0" fmla="*/ 0 w 586597"/>
                    <a:gd name="connsiteY0" fmla="*/ 219358 h 221823"/>
                    <a:gd name="connsiteX1" fmla="*/ 285904 w 586597"/>
                    <a:gd name="connsiteY1" fmla="*/ 1 h 221823"/>
                    <a:gd name="connsiteX2" fmla="*/ 586597 w 586597"/>
                    <a:gd name="connsiteY2" fmla="*/ 221823 h 221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86597" h="221823">
                      <a:moveTo>
                        <a:pt x="0" y="219358"/>
                      </a:moveTo>
                      <a:cubicBezTo>
                        <a:pt x="94069" y="109474"/>
                        <a:pt x="188138" y="-410"/>
                        <a:pt x="285904" y="1"/>
                      </a:cubicBezTo>
                      <a:cubicBezTo>
                        <a:pt x="383670" y="412"/>
                        <a:pt x="485133" y="111117"/>
                        <a:pt x="586597" y="221823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6361A5EC-EE72-488B-8D13-1426B17E852F}"/>
                    </a:ext>
                  </a:extLst>
                </p:cNvPr>
                <p:cNvSpPr/>
                <p:nvPr/>
              </p:nvSpPr>
              <p:spPr>
                <a:xfrm rot="10800000">
                  <a:off x="9200688" y="2934468"/>
                  <a:ext cx="438715" cy="221823"/>
                </a:xfrm>
                <a:custGeom>
                  <a:avLst/>
                  <a:gdLst>
                    <a:gd name="connsiteX0" fmla="*/ 0 w 586597"/>
                    <a:gd name="connsiteY0" fmla="*/ 219358 h 221823"/>
                    <a:gd name="connsiteX1" fmla="*/ 285904 w 586597"/>
                    <a:gd name="connsiteY1" fmla="*/ 1 h 221823"/>
                    <a:gd name="connsiteX2" fmla="*/ 586597 w 586597"/>
                    <a:gd name="connsiteY2" fmla="*/ 221823 h 221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86597" h="221823">
                      <a:moveTo>
                        <a:pt x="0" y="219358"/>
                      </a:moveTo>
                      <a:cubicBezTo>
                        <a:pt x="94069" y="109474"/>
                        <a:pt x="188138" y="-410"/>
                        <a:pt x="285904" y="1"/>
                      </a:cubicBezTo>
                      <a:cubicBezTo>
                        <a:pt x="383670" y="412"/>
                        <a:pt x="485133" y="111117"/>
                        <a:pt x="586597" y="221823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76ABA19-9AE7-4AAA-8002-41A08FC60211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102" y="2295276"/>
                    <a:ext cx="4291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76ABA19-9AE7-4AAA-8002-41A08FC602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102" y="2295276"/>
                    <a:ext cx="42915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042" r="-5634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C93B9A1-CF53-4B07-A566-9656208AAFCD}"/>
                      </a:ext>
                    </a:extLst>
                  </p:cNvPr>
                  <p:cNvSpPr txBox="1"/>
                  <p:nvPr/>
                </p:nvSpPr>
                <p:spPr>
                  <a:xfrm>
                    <a:off x="9731567" y="2655934"/>
                    <a:ext cx="1323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C93B9A1-CF53-4B07-A566-9656208AAF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567" y="2655934"/>
                    <a:ext cx="13234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5455" r="-36364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DD068051-64FC-42D3-B595-02A1B58A40ED}"/>
                      </a:ext>
                    </a:extLst>
                  </p:cNvPr>
                  <p:cNvSpPr txBox="1"/>
                  <p:nvPr/>
                </p:nvSpPr>
                <p:spPr>
                  <a:xfrm>
                    <a:off x="7868740" y="2957090"/>
                    <a:ext cx="13946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DD068051-64FC-42D3-B595-02A1B58A40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8740" y="2957090"/>
                    <a:ext cx="139462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435" r="-26087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5C9035CD-6653-419D-8DEE-918EAC08D2A4}"/>
                      </a:ext>
                    </a:extLst>
                  </p:cNvPr>
                  <p:cNvSpPr txBox="1"/>
                  <p:nvPr/>
                </p:nvSpPr>
                <p:spPr>
                  <a:xfrm>
                    <a:off x="8598001" y="3002603"/>
                    <a:ext cx="28212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altLang="zh-CN" sz="1400" dirty="0"/>
                      <a:t>80</a:t>
                    </a:r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5C9035CD-6653-419D-8DEE-918EAC08D2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8001" y="3002603"/>
                    <a:ext cx="282129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1739" t="-25714" r="-39130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3B96A5E5-909C-4E92-9A36-CF4F715DC187}"/>
                      </a:ext>
                    </a:extLst>
                  </p:cNvPr>
                  <p:cNvSpPr txBox="1"/>
                  <p:nvPr/>
                </p:nvSpPr>
                <p:spPr>
                  <a:xfrm>
                    <a:off x="9383226" y="3014260"/>
                    <a:ext cx="28212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r>
                      <a:rPr lang="en-US" altLang="zh-CN" sz="1400" dirty="0"/>
                      <a:t>60</a:t>
                    </a:r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3B96A5E5-909C-4E92-9A36-CF4F715DC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3226" y="3014260"/>
                    <a:ext cx="282129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739" t="-28571" r="-39130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C94DCE8-39DA-4448-9F67-17ABFE72AD9F}"/>
              </a:ext>
            </a:extLst>
          </p:cNvPr>
          <p:cNvGrpSpPr/>
          <p:nvPr/>
        </p:nvGrpSpPr>
        <p:grpSpPr>
          <a:xfrm>
            <a:off x="270982" y="3336017"/>
            <a:ext cx="3215692" cy="2550398"/>
            <a:chOff x="3720590" y="3806877"/>
            <a:chExt cx="3215692" cy="2550398"/>
          </a:xfrm>
        </p:grpSpPr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BD640418-0921-47BA-9E9C-674AD62FD6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5551" y="4998176"/>
              <a:ext cx="236177" cy="244942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0ED8254D-2F1D-468B-88E4-3A5A356F8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5227" y="5218679"/>
              <a:ext cx="336867" cy="312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E41EDA7-57F8-40DE-962F-09FD5473E1A9}"/>
                </a:ext>
              </a:extLst>
            </p:cNvPr>
            <p:cNvGrpSpPr/>
            <p:nvPr/>
          </p:nvGrpSpPr>
          <p:grpSpPr>
            <a:xfrm>
              <a:off x="3720590" y="3806877"/>
              <a:ext cx="3215692" cy="2550398"/>
              <a:chOff x="4904387" y="3697972"/>
              <a:chExt cx="3215692" cy="2550398"/>
            </a:xfrm>
          </p:grpSpPr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36D42B63-04D8-4290-8103-65BE88B34F36}"/>
                  </a:ext>
                </a:extLst>
              </p:cNvPr>
              <p:cNvCxnSpPr>
                <a:cxnSpLocks/>
                <a:endCxn id="220" idx="2"/>
              </p:cNvCxnSpPr>
              <p:nvPr/>
            </p:nvCxnSpPr>
            <p:spPr>
              <a:xfrm flipH="1" flipV="1">
                <a:off x="5351721" y="4019124"/>
                <a:ext cx="332636" cy="302014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sm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5966430-74AC-4E8D-8996-07CDFB4A7328}"/>
                  </a:ext>
                </a:extLst>
              </p:cNvPr>
              <p:cNvCxnSpPr/>
              <p:nvPr/>
            </p:nvCxnSpPr>
            <p:spPr>
              <a:xfrm>
                <a:off x="6538595" y="3934929"/>
                <a:ext cx="0" cy="231344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08D31F-2CFE-4ABE-AD0F-D59DFF1576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2091" y="4283156"/>
                <a:ext cx="1805341" cy="168446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4940E3E8-89DC-492B-BACC-6FBC586F85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54285" y="5103406"/>
                <a:ext cx="2500952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63D85B59-6A3C-4518-9AC2-D56C4E4687E0}"/>
                  </a:ext>
                </a:extLst>
              </p:cNvPr>
              <p:cNvCxnSpPr>
                <a:cxnSpLocks/>
                <a:endCxn id="251" idx="7"/>
              </p:cNvCxnSpPr>
              <p:nvPr/>
            </p:nvCxnSpPr>
            <p:spPr>
              <a:xfrm flipH="1" flipV="1">
                <a:off x="5724517" y="4359725"/>
                <a:ext cx="1687420" cy="155332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B42578E0-A5A8-4B58-A9E1-509BF329B544}"/>
                  </a:ext>
                </a:extLst>
              </p:cNvPr>
              <p:cNvSpPr/>
              <p:nvPr/>
            </p:nvSpPr>
            <p:spPr>
              <a:xfrm flipV="1">
                <a:off x="6504762" y="3917919"/>
                <a:ext cx="76326" cy="7006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551DF71-B923-4AAC-9EC5-5E011C5BEBA9}"/>
                  </a:ext>
                </a:extLst>
              </p:cNvPr>
              <p:cNvSpPr/>
              <p:nvPr/>
            </p:nvSpPr>
            <p:spPr>
              <a:xfrm flipV="1">
                <a:off x="6504753" y="6168916"/>
                <a:ext cx="76326" cy="7006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5CE8CC36-10C1-40BB-9266-60C88750C7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5980" y="3962443"/>
                <a:ext cx="638341" cy="0"/>
              </a:xfrm>
              <a:prstGeom prst="straightConnector1">
                <a:avLst/>
              </a:prstGeom>
              <a:ln w="9525">
                <a:headEnd type="non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550A1E16-2FF5-42BA-A57A-DA92A54D2B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9348" y="6202207"/>
                <a:ext cx="229247" cy="0"/>
              </a:xfrm>
              <a:prstGeom prst="straightConnector1">
                <a:avLst/>
              </a:prstGeom>
              <a:ln w="9525">
                <a:headEnd type="none" w="sm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1E53BC3B-21C5-4A3F-B7D7-42309378BA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3455" y="5103407"/>
                <a:ext cx="340835" cy="2511"/>
              </a:xfrm>
              <a:prstGeom prst="straightConnector1">
                <a:avLst/>
              </a:prstGeom>
              <a:ln w="9525">
                <a:headEnd type="none" w="sm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613C054-E6F0-4A19-A048-CF98B72800F4}"/>
                  </a:ext>
                </a:extLst>
              </p:cNvPr>
              <p:cNvSpPr/>
              <p:nvPr/>
            </p:nvSpPr>
            <p:spPr>
              <a:xfrm>
                <a:off x="5248334" y="5063162"/>
                <a:ext cx="76326" cy="7006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C3BB475A-DAC4-4DB4-9CAE-AB473A5605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06915" y="5098436"/>
                <a:ext cx="405043" cy="17889"/>
              </a:xfrm>
              <a:prstGeom prst="straightConnector1">
                <a:avLst/>
              </a:prstGeom>
              <a:ln w="9525">
                <a:headEnd type="none" w="sm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DCDFA821-07CB-4942-B6E6-08E3CEE7AD10}"/>
                  </a:ext>
                </a:extLst>
              </p:cNvPr>
              <p:cNvSpPr/>
              <p:nvPr/>
            </p:nvSpPr>
            <p:spPr>
              <a:xfrm>
                <a:off x="7706002" y="5058193"/>
                <a:ext cx="76326" cy="7006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CA9BF73F-90D1-4042-BBED-EC0B63D3E7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04387" y="5116325"/>
                <a:ext cx="381121" cy="7867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sm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ECF7A5FA-5B78-4490-97E6-E62B06A5BE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63102" y="5104662"/>
                <a:ext cx="375511" cy="6135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sm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62C3E29C-5722-4DC1-BB79-F1CBCFE972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88500" y="4234725"/>
                <a:ext cx="509032" cy="75401"/>
              </a:xfrm>
              <a:prstGeom prst="straightConnector1">
                <a:avLst/>
              </a:prstGeom>
              <a:ln w="9525">
                <a:headEnd type="none" w="sm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0D757909-580D-411D-A410-7EF0C38542E4}"/>
                  </a:ext>
                </a:extLst>
              </p:cNvPr>
              <p:cNvSpPr/>
              <p:nvPr/>
            </p:nvSpPr>
            <p:spPr>
              <a:xfrm flipV="1">
                <a:off x="5659369" y="4299923"/>
                <a:ext cx="76326" cy="7006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595E02CB-C95A-4A2F-AA18-7E780091E9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00857" y="3697972"/>
                    <a:ext cx="253210" cy="283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595E02CB-C95A-4A2F-AA18-7E780091E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0857" y="3697972"/>
                    <a:ext cx="253210" cy="28321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1429" t="-4255" r="-9524" b="-63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F4BA947D-5F54-406D-A509-82D11FC50FF5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317" y="5178437"/>
                    <a:ext cx="194863" cy="251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F4BA947D-5F54-406D-A509-82D11FC50F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317" y="5178437"/>
                    <a:ext cx="194863" cy="2518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34375" r="-68750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714BCFFD-EE97-4C78-863F-092EDDFDB90F}"/>
                      </a:ext>
                    </a:extLst>
                  </p:cNvPr>
                  <p:cNvSpPr txBox="1"/>
                  <p:nvPr/>
                </p:nvSpPr>
                <p:spPr>
                  <a:xfrm>
                    <a:off x="7793171" y="4846393"/>
                    <a:ext cx="326908" cy="251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714BCFFD-EE97-4C78-863F-092EDDFDB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3171" y="4846393"/>
                    <a:ext cx="326908" cy="2518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2642" t="-2439" r="-35849" b="-48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37BD5DE9-14A9-4B54-AD32-BA1F79091901}"/>
                      </a:ext>
                    </a:extLst>
                  </p:cNvPr>
                  <p:cNvSpPr txBox="1"/>
                  <p:nvPr/>
                </p:nvSpPr>
                <p:spPr>
                  <a:xfrm>
                    <a:off x="7386190" y="3992202"/>
                    <a:ext cx="326908" cy="251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37BD5DE9-14A9-4B54-AD32-BA1F790919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6190" y="3992202"/>
                    <a:ext cx="326908" cy="2518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2642" r="-35849"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B5059937-E458-44EA-A453-5DC16539A57A}"/>
                      </a:ext>
                    </a:extLst>
                  </p:cNvPr>
                  <p:cNvSpPr txBox="1"/>
                  <p:nvPr/>
                </p:nvSpPr>
                <p:spPr>
                  <a:xfrm>
                    <a:off x="5547262" y="4470109"/>
                    <a:ext cx="326908" cy="251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B5059937-E458-44EA-A453-5DC16539A5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7262" y="4470109"/>
                    <a:ext cx="326908" cy="25180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6667" t="-2439" r="-5556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55EDBC94-C122-43B0-9CF8-98369A935D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87248" y="5929614"/>
                    <a:ext cx="326908" cy="251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55EDBC94-C122-43B0-9CF8-98369A935D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248" y="5929614"/>
                    <a:ext cx="326908" cy="25180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0370" r="-35185"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ABC554C-EC48-48C2-97B3-2A3808A51E00}"/>
                      </a:ext>
                    </a:extLst>
                  </p:cNvPr>
                  <p:cNvSpPr txBox="1"/>
                  <p:nvPr/>
                </p:nvSpPr>
                <p:spPr>
                  <a:xfrm>
                    <a:off x="7618874" y="5782520"/>
                    <a:ext cx="326908" cy="251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ABC554C-EC48-48C2-97B3-2A3808A51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8874" y="5782520"/>
                    <a:ext cx="326908" cy="25180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0370" r="-35185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FE41A8B0-F6BF-406F-824F-DE5AABE17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33224" y="5963198"/>
                <a:ext cx="285810" cy="8890"/>
              </a:xfrm>
              <a:prstGeom prst="straightConnector1">
                <a:avLst/>
              </a:prstGeom>
              <a:ln w="9525">
                <a:headEnd type="none" w="sm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C90D6D0F-EC0C-4FC9-9E81-D0414E434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68191" y="5989315"/>
                <a:ext cx="129205" cy="107404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sm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BC866483-3781-4C91-A0AA-0DB6EFCFA0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42386" y="4296607"/>
                <a:ext cx="445589" cy="65428"/>
              </a:xfrm>
              <a:prstGeom prst="straightConnector1">
                <a:avLst/>
              </a:prstGeom>
              <a:ln w="9525">
                <a:headEnd type="none" w="sm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C6157193-9778-4807-8F87-6C409D6F4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99086" y="4305712"/>
                <a:ext cx="280573" cy="270458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sm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65BC45B-BF34-4386-B845-01632B49F2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9705" y="5964055"/>
                <a:ext cx="445589" cy="65428"/>
              </a:xfrm>
              <a:prstGeom prst="straightConnector1">
                <a:avLst/>
              </a:prstGeom>
              <a:ln w="9525">
                <a:headEnd type="none" w="sm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DD2162DF-041F-4803-9178-9F9B76FA0DE9}"/>
                  </a:ext>
                </a:extLst>
              </p:cNvPr>
              <p:cNvSpPr/>
              <p:nvPr/>
            </p:nvSpPr>
            <p:spPr>
              <a:xfrm>
                <a:off x="7393582" y="5926873"/>
                <a:ext cx="76326" cy="7006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C59DDF2F-1CEE-47D3-B089-A78DC618FC12}"/>
                  </a:ext>
                </a:extLst>
              </p:cNvPr>
              <p:cNvSpPr/>
              <p:nvPr/>
            </p:nvSpPr>
            <p:spPr>
              <a:xfrm>
                <a:off x="7363102" y="4273333"/>
                <a:ext cx="76326" cy="7006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042087B-F339-45E7-BFC2-D1FCDE372E0B}"/>
                  </a:ext>
                </a:extLst>
              </p:cNvPr>
              <p:cNvSpPr/>
              <p:nvPr/>
            </p:nvSpPr>
            <p:spPr>
              <a:xfrm>
                <a:off x="5595262" y="5919253"/>
                <a:ext cx="76326" cy="7006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EF4637F0-C2C4-4790-A0DA-1C4D680769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92449" y="5817827"/>
                <a:ext cx="163833" cy="15448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sm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FBEBA1E3-889B-4593-A2EB-A2C991EF5D74}"/>
                </a:ext>
              </a:extLst>
            </p:cNvPr>
            <p:cNvCxnSpPr/>
            <p:nvPr/>
          </p:nvCxnSpPr>
          <p:spPr>
            <a:xfrm flipH="1">
              <a:off x="4924493" y="5210616"/>
              <a:ext cx="414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818C271B-5CE9-4393-AE2D-125D04A2A4A1}"/>
                </a:ext>
              </a:extLst>
            </p:cNvPr>
            <p:cNvSpPr/>
            <p:nvPr/>
          </p:nvSpPr>
          <p:spPr>
            <a:xfrm>
              <a:off x="5298146" y="5181819"/>
              <a:ext cx="119988" cy="1112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4175FF67-C690-4868-A008-61F68007F665}"/>
                </a:ext>
              </a:extLst>
            </p:cNvPr>
            <p:cNvCxnSpPr>
              <a:cxnSpLocks/>
            </p:cNvCxnSpPr>
            <p:nvPr/>
          </p:nvCxnSpPr>
          <p:spPr>
            <a:xfrm>
              <a:off x="6271816" y="6080389"/>
              <a:ext cx="131096" cy="1252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6109922B-4A34-49B3-A53D-B8225DA89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9224" y="4422863"/>
              <a:ext cx="194844" cy="1906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940D34DA-7926-4376-8834-34DD02561D73}"/>
                  </a:ext>
                </a:extLst>
              </p:cNvPr>
              <p:cNvSpPr txBox="1"/>
              <p:nvPr/>
            </p:nvSpPr>
            <p:spPr>
              <a:xfrm>
                <a:off x="1270307" y="3244323"/>
                <a:ext cx="685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𝒍𝒐𝒔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940D34DA-7926-4376-8834-34DD02561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307" y="3244323"/>
                <a:ext cx="685893" cy="215444"/>
              </a:xfrm>
              <a:prstGeom prst="rect">
                <a:avLst/>
              </a:prstGeom>
              <a:blipFill>
                <a:blip r:embed="rId39"/>
                <a:stretch>
                  <a:fillRect l="-2655" r="-442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F91BF4A-E0B6-42E1-A1FC-31A133FEA89C}"/>
                  </a:ext>
                </a:extLst>
              </p:cNvPr>
              <p:cNvSpPr txBox="1"/>
              <p:nvPr/>
            </p:nvSpPr>
            <p:spPr>
              <a:xfrm>
                <a:off x="1748745" y="6113312"/>
                <a:ext cx="685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𝒍𝒐𝒔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F91BF4A-E0B6-42E1-A1FC-31A133FEA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745" y="6113312"/>
                <a:ext cx="685893" cy="215444"/>
              </a:xfrm>
              <a:prstGeom prst="rect">
                <a:avLst/>
              </a:prstGeom>
              <a:blipFill>
                <a:blip r:embed="rId40"/>
                <a:stretch>
                  <a:fillRect l="-3571" r="-535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58C6984-CB2D-4AE1-878E-AACEF8D6DA50}"/>
                  </a:ext>
                </a:extLst>
              </p:cNvPr>
              <p:cNvSpPr txBox="1"/>
              <p:nvPr/>
            </p:nvSpPr>
            <p:spPr>
              <a:xfrm>
                <a:off x="541687" y="5788538"/>
                <a:ext cx="685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𝒍𝒐𝒔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58C6984-CB2D-4AE1-878E-AACEF8D6D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87" y="5788538"/>
                <a:ext cx="685893" cy="215444"/>
              </a:xfrm>
              <a:prstGeom prst="rect">
                <a:avLst/>
              </a:prstGeom>
              <a:blipFill>
                <a:blip r:embed="rId41"/>
                <a:stretch>
                  <a:fillRect l="-3571" r="-535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AB01487-9C27-4B85-87AA-855E1A899115}"/>
                  </a:ext>
                </a:extLst>
              </p:cNvPr>
              <p:cNvSpPr txBox="1"/>
              <p:nvPr/>
            </p:nvSpPr>
            <p:spPr>
              <a:xfrm>
                <a:off x="2852504" y="5788538"/>
                <a:ext cx="685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𝒍𝒐𝒔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AB01487-9C27-4B85-87AA-855E1A899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504" y="5788538"/>
                <a:ext cx="685893" cy="215444"/>
              </a:xfrm>
              <a:prstGeom prst="rect">
                <a:avLst/>
              </a:prstGeom>
              <a:blipFill>
                <a:blip r:embed="rId42"/>
                <a:stretch>
                  <a:fillRect l="-3571" r="-535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E9A2691-158A-43DA-80B2-1B455AE9C855}"/>
                  </a:ext>
                </a:extLst>
              </p:cNvPr>
              <p:cNvSpPr txBox="1"/>
              <p:nvPr/>
            </p:nvSpPr>
            <p:spPr>
              <a:xfrm>
                <a:off x="3092544" y="4839465"/>
                <a:ext cx="685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𝒍𝒐𝒔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E9A2691-158A-43DA-80B2-1B455AE9C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544" y="4839465"/>
                <a:ext cx="685893" cy="215444"/>
              </a:xfrm>
              <a:prstGeom prst="rect">
                <a:avLst/>
              </a:prstGeom>
              <a:blipFill>
                <a:blip r:embed="rId43"/>
                <a:stretch>
                  <a:fillRect l="-2655" r="-4425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A729528B-6228-4C72-AB5F-42458589E5B7}"/>
                  </a:ext>
                </a:extLst>
              </p:cNvPr>
              <p:cNvSpPr txBox="1"/>
              <p:nvPr/>
            </p:nvSpPr>
            <p:spPr>
              <a:xfrm>
                <a:off x="3031223" y="3992075"/>
                <a:ext cx="685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𝒍𝒐𝒔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A729528B-6228-4C72-AB5F-42458589E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23" y="3992075"/>
                <a:ext cx="685893" cy="215444"/>
              </a:xfrm>
              <a:prstGeom prst="rect">
                <a:avLst/>
              </a:prstGeom>
              <a:blipFill>
                <a:blip r:embed="rId44"/>
                <a:stretch>
                  <a:fillRect l="-2655" r="-4425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9F87BA1-DC95-49B6-AB52-4D4275F225D9}"/>
                  </a:ext>
                </a:extLst>
              </p:cNvPr>
              <p:cNvSpPr txBox="1"/>
              <p:nvPr/>
            </p:nvSpPr>
            <p:spPr>
              <a:xfrm>
                <a:off x="429077" y="3490043"/>
                <a:ext cx="685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𝒍𝒐𝒔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9F87BA1-DC95-49B6-AB52-4D4275F2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7" y="3490043"/>
                <a:ext cx="685893" cy="215444"/>
              </a:xfrm>
              <a:prstGeom prst="rect">
                <a:avLst/>
              </a:prstGeom>
              <a:blipFill>
                <a:blip r:embed="rId45"/>
                <a:stretch>
                  <a:fillRect l="-2655" r="-4425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A86C9014-E7A9-4B30-B485-34514E147089}"/>
                  </a:ext>
                </a:extLst>
              </p:cNvPr>
              <p:cNvSpPr txBox="1"/>
              <p:nvPr/>
            </p:nvSpPr>
            <p:spPr>
              <a:xfrm>
                <a:off x="2049370" y="5855279"/>
                <a:ext cx="326908" cy="251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A86C9014-E7A9-4B30-B485-34514E147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370" y="5855279"/>
                <a:ext cx="326908" cy="251800"/>
              </a:xfrm>
              <a:prstGeom prst="rect">
                <a:avLst/>
              </a:prstGeom>
              <a:blipFill>
                <a:blip r:embed="rId46"/>
                <a:stretch>
                  <a:fillRect l="-20370" t="-2439" r="-3518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8CA94-D311-4DB0-B28D-C5E035295B4B}"/>
              </a:ext>
            </a:extLst>
          </p:cNvPr>
          <p:cNvCxnSpPr/>
          <p:nvPr/>
        </p:nvCxnSpPr>
        <p:spPr>
          <a:xfrm flipV="1">
            <a:off x="1845574" y="2475768"/>
            <a:ext cx="0" cy="6022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5EC8EB2-2B28-41D2-ABBD-EB197B52D8FC}"/>
              </a:ext>
            </a:extLst>
          </p:cNvPr>
          <p:cNvSpPr txBox="1"/>
          <p:nvPr/>
        </p:nvSpPr>
        <p:spPr>
          <a:xfrm>
            <a:off x="1165931" y="2704361"/>
            <a:ext cx="774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GC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82100DE-7FAF-47CC-8ED8-69D3ADF8CC5A}"/>
              </a:ext>
            </a:extLst>
          </p:cNvPr>
          <p:cNvCxnSpPr/>
          <p:nvPr/>
        </p:nvCxnSpPr>
        <p:spPr>
          <a:xfrm flipV="1">
            <a:off x="7026003" y="2265723"/>
            <a:ext cx="0" cy="6022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B75C1C1-0DB6-4781-9B17-DA372B25FE2B}"/>
              </a:ext>
            </a:extLst>
          </p:cNvPr>
          <p:cNvSpPr txBox="1"/>
          <p:nvPr/>
        </p:nvSpPr>
        <p:spPr>
          <a:xfrm>
            <a:off x="6310313" y="2538128"/>
            <a:ext cx="774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GC</a:t>
            </a:r>
          </a:p>
        </p:txBody>
      </p:sp>
    </p:spTree>
    <p:extLst>
      <p:ext uri="{BB962C8B-B14F-4D97-AF65-F5344CB8AC3E}">
        <p14:creationId xmlns:p14="http://schemas.microsoft.com/office/powerpoint/2010/main" val="93706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104B6-7F5C-4FD2-ADA5-3161E88EF48B}"/>
              </a:ext>
            </a:extLst>
          </p:cNvPr>
          <p:cNvGrpSpPr/>
          <p:nvPr/>
        </p:nvGrpSpPr>
        <p:grpSpPr>
          <a:xfrm>
            <a:off x="3037726" y="1415802"/>
            <a:ext cx="3203417" cy="2523692"/>
            <a:chOff x="1499212" y="1764145"/>
            <a:chExt cx="3203417" cy="252369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D14CDA1-51E7-428F-BFB8-6F5C228682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963" y="3529439"/>
              <a:ext cx="1884225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8CAC8C-35E6-4BC9-8594-10776A4061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686" y="2417207"/>
              <a:ext cx="256969" cy="19835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311E8-A5B6-4FEF-BB2E-F4744B3EE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8950" y="2429514"/>
              <a:ext cx="113148" cy="24253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3C3A121-A06F-40AE-B862-1C6A161ACF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1764145"/>
              <a:ext cx="0" cy="2124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0A4A8A7-833C-4C28-9EAE-120B340AD043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V="1">
              <a:off x="3583716" y="3517195"/>
              <a:ext cx="1118913" cy="12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FE2124-2D6C-4D76-9821-D818BC4AC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6709" y="3523678"/>
              <a:ext cx="850892" cy="701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A32AC8-43C5-47A2-B1D5-2D09537436F2}"/>
                </a:ext>
              </a:extLst>
            </p:cNvPr>
            <p:cNvCxnSpPr/>
            <p:nvPr/>
          </p:nvCxnSpPr>
          <p:spPr>
            <a:xfrm flipV="1">
              <a:off x="3657600" y="3223491"/>
              <a:ext cx="323273" cy="3001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170DCD-04F0-41DA-B863-B740EB0739AD}"/>
                </a:ext>
              </a:extLst>
            </p:cNvPr>
            <p:cNvSpPr/>
            <p:nvPr/>
          </p:nvSpPr>
          <p:spPr>
            <a:xfrm>
              <a:off x="2761661" y="2558474"/>
              <a:ext cx="124699" cy="1293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BA1C10-8B1D-4E0B-B7BA-071CAE3C57A1}"/>
                </a:ext>
              </a:extLst>
            </p:cNvPr>
            <p:cNvSpPr/>
            <p:nvPr/>
          </p:nvSpPr>
          <p:spPr>
            <a:xfrm>
              <a:off x="3583716" y="3447471"/>
              <a:ext cx="175484" cy="1639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10B0C7-5480-4279-A0D4-D960B538DACD}"/>
                </a:ext>
              </a:extLst>
            </p:cNvPr>
            <p:cNvCxnSpPr>
              <a:cxnSpLocks/>
            </p:cNvCxnSpPr>
            <p:nvPr/>
          </p:nvCxnSpPr>
          <p:spPr>
            <a:xfrm>
              <a:off x="2867888" y="2623128"/>
              <a:ext cx="3556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081D75-2B0D-4F28-ABEB-63E64D8A69C2}"/>
                </a:ext>
              </a:extLst>
            </p:cNvPr>
            <p:cNvCxnSpPr>
              <a:cxnSpLocks/>
              <a:stCxn id="13" idx="5"/>
              <a:endCxn id="15" idx="1"/>
            </p:cNvCxnSpPr>
            <p:nvPr/>
          </p:nvCxnSpPr>
          <p:spPr>
            <a:xfrm>
              <a:off x="2868098" y="2668845"/>
              <a:ext cx="741317" cy="8026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130C16F-804E-452D-ADC8-CDC8C1C39D73}"/>
                </a:ext>
              </a:extLst>
            </p:cNvPr>
            <p:cNvSpPr/>
            <p:nvPr/>
          </p:nvSpPr>
          <p:spPr>
            <a:xfrm>
              <a:off x="1750908" y="2604427"/>
              <a:ext cx="124699" cy="1293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BF1B41D-8469-4BB8-B2AA-9CDF9C244D4B}"/>
                </a:ext>
              </a:extLst>
            </p:cNvPr>
            <p:cNvCxnSpPr>
              <a:cxnSpLocks/>
            </p:cNvCxnSpPr>
            <p:nvPr/>
          </p:nvCxnSpPr>
          <p:spPr>
            <a:xfrm>
              <a:off x="1857135" y="2669081"/>
              <a:ext cx="3556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19D0C5-547C-4E32-AADC-7A44FD469D64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1848689" y="2693996"/>
              <a:ext cx="1735027" cy="83544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A039FAF-10A8-4D26-B934-33E762252DD0}"/>
                    </a:ext>
                  </a:extLst>
                </p:cNvPr>
                <p:cNvSpPr txBox="1"/>
                <p:nvPr/>
              </p:nvSpPr>
              <p:spPr>
                <a:xfrm>
                  <a:off x="2704398" y="2174905"/>
                  <a:ext cx="2907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A039FAF-10A8-4D26-B934-33E762252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398" y="2174905"/>
                  <a:ext cx="29072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417" r="-833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A2875FB-664E-4466-BE96-6FF4430DE601}"/>
                    </a:ext>
                  </a:extLst>
                </p:cNvPr>
                <p:cNvSpPr txBox="1"/>
                <p:nvPr/>
              </p:nvSpPr>
              <p:spPr>
                <a:xfrm>
                  <a:off x="1499212" y="2327428"/>
                  <a:ext cx="2907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A2875FB-664E-4466-BE96-6FF4430DE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212" y="2327428"/>
                  <a:ext cx="29072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417" r="-833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6BD2D68-93C0-4F6A-B856-41E70B398CBB}"/>
                </a:ext>
              </a:extLst>
            </p:cNvPr>
            <p:cNvSpPr/>
            <p:nvPr/>
          </p:nvSpPr>
          <p:spPr>
            <a:xfrm>
              <a:off x="3357507" y="3332794"/>
              <a:ext cx="137690" cy="187116"/>
            </a:xfrm>
            <a:custGeom>
              <a:avLst/>
              <a:gdLst>
                <a:gd name="connsiteX0" fmla="*/ 137690 w 137690"/>
                <a:gd name="connsiteY0" fmla="*/ 0 h 187116"/>
                <a:gd name="connsiteX1" fmla="*/ 35305 w 137690"/>
                <a:gd name="connsiteY1" fmla="*/ 45896 h 187116"/>
                <a:gd name="connsiteX2" fmla="*/ 0 w 137690"/>
                <a:gd name="connsiteY2" fmla="*/ 187116 h 18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690" h="187116">
                  <a:moveTo>
                    <a:pt x="137690" y="0"/>
                  </a:moveTo>
                  <a:cubicBezTo>
                    <a:pt x="97971" y="7355"/>
                    <a:pt x="58253" y="14710"/>
                    <a:pt x="35305" y="45896"/>
                  </a:cubicBezTo>
                  <a:cubicBezTo>
                    <a:pt x="12357" y="77082"/>
                    <a:pt x="6178" y="132099"/>
                    <a:pt x="0" y="187116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B8AD100-773E-423D-AE23-1110CD0A6F19}"/>
                </a:ext>
              </a:extLst>
            </p:cNvPr>
            <p:cNvSpPr/>
            <p:nvPr/>
          </p:nvSpPr>
          <p:spPr>
            <a:xfrm>
              <a:off x="3083759" y="3346916"/>
              <a:ext cx="83101" cy="187116"/>
            </a:xfrm>
            <a:custGeom>
              <a:avLst/>
              <a:gdLst>
                <a:gd name="connsiteX0" fmla="*/ 83101 w 83101"/>
                <a:gd name="connsiteY0" fmla="*/ 0 h 187116"/>
                <a:gd name="connsiteX1" fmla="*/ 1900 w 83101"/>
                <a:gd name="connsiteY1" fmla="*/ 98854 h 187116"/>
                <a:gd name="connsiteX2" fmla="*/ 33674 w 83101"/>
                <a:gd name="connsiteY2" fmla="*/ 187116 h 18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01" h="187116">
                  <a:moveTo>
                    <a:pt x="83101" y="0"/>
                  </a:moveTo>
                  <a:cubicBezTo>
                    <a:pt x="46619" y="33834"/>
                    <a:pt x="10138" y="67668"/>
                    <a:pt x="1900" y="98854"/>
                  </a:cubicBezTo>
                  <a:cubicBezTo>
                    <a:pt x="-6338" y="130040"/>
                    <a:pt x="13668" y="158578"/>
                    <a:pt x="33674" y="187116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C1A25A4-2C97-419F-98E7-17D9B356025A}"/>
                    </a:ext>
                  </a:extLst>
                </p:cNvPr>
                <p:cNvSpPr txBox="1"/>
                <p:nvPr/>
              </p:nvSpPr>
              <p:spPr>
                <a:xfrm>
                  <a:off x="2866208" y="3294910"/>
                  <a:ext cx="1402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C1A25A4-2C97-419F-98E7-17D9B35602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208" y="3294910"/>
                  <a:ext cx="140231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34783" r="-2608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D42EA34-1993-4123-B389-51551BADBBC0}"/>
                    </a:ext>
                  </a:extLst>
                </p:cNvPr>
                <p:cNvSpPr txBox="1"/>
                <p:nvPr/>
              </p:nvSpPr>
              <p:spPr>
                <a:xfrm>
                  <a:off x="3218181" y="3282135"/>
                  <a:ext cx="1402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D42EA34-1993-4123-B389-51551BADB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181" y="3282135"/>
                  <a:ext cx="140231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0435" r="-3043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07357E0-3BA2-498F-89D7-F3D257E7C213}"/>
                    </a:ext>
                  </a:extLst>
                </p:cNvPr>
                <p:cNvSpPr txBox="1"/>
                <p:nvPr/>
              </p:nvSpPr>
              <p:spPr>
                <a:xfrm>
                  <a:off x="3762170" y="1764145"/>
                  <a:ext cx="12971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07357E0-3BA2-498F-89D7-F3D257E7C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170" y="1764145"/>
                  <a:ext cx="129714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23810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866BC9D-3A8D-4114-A442-38F5B9D66177}"/>
                    </a:ext>
                  </a:extLst>
                </p:cNvPr>
                <p:cNvSpPr txBox="1"/>
                <p:nvPr/>
              </p:nvSpPr>
              <p:spPr>
                <a:xfrm>
                  <a:off x="3036146" y="4072393"/>
                  <a:ext cx="14333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866BC9D-3A8D-4114-A442-38F5B9D661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146" y="4072393"/>
                  <a:ext cx="14333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6667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E7C2585-457B-4444-BD0D-E66D8F51B04C}"/>
                    </a:ext>
                  </a:extLst>
                </p:cNvPr>
                <p:cNvSpPr txBox="1"/>
                <p:nvPr/>
              </p:nvSpPr>
              <p:spPr>
                <a:xfrm>
                  <a:off x="4530440" y="3581998"/>
                  <a:ext cx="14414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E7C2585-457B-4444-BD0D-E66D8F51B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0440" y="3581998"/>
                  <a:ext cx="14414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34783" r="-2608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EA4C0C-700A-4D63-80C8-6E276CC13336}"/>
              </a:ext>
            </a:extLst>
          </p:cNvPr>
          <p:cNvSpPr txBox="1"/>
          <p:nvPr/>
        </p:nvSpPr>
        <p:spPr>
          <a:xfrm>
            <a:off x="5224358" y="3162011"/>
            <a:ext cx="72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5F211-E0DD-4286-939C-462DDE9872AC}"/>
              </a:ext>
            </a:extLst>
          </p:cNvPr>
          <p:cNvSpPr txBox="1"/>
          <p:nvPr/>
        </p:nvSpPr>
        <p:spPr>
          <a:xfrm>
            <a:off x="5086543" y="3732485"/>
            <a:ext cx="850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6C0579-87E9-4509-8A33-70FFAFDEECC3}"/>
              </a:ext>
            </a:extLst>
          </p:cNvPr>
          <p:cNvCxnSpPr/>
          <p:nvPr/>
        </p:nvCxnSpPr>
        <p:spPr>
          <a:xfrm flipH="1">
            <a:off x="4940188" y="3652392"/>
            <a:ext cx="430653" cy="35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83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F29623-958F-47DC-9440-74F21D81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61" y="3053466"/>
            <a:ext cx="5535153" cy="2568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564B3-8631-4406-9BC2-C3018E33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0E5B391-A05F-4F0F-A41D-DB5FF97A68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6683" y="1945785"/>
            <a:ext cx="537648" cy="12700"/>
          </a:xfrm>
          <a:prstGeom prst="curvedConnector3">
            <a:avLst>
              <a:gd name="adj1" fmla="val 48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58D1F225-E538-4D36-B1F7-F8BED50453F0}"/>
              </a:ext>
            </a:extLst>
          </p:cNvPr>
          <p:cNvCxnSpPr>
            <a:cxnSpLocks/>
          </p:cNvCxnSpPr>
          <p:nvPr/>
        </p:nvCxnSpPr>
        <p:spPr>
          <a:xfrm>
            <a:off x="9133733" y="2379804"/>
            <a:ext cx="731520" cy="30170"/>
          </a:xfrm>
          <a:prstGeom prst="curvedConnector3">
            <a:avLst>
              <a:gd name="adj1" fmla="val 44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6D86F15-2D06-4131-83C2-F86A0DBD66E7}"/>
              </a:ext>
            </a:extLst>
          </p:cNvPr>
          <p:cNvSpPr/>
          <p:nvPr/>
        </p:nvSpPr>
        <p:spPr>
          <a:xfrm>
            <a:off x="8062005" y="1426646"/>
            <a:ext cx="1053100" cy="1149487"/>
          </a:xfrm>
          <a:custGeom>
            <a:avLst/>
            <a:gdLst>
              <a:gd name="connsiteX0" fmla="*/ 169180 w 1053100"/>
              <a:gd name="connsiteY0" fmla="*/ 0 h 1149487"/>
              <a:gd name="connsiteX1" fmla="*/ 37100 w 1053100"/>
              <a:gd name="connsiteY1" fmla="*/ 375920 h 1149487"/>
              <a:gd name="connsiteX2" fmla="*/ 758460 w 1053100"/>
              <a:gd name="connsiteY2" fmla="*/ 1148080 h 1149487"/>
              <a:gd name="connsiteX3" fmla="*/ 1053100 w 1053100"/>
              <a:gd name="connsiteY3" fmla="*/ 528320 h 114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3100" h="1149487">
                <a:moveTo>
                  <a:pt x="169180" y="0"/>
                </a:moveTo>
                <a:cubicBezTo>
                  <a:pt x="54033" y="92286"/>
                  <a:pt x="-61113" y="184573"/>
                  <a:pt x="37100" y="375920"/>
                </a:cubicBezTo>
                <a:cubicBezTo>
                  <a:pt x="135313" y="567267"/>
                  <a:pt x="589127" y="1122680"/>
                  <a:pt x="758460" y="1148080"/>
                </a:cubicBezTo>
                <a:cubicBezTo>
                  <a:pt x="927793" y="1173480"/>
                  <a:pt x="990446" y="850900"/>
                  <a:pt x="1053100" y="528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B74D4-C815-4CEE-BF3C-8D57DA2A194B}"/>
              </a:ext>
            </a:extLst>
          </p:cNvPr>
          <p:cNvGrpSpPr/>
          <p:nvPr/>
        </p:nvGrpSpPr>
        <p:grpSpPr>
          <a:xfrm>
            <a:off x="4271982" y="2942520"/>
            <a:ext cx="3979120" cy="1635736"/>
            <a:chOff x="3965836" y="3075520"/>
            <a:chExt cx="3979120" cy="16357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A5D280-7B27-4396-A9B9-16CB38D27B95}"/>
                </a:ext>
              </a:extLst>
            </p:cNvPr>
            <p:cNvSpPr/>
            <p:nvPr/>
          </p:nvSpPr>
          <p:spPr>
            <a:xfrm>
              <a:off x="5669284" y="4196091"/>
              <a:ext cx="121920" cy="123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BDD7FD-B67A-4AC6-BE52-C13C204DDA7C}"/>
                </a:ext>
              </a:extLst>
            </p:cNvPr>
            <p:cNvCxnSpPr>
              <a:cxnSpLocks/>
            </p:cNvCxnSpPr>
            <p:nvPr/>
          </p:nvCxnSpPr>
          <p:spPr>
            <a:xfrm>
              <a:off x="5669284" y="4246891"/>
              <a:ext cx="147320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E8975B-790F-43BA-8E6B-3A660F72F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3962" y="4257931"/>
              <a:ext cx="909326" cy="3839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E93B8F-264C-4666-A8F2-DBE9F217A0E0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H="1" flipV="1">
              <a:off x="6353033" y="3288879"/>
              <a:ext cx="840256" cy="907214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0ACD5B-0E60-4B99-B493-9DD47FEE36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3962" y="3151873"/>
              <a:ext cx="5082" cy="144272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51A2C2F0-7415-4ED1-991B-12A2A4889695}"/>
                </a:ext>
              </a:extLst>
            </p:cNvPr>
            <p:cNvSpPr/>
            <p:nvPr/>
          </p:nvSpPr>
          <p:spPr>
            <a:xfrm>
              <a:off x="6172202" y="3075520"/>
              <a:ext cx="223520" cy="213360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284065E4-A4CB-4F24-81D3-86595783109F}"/>
                </a:ext>
              </a:extLst>
            </p:cNvPr>
            <p:cNvCxnSpPr>
              <a:cxnSpLocks/>
            </p:cNvCxnSpPr>
            <p:nvPr/>
          </p:nvCxnSpPr>
          <p:spPr>
            <a:xfrm>
              <a:off x="6468893" y="4257929"/>
              <a:ext cx="304268" cy="202311"/>
            </a:xfrm>
            <a:prstGeom prst="curvedConnector3">
              <a:avLst>
                <a:gd name="adj1" fmla="val -13444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3E047CD-40B5-4349-A115-520B5000B54B}"/>
                    </a:ext>
                  </a:extLst>
                </p:cNvPr>
                <p:cNvSpPr txBox="1"/>
                <p:nvPr/>
              </p:nvSpPr>
              <p:spPr>
                <a:xfrm>
                  <a:off x="6023103" y="4236720"/>
                  <a:ext cx="3170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3E047CD-40B5-4349-A115-520B5000B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103" y="4236720"/>
                  <a:ext cx="3170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F39D9BE-12A5-449A-B3D1-16B8D7887C02}"/>
                </a:ext>
              </a:extLst>
            </p:cNvPr>
            <p:cNvSpPr/>
            <p:nvPr/>
          </p:nvSpPr>
          <p:spPr>
            <a:xfrm>
              <a:off x="6723699" y="3772656"/>
              <a:ext cx="109172" cy="690420"/>
            </a:xfrm>
            <a:custGeom>
              <a:avLst/>
              <a:gdLst>
                <a:gd name="connsiteX0" fmla="*/ 149546 w 149546"/>
                <a:gd name="connsiteY0" fmla="*/ 0 h 736970"/>
                <a:gd name="connsiteX1" fmla="*/ 7306 w 149546"/>
                <a:gd name="connsiteY1" fmla="*/ 294640 h 736970"/>
                <a:gd name="connsiteX2" fmla="*/ 27626 w 149546"/>
                <a:gd name="connsiteY2" fmla="*/ 701040 h 736970"/>
                <a:gd name="connsiteX3" fmla="*/ 88586 w 149546"/>
                <a:gd name="connsiteY3" fmla="*/ 690880 h 73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6" h="736970">
                  <a:moveTo>
                    <a:pt x="149546" y="0"/>
                  </a:moveTo>
                  <a:cubicBezTo>
                    <a:pt x="88586" y="88900"/>
                    <a:pt x="27626" y="177800"/>
                    <a:pt x="7306" y="294640"/>
                  </a:cubicBezTo>
                  <a:cubicBezTo>
                    <a:pt x="-13014" y="411480"/>
                    <a:pt x="14079" y="635000"/>
                    <a:pt x="27626" y="701040"/>
                  </a:cubicBezTo>
                  <a:cubicBezTo>
                    <a:pt x="41173" y="767080"/>
                    <a:pt x="64879" y="728980"/>
                    <a:pt x="88586" y="69088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9ED3B79-62AB-40E8-BA1D-F15717B5BBF1}"/>
                    </a:ext>
                  </a:extLst>
                </p:cNvPr>
                <p:cNvSpPr txBox="1"/>
                <p:nvPr/>
              </p:nvSpPr>
              <p:spPr>
                <a:xfrm>
                  <a:off x="6680150" y="3933200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9ED3B79-62AB-40E8-BA1D-F15717B5B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0150" y="3933200"/>
                  <a:ext cx="36766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B09132A-3271-4804-822D-27AFA50EADA2}"/>
                </a:ext>
              </a:extLst>
            </p:cNvPr>
            <p:cNvSpPr/>
            <p:nvPr/>
          </p:nvSpPr>
          <p:spPr>
            <a:xfrm>
              <a:off x="4024146" y="3982720"/>
              <a:ext cx="1208254" cy="106680"/>
            </a:xfrm>
            <a:custGeom>
              <a:avLst/>
              <a:gdLst>
                <a:gd name="connsiteX0" fmla="*/ 0 w 904240"/>
                <a:gd name="connsiteY0" fmla="*/ 213360 h 213360"/>
                <a:gd name="connsiteX1" fmla="*/ 335280 w 904240"/>
                <a:gd name="connsiteY1" fmla="*/ 81280 h 213360"/>
                <a:gd name="connsiteX2" fmla="*/ 904240 w 904240"/>
                <a:gd name="connsiteY2" fmla="*/ 0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240" h="213360">
                  <a:moveTo>
                    <a:pt x="0" y="213360"/>
                  </a:moveTo>
                  <a:cubicBezTo>
                    <a:pt x="92286" y="165100"/>
                    <a:pt x="184573" y="116840"/>
                    <a:pt x="335280" y="81280"/>
                  </a:cubicBezTo>
                  <a:cubicBezTo>
                    <a:pt x="485987" y="45720"/>
                    <a:pt x="695113" y="22860"/>
                    <a:pt x="90424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E307F84-D909-4F87-8E31-8BDF33D76C46}"/>
                </a:ext>
              </a:extLst>
            </p:cNvPr>
            <p:cNvSpPr txBox="1"/>
            <p:nvPr/>
          </p:nvSpPr>
          <p:spPr>
            <a:xfrm>
              <a:off x="5382235" y="4341924"/>
              <a:ext cx="762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GC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E53F8C9-1E65-43C3-A781-532EFCD16BFC}"/>
                </a:ext>
              </a:extLst>
            </p:cNvPr>
            <p:cNvSpPr txBox="1"/>
            <p:nvPr/>
          </p:nvSpPr>
          <p:spPr>
            <a:xfrm>
              <a:off x="3965836" y="4073263"/>
              <a:ext cx="1208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Rotation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9DEE8F3-10BA-44D5-BB8A-7AA40BBE18E9}"/>
                </a:ext>
              </a:extLst>
            </p:cNvPr>
            <p:cNvSpPr txBox="1"/>
            <p:nvPr/>
          </p:nvSpPr>
          <p:spPr>
            <a:xfrm>
              <a:off x="7182952" y="4341924"/>
              <a:ext cx="762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8DA6834-566B-4C47-B176-C71B7CF04DF1}"/>
                    </a:ext>
                  </a:extLst>
                </p:cNvPr>
                <p:cNvSpPr txBox="1"/>
                <p:nvPr/>
              </p:nvSpPr>
              <p:spPr>
                <a:xfrm>
                  <a:off x="6660080" y="3403324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8DA6834-566B-4C47-B176-C71B7CF04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080" y="3403324"/>
                  <a:ext cx="37792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un 7">
              <a:extLst>
                <a:ext uri="{FF2B5EF4-FFF2-40B4-BE49-F238E27FC236}">
                  <a16:creationId xmlns:a16="http://schemas.microsoft.com/office/drawing/2014/main" id="{27F16B13-4F39-46D6-B180-D902634B9851}"/>
                </a:ext>
              </a:extLst>
            </p:cNvPr>
            <p:cNvSpPr/>
            <p:nvPr/>
          </p:nvSpPr>
          <p:spPr>
            <a:xfrm>
              <a:off x="7030722" y="4013200"/>
              <a:ext cx="447040" cy="447040"/>
            </a:xfrm>
            <a:prstGeom prst="sun">
              <a:avLst>
                <a:gd name="adj" fmla="val 3323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225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</TotalTime>
  <Words>94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 Shufan</dc:creator>
  <cp:lastModifiedBy>Xia Shufan</cp:lastModifiedBy>
  <cp:revision>32</cp:revision>
  <dcterms:created xsi:type="dcterms:W3CDTF">2021-04-18T02:27:48Z</dcterms:created>
  <dcterms:modified xsi:type="dcterms:W3CDTF">2021-05-04T15:59:18Z</dcterms:modified>
</cp:coreProperties>
</file>