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1956" autoAdjust="0"/>
  </p:normalViewPr>
  <p:slideViewPr>
    <p:cSldViewPr>
      <p:cViewPr varScale="1">
        <p:scale>
          <a:sx n="50" d="100"/>
          <a:sy n="50" d="100"/>
        </p:scale>
        <p:origin x="-19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C925-2666-432B-88FB-504B5E01F9D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DD58D-F097-4EF5-8515-038504F6B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8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所以，你提供的产品是什么？能为用户创造什么样的价值？你的产品解决了哪一类用户的什么问题？你的产品能不能把贵的变成便宜的，甚至是免费的？能不能把复杂的变成简单的？</a:t>
            </a:r>
            <a:r>
              <a:rPr lang="zh-CN" altLang="en-US" dirty="0" smtClean="0"/>
              <a:t>我认为，这是任何一个创业者在回答商业模式的时候，首先要去考虑的问题。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4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企业要思考的不是产品，而是顾客到底要完成什么事情，企业的价值就是帮顾客完成这件事，产品知识这个过程的一个媒介或手段。</a:t>
            </a:r>
            <a:endParaRPr lang="en-US" altLang="zh-CN" dirty="0" smtClean="0"/>
          </a:p>
          <a:p>
            <a:r>
              <a:rPr lang="zh-CN" altLang="en-US" dirty="0" smtClean="0"/>
              <a:t>用宝洁的话讲“若能帮助消费者赢得生活，就必然赢得市场”</a:t>
            </a:r>
            <a:endParaRPr lang="en-US" altLang="zh-CN" dirty="0" smtClean="0"/>
          </a:p>
          <a:p>
            <a:r>
              <a:rPr lang="zh-CN" altLang="en-US" dirty="0" smtClean="0"/>
              <a:t>以苹果为例，乔布斯刚汇入苹果的时候，最先做的是几款彩壳电脑，虽然得了工业大奖，但问题是改变了苹果么？没有，因为没有满足真正用户的需求。</a:t>
            </a:r>
            <a:endParaRPr lang="en-US" altLang="zh-CN" dirty="0" smtClean="0"/>
          </a:p>
          <a:p>
            <a:r>
              <a:rPr lang="zh-CN" altLang="en-US" dirty="0" smtClean="0"/>
              <a:t>后来</a:t>
            </a:r>
            <a:r>
              <a:rPr lang="en-US" altLang="zh-CN" dirty="0" err="1" smtClean="0"/>
              <a:t>ipod</a:t>
            </a:r>
            <a:r>
              <a:rPr lang="zh-CN" altLang="en-US" dirty="0" smtClean="0"/>
              <a:t>满足了这个需求，为什么？是因为</a:t>
            </a:r>
            <a:r>
              <a:rPr lang="en-US" altLang="zh-CN" dirty="0" err="1" smtClean="0"/>
              <a:t>ipod</a:t>
            </a:r>
            <a:r>
              <a:rPr lang="zh-CN" altLang="en-US" dirty="0" smtClean="0"/>
              <a:t>的触屏和精美的外形设计么？那都是空洞的东西。最主要的是，</a:t>
            </a:r>
            <a:r>
              <a:rPr lang="en-US" altLang="zh-CN" dirty="0" err="1" smtClean="0"/>
              <a:t>ipod</a:t>
            </a:r>
            <a:r>
              <a:rPr lang="zh-CN" altLang="en-US" dirty="0" smtClean="0"/>
              <a:t>顺应了一个最基本的需求，所有美国大学生都有网上下载歌曲和听歌的需求，顺应这个需求，就赢得了市场。</a:t>
            </a:r>
            <a:endParaRPr lang="en-US" altLang="zh-CN" dirty="0" smtClean="0"/>
          </a:p>
          <a:p>
            <a:r>
              <a:rPr lang="zh-CN" altLang="en-US" dirty="0" smtClean="0"/>
              <a:t>所以，产品策划时第一步应该想到的是什么？不是外形，也不是配色，而是要问用户到底有没有这样的需求，是必须有的，还是可以有的。如果是弱需求，推动起来就难，如果是强需求，就很容易成功。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有的说缺乏清晰定位，有的说概念超前，有的说设计过于复杂。但是</a:t>
            </a:r>
            <a:r>
              <a:rPr lang="en-US" altLang="zh-CN" dirty="0" smtClean="0"/>
              <a:t>google wave</a:t>
            </a:r>
            <a:r>
              <a:rPr lang="zh-CN" altLang="en-US" dirty="0" smtClean="0"/>
              <a:t>宣布的 时候说“用户对它并不感兴趣”。所以，有再多理由，最后产品失败的主要原因就是用户是否需要它。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时间：例如启动程序过慢，在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个内容下拉框选择，减少用户移动鼠标距离和点击次数，减少用户满屏寻找的次数。</a:t>
            </a:r>
            <a:endParaRPr lang="en-US" altLang="zh-CN" dirty="0" smtClean="0"/>
          </a:p>
          <a:p>
            <a:r>
              <a:rPr lang="zh-CN" altLang="en-US" dirty="0" smtClean="0"/>
              <a:t>越多越好？相反，多了就没重点，有时需要做减法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1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时代变了，用户变了，玩法变了，但人性没变。洞悉用户人性（人的本性和特性）如快乐，好玩，存在感，猎奇，虚荣，懒惰等。</a:t>
            </a:r>
            <a:endParaRPr lang="en-US" altLang="zh-CN" dirty="0" smtClean="0"/>
          </a:p>
          <a:p>
            <a:r>
              <a:rPr lang="zh-CN" altLang="en-US" dirty="0" smtClean="0"/>
              <a:t>为群体效应而做，容易传播放大，从中理解功能背后的心理诉求是什么？</a:t>
            </a:r>
            <a:endParaRPr lang="en-US" altLang="zh-CN" dirty="0" smtClean="0"/>
          </a:p>
          <a:p>
            <a:r>
              <a:rPr lang="zh-CN" altLang="en-US" dirty="0" smtClean="0"/>
              <a:t>面向阶段性目标，不过度设计。不在</a:t>
            </a:r>
            <a:r>
              <a:rPr lang="en-US" altLang="zh-CN" dirty="0" smtClean="0"/>
              <a:t>1.0</a:t>
            </a:r>
            <a:r>
              <a:rPr lang="zh-CN" altLang="en-US" dirty="0" smtClean="0"/>
              <a:t>时做</a:t>
            </a:r>
            <a:r>
              <a:rPr lang="en-US" altLang="zh-CN" dirty="0" smtClean="0"/>
              <a:t>2.0</a:t>
            </a:r>
            <a:r>
              <a:rPr lang="zh-CN" altLang="en-US" dirty="0" smtClean="0"/>
              <a:t>该做的。只抓主场景，不做全功能。面向场景做设计，而非面向功能列表。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产品经理：提高自己的艺术品位，质量要求品位，细节体验品味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D58D-F097-4EF5-8515-038504F6B9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2428B6-8080-40D1-9498-19A555FAB3B9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105035-1C55-4A5F-8523-32C8CDB12A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第</a:t>
            </a:r>
            <a:r>
              <a:rPr lang="en-US" altLang="zh-CN" sz="4000" b="1" dirty="0" smtClean="0"/>
              <a:t>4</a:t>
            </a:r>
            <a:r>
              <a:rPr lang="zh-CN" altLang="en-US" sz="4000" b="1" dirty="0" smtClean="0"/>
              <a:t>讲  基于互联网思维的产品模式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3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之父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马化腾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为产品确立优先级和先后次序。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不强迫用户，不为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的需求骚扰</a:t>
            </a:r>
            <a:r>
              <a:rPr lang="en-US" altLang="zh-CN" dirty="0" smtClean="0"/>
              <a:t>99%</a:t>
            </a:r>
            <a:r>
              <a:rPr lang="zh-CN" altLang="en-US" dirty="0" smtClean="0"/>
              <a:t>的用户。</a:t>
            </a:r>
            <a:endParaRPr lang="en-US" altLang="zh-CN" dirty="0" smtClean="0"/>
          </a:p>
          <a:p>
            <a:pPr lvl="1"/>
            <a:r>
              <a:rPr lang="zh-CN" altLang="en-US" dirty="0"/>
              <a:t>研发保证</a:t>
            </a:r>
            <a:r>
              <a:rPr lang="zh-CN" altLang="en-US" dirty="0" smtClean="0"/>
              <a:t>机制，产品迭代要快，快速实现和响应。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丰富自己的角色，做最挑剔的用户，笨用户。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技术核心能力非复制性强，让极致核心能力产生口碑。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局部、细小之处的创新永不满足。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产品开发的基本法则</a:t>
            </a:r>
          </a:p>
        </p:txBody>
      </p:sp>
    </p:spTree>
    <p:extLst>
      <p:ext uri="{BB962C8B-B14F-4D97-AF65-F5344CB8AC3E}">
        <p14:creationId xmlns:p14="http://schemas.microsoft.com/office/powerpoint/2010/main" val="292648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百度首任产品经理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俞军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产品经理首先是用户。</a:t>
            </a:r>
            <a:endParaRPr lang="en-US" altLang="zh-CN" dirty="0" smtClean="0"/>
          </a:p>
          <a:p>
            <a:pPr lvl="1"/>
            <a:r>
              <a:rPr lang="zh-CN" altLang="en-US" dirty="0"/>
              <a:t>站</a:t>
            </a:r>
            <a:r>
              <a:rPr lang="zh-CN" altLang="en-US" dirty="0" smtClean="0"/>
              <a:t>在用户角度看问题。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用户体验是一个完整的过程。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追求效果，不做没用的东西。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发现需求，而不是创造需求。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在关键点上超越竞争对手，快速上线，不断改进。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给用户稳定的体验预期。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不要让用户思考和选择，</a:t>
            </a:r>
            <a:r>
              <a:rPr lang="zh-CN" altLang="en-US" smtClean="0"/>
              <a:t>替用户先</a:t>
            </a:r>
            <a:r>
              <a:rPr lang="zh-CN" altLang="en-US" dirty="0" smtClean="0"/>
              <a:t>想好。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不要给用户不想要的东西，任何没用的东西对用户都是一种伤害。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产品开发的基本法则</a:t>
            </a:r>
          </a:p>
        </p:txBody>
      </p:sp>
    </p:spTree>
    <p:extLst>
      <p:ext uri="{BB962C8B-B14F-4D97-AF65-F5344CB8AC3E}">
        <p14:creationId xmlns:p14="http://schemas.microsoft.com/office/powerpoint/2010/main" val="7345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产品模式的内涵</a:t>
            </a:r>
            <a:endParaRPr lang="en-US" altLang="zh-CN" dirty="0" smtClean="0"/>
          </a:p>
          <a:p>
            <a:r>
              <a:rPr lang="zh-CN" altLang="en-US" dirty="0" smtClean="0"/>
              <a:t>四大产品思维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迭代思维</a:t>
            </a:r>
            <a:endParaRPr lang="en-US" altLang="zh-CN" dirty="0" smtClean="0"/>
          </a:p>
          <a:p>
            <a:pPr lvl="1"/>
            <a:r>
              <a:rPr lang="zh-CN" altLang="en-US" dirty="0"/>
              <a:t>极致</a:t>
            </a:r>
            <a:r>
              <a:rPr lang="zh-CN" altLang="en-US" dirty="0" smtClean="0"/>
              <a:t>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简约思维</a:t>
            </a:r>
            <a:endParaRPr lang="en-US" altLang="zh-CN" dirty="0" smtClean="0"/>
          </a:p>
          <a:p>
            <a:r>
              <a:rPr lang="zh-CN" altLang="en-US" dirty="0" smtClean="0"/>
              <a:t>产品设计原则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18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互联网思维开放、互动的特性，将改变制造业的整个产业链。因此，用好互联网思维，制造业链条上的研发、生产、物流、市场、销售、售后服务等环节都要顺势而变。</a:t>
            </a:r>
            <a:endParaRPr lang="en-US" altLang="zh-CN" dirty="0" smtClean="0"/>
          </a:p>
          <a:p>
            <a:pPr lvl="1" algn="r"/>
            <a:r>
              <a:rPr lang="en-US" altLang="zh-CN" dirty="0" smtClean="0"/>
              <a:t>--</a:t>
            </a:r>
            <a:r>
              <a:rPr lang="zh-CN" altLang="en-US" dirty="0" smtClean="0"/>
              <a:t>联想集团创始人  柳传志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4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什么是产品模式？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简而言之就是提供</a:t>
            </a:r>
            <a:r>
              <a:rPr lang="zh-CN" altLang="en-US" dirty="0"/>
              <a:t>了一个什么样的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dirty="0"/>
              <a:t>商业模式的核心是产品，本质是通过产品为用户创造价值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所有的商业模式都要建立在产品模式的基础之上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5256584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真正能在互联网里做大的公司，都是产品驱动型的公司，没有了产品和对用户的思考，公司不可能做大，走不了多远。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5806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产品模式需要回答的问题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</a:t>
            </a:r>
            <a:r>
              <a:rPr lang="zh-CN" altLang="en-US" dirty="0"/>
              <a:t>提供的产品是什么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能为</a:t>
            </a:r>
            <a:r>
              <a:rPr lang="zh-CN" altLang="en-US" dirty="0"/>
              <a:t>用户创造什么样的价值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</a:t>
            </a:r>
            <a:r>
              <a:rPr lang="zh-CN" altLang="en-US" dirty="0"/>
              <a:t>的产品解决了哪一类用户的什么问题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</a:t>
            </a:r>
            <a:r>
              <a:rPr lang="zh-CN" altLang="en-US" dirty="0"/>
              <a:t>的产品能不能把贵的变成便宜的，甚至是免费的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</a:t>
            </a:r>
            <a:r>
              <a:rPr lang="zh-CN" altLang="en-US" dirty="0"/>
              <a:t>把复杂的变成简单的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产品模式</a:t>
            </a:r>
          </a:p>
        </p:txBody>
      </p:sp>
    </p:spTree>
    <p:extLst>
      <p:ext uri="{BB962C8B-B14F-4D97-AF65-F5344CB8AC3E}">
        <p14:creationId xmlns:p14="http://schemas.microsoft.com/office/powerpoint/2010/main" val="298352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好的互联网产品需要满足两个条件：</a:t>
            </a:r>
            <a:endParaRPr lang="en-US" altLang="zh-CN" dirty="0" smtClean="0"/>
          </a:p>
          <a:p>
            <a:r>
              <a:rPr lang="zh-CN" altLang="en-US" dirty="0" smtClean="0"/>
              <a:t>能够满足大众的基本需求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保证产品有非常广泛的目标用户群</a:t>
            </a:r>
            <a:endParaRPr lang="en-US" altLang="zh-CN" dirty="0" smtClean="0"/>
          </a:p>
          <a:p>
            <a:r>
              <a:rPr lang="zh-CN" altLang="en-US" dirty="0" smtClean="0"/>
              <a:t>产品使用的门槛足够低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保证产品可以迅速将尽可能多的潜在用户转化为真正用户。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思考：怎样的产品是好的互联网产品？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4509120"/>
            <a:ext cx="6120680" cy="12241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产品不是顾客的目的，而是顾客用来完成某件事情的手段。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--</a:t>
            </a:r>
            <a:r>
              <a:rPr lang="zh-CN" altLang="en-US" dirty="0" smtClean="0"/>
              <a:t>克里斯坦森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81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Google Wave</a:t>
            </a:r>
            <a:r>
              <a:rPr lang="zh-CN" altLang="en-US" dirty="0" smtClean="0"/>
              <a:t>是谷歌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月推出的一款产品，旨在整合电子邮件、即时通信、社交网络、项目管理功能，使人们的交流更加方便。</a:t>
            </a:r>
            <a:endParaRPr lang="en-US" altLang="zh-CN" dirty="0" smtClean="0"/>
          </a:p>
          <a:p>
            <a:r>
              <a:rPr lang="zh-CN" altLang="en-US" dirty="0" smtClean="0"/>
              <a:t>在产品尚未发布时，人们对它充满期待，谷歌认为这将给人们的在线通信带来革命性影响。甚至将</a:t>
            </a:r>
            <a:r>
              <a:rPr lang="en-US" altLang="zh-CN" dirty="0" smtClean="0"/>
              <a:t>Google Wave</a:t>
            </a:r>
            <a:r>
              <a:rPr lang="zh-CN" altLang="en-US" dirty="0" smtClean="0"/>
              <a:t>的测试帐号炒到上百美元。</a:t>
            </a:r>
            <a:endParaRPr lang="en-US" altLang="zh-CN" dirty="0" smtClean="0"/>
          </a:p>
          <a:p>
            <a:r>
              <a:rPr lang="zh-CN" altLang="en-US" dirty="0" smtClean="0"/>
              <a:t>但是，短短一年时间，这款倾心打造的产品彻底宣告失败。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原因是什么？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-Google Wave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2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乔布斯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六大法则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一定不要浪费用户时间。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不要强迫和打扰用户。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一定不要提出“这些用户怎么会这样”的怀疑，一定不要高估用户的智商。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一定不要以为给用户越多越好。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一定明白你的产品面对的是怎样的用户群。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一定要尝试接触用户，了解他们的特征和行为习惯。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产品开发的基本法则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微信之父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张小龙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了解人性。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了解群体心理。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制定规则，让群体在系统中演化。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作品而非产品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产品开发的基本法则</a:t>
            </a:r>
          </a:p>
        </p:txBody>
      </p:sp>
    </p:spTree>
    <p:extLst>
      <p:ext uri="{BB962C8B-B14F-4D97-AF65-F5344CB8AC3E}">
        <p14:creationId xmlns:p14="http://schemas.microsoft.com/office/powerpoint/2010/main" val="202794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538</TotalTime>
  <Words>1219</Words>
  <Application>Microsoft Office PowerPoint</Application>
  <PresentationFormat>全屏显示(4:3)</PresentationFormat>
  <Paragraphs>93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第4讲  基于互联网思维的产品模式</vt:lpstr>
      <vt:lpstr>主要内容</vt:lpstr>
      <vt:lpstr>产品模式</vt:lpstr>
      <vt:lpstr>产品模式</vt:lpstr>
      <vt:lpstr>产品模式</vt:lpstr>
      <vt:lpstr>思考：怎样的产品是好的互联网产品？</vt:lpstr>
      <vt:lpstr>案例-Google Wave</vt:lpstr>
      <vt:lpstr>产品开发的基本法则</vt:lpstr>
      <vt:lpstr>产品开发的基本法则</vt:lpstr>
      <vt:lpstr>产品开发的基本法则</vt:lpstr>
      <vt:lpstr>产品开发的基本法则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互联网转型—商业模式</dc:title>
  <dc:creator>hxl</dc:creator>
  <cp:lastModifiedBy>hxl</cp:lastModifiedBy>
  <cp:revision>15</cp:revision>
  <dcterms:created xsi:type="dcterms:W3CDTF">2018-08-02T13:13:21Z</dcterms:created>
  <dcterms:modified xsi:type="dcterms:W3CDTF">2018-09-05T04:34:00Z</dcterms:modified>
</cp:coreProperties>
</file>