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0"/>
  </p:notesMasterIdLst>
  <p:sldIdLst>
    <p:sldId id="503" r:id="rId2"/>
    <p:sldId id="496" r:id="rId3"/>
    <p:sldId id="391" r:id="rId4"/>
    <p:sldId id="547" r:id="rId5"/>
    <p:sldId id="548" r:id="rId6"/>
    <p:sldId id="549" r:id="rId7"/>
    <p:sldId id="550" r:id="rId8"/>
    <p:sldId id="551" r:id="rId9"/>
    <p:sldId id="392" r:id="rId10"/>
    <p:sldId id="553" r:id="rId11"/>
    <p:sldId id="554" r:id="rId12"/>
    <p:sldId id="555" r:id="rId13"/>
    <p:sldId id="552" r:id="rId14"/>
    <p:sldId id="556" r:id="rId15"/>
    <p:sldId id="393" r:id="rId16"/>
    <p:sldId id="557" r:id="rId17"/>
    <p:sldId id="558" r:id="rId18"/>
    <p:sldId id="559" r:id="rId19"/>
    <p:sldId id="560" r:id="rId20"/>
    <p:sldId id="561" r:id="rId21"/>
    <p:sldId id="562" r:id="rId22"/>
    <p:sldId id="563" r:id="rId23"/>
    <p:sldId id="564" r:id="rId24"/>
    <p:sldId id="566" r:id="rId25"/>
    <p:sldId id="567" r:id="rId26"/>
    <p:sldId id="568" r:id="rId27"/>
    <p:sldId id="565" r:id="rId28"/>
    <p:sldId id="569" r:id="rId29"/>
    <p:sldId id="570" r:id="rId30"/>
    <p:sldId id="571" r:id="rId31"/>
    <p:sldId id="572" r:id="rId32"/>
    <p:sldId id="573" r:id="rId33"/>
    <p:sldId id="574" r:id="rId34"/>
    <p:sldId id="575" r:id="rId35"/>
    <p:sldId id="576" r:id="rId36"/>
    <p:sldId id="577" r:id="rId37"/>
    <p:sldId id="578" r:id="rId38"/>
    <p:sldId id="579" r:id="rId39"/>
    <p:sldId id="580" r:id="rId40"/>
    <p:sldId id="581" r:id="rId41"/>
    <p:sldId id="582" r:id="rId42"/>
    <p:sldId id="583" r:id="rId43"/>
    <p:sldId id="584" r:id="rId44"/>
    <p:sldId id="585" r:id="rId45"/>
    <p:sldId id="586" r:id="rId46"/>
    <p:sldId id="587" r:id="rId47"/>
    <p:sldId id="588" r:id="rId48"/>
    <p:sldId id="589" r:id="rId49"/>
    <p:sldId id="590" r:id="rId50"/>
    <p:sldId id="591" r:id="rId51"/>
    <p:sldId id="592" r:id="rId52"/>
    <p:sldId id="593" r:id="rId53"/>
    <p:sldId id="594" r:id="rId54"/>
    <p:sldId id="595" r:id="rId55"/>
    <p:sldId id="597" r:id="rId56"/>
    <p:sldId id="596" r:id="rId57"/>
    <p:sldId id="598" r:id="rId58"/>
    <p:sldId id="599" r:id="rId59"/>
    <p:sldId id="600" r:id="rId60"/>
    <p:sldId id="601" r:id="rId61"/>
    <p:sldId id="602" r:id="rId62"/>
    <p:sldId id="603" r:id="rId63"/>
    <p:sldId id="604" r:id="rId64"/>
    <p:sldId id="605" r:id="rId65"/>
    <p:sldId id="606" r:id="rId66"/>
    <p:sldId id="607" r:id="rId67"/>
    <p:sldId id="608" r:id="rId68"/>
    <p:sldId id="609" r:id="rId69"/>
    <p:sldId id="610" r:id="rId70"/>
    <p:sldId id="611" r:id="rId71"/>
    <p:sldId id="612" r:id="rId72"/>
    <p:sldId id="613" r:id="rId73"/>
    <p:sldId id="614" r:id="rId74"/>
    <p:sldId id="615" r:id="rId75"/>
    <p:sldId id="616" r:id="rId76"/>
    <p:sldId id="617" r:id="rId77"/>
    <p:sldId id="618" r:id="rId78"/>
    <p:sldId id="620" r:id="rId79"/>
    <p:sldId id="621" r:id="rId80"/>
    <p:sldId id="619" r:id="rId81"/>
    <p:sldId id="622" r:id="rId82"/>
    <p:sldId id="623" r:id="rId83"/>
    <p:sldId id="624" r:id="rId84"/>
    <p:sldId id="625" r:id="rId85"/>
    <p:sldId id="626" r:id="rId86"/>
    <p:sldId id="627" r:id="rId87"/>
    <p:sldId id="628" r:id="rId88"/>
    <p:sldId id="629" r:id="rId89"/>
    <p:sldId id="630" r:id="rId90"/>
    <p:sldId id="631" r:id="rId91"/>
    <p:sldId id="632" r:id="rId92"/>
    <p:sldId id="633" r:id="rId93"/>
    <p:sldId id="634" r:id="rId94"/>
    <p:sldId id="635" r:id="rId95"/>
    <p:sldId id="636" r:id="rId96"/>
    <p:sldId id="637" r:id="rId97"/>
    <p:sldId id="638" r:id="rId98"/>
    <p:sldId id="639" r:id="rId99"/>
    <p:sldId id="640" r:id="rId100"/>
    <p:sldId id="641" r:id="rId101"/>
    <p:sldId id="661" r:id="rId102"/>
    <p:sldId id="662" r:id="rId103"/>
    <p:sldId id="663" r:id="rId104"/>
    <p:sldId id="664" r:id="rId105"/>
    <p:sldId id="665" r:id="rId106"/>
    <p:sldId id="666" r:id="rId107"/>
    <p:sldId id="667" r:id="rId108"/>
    <p:sldId id="668" r:id="rId109"/>
    <p:sldId id="669" r:id="rId110"/>
    <p:sldId id="670" r:id="rId111"/>
    <p:sldId id="671" r:id="rId112"/>
    <p:sldId id="672" r:id="rId113"/>
    <p:sldId id="673" r:id="rId114"/>
    <p:sldId id="674" r:id="rId115"/>
    <p:sldId id="675" r:id="rId116"/>
    <p:sldId id="676" r:id="rId117"/>
    <p:sldId id="677" r:id="rId118"/>
    <p:sldId id="678" r:id="rId119"/>
    <p:sldId id="679" r:id="rId120"/>
    <p:sldId id="680" r:id="rId121"/>
    <p:sldId id="681" r:id="rId122"/>
    <p:sldId id="682" r:id="rId123"/>
    <p:sldId id="683" r:id="rId124"/>
    <p:sldId id="684" r:id="rId125"/>
    <p:sldId id="685" r:id="rId126"/>
    <p:sldId id="686" r:id="rId127"/>
    <p:sldId id="687" r:id="rId128"/>
    <p:sldId id="688" r:id="rId129"/>
    <p:sldId id="689" r:id="rId130"/>
    <p:sldId id="690" r:id="rId131"/>
    <p:sldId id="691" r:id="rId132"/>
    <p:sldId id="692" r:id="rId133"/>
    <p:sldId id="693" r:id="rId134"/>
    <p:sldId id="694" r:id="rId135"/>
    <p:sldId id="715" r:id="rId136"/>
    <p:sldId id="716" r:id="rId137"/>
    <p:sldId id="717" r:id="rId138"/>
    <p:sldId id="718" r:id="rId139"/>
    <p:sldId id="719" r:id="rId140"/>
    <p:sldId id="720" r:id="rId141"/>
    <p:sldId id="721" r:id="rId142"/>
    <p:sldId id="722" r:id="rId143"/>
    <p:sldId id="723" r:id="rId144"/>
    <p:sldId id="724" r:id="rId145"/>
    <p:sldId id="725" r:id="rId146"/>
    <p:sldId id="726" r:id="rId147"/>
    <p:sldId id="727" r:id="rId148"/>
    <p:sldId id="728" r:id="rId149"/>
    <p:sldId id="729" r:id="rId150"/>
    <p:sldId id="695" r:id="rId151"/>
    <p:sldId id="696" r:id="rId152"/>
    <p:sldId id="697" r:id="rId153"/>
    <p:sldId id="698" r:id="rId154"/>
    <p:sldId id="699" r:id="rId155"/>
    <p:sldId id="700" r:id="rId156"/>
    <p:sldId id="701" r:id="rId157"/>
    <p:sldId id="702" r:id="rId158"/>
    <p:sldId id="703" r:id="rId159"/>
    <p:sldId id="704" r:id="rId160"/>
    <p:sldId id="705" r:id="rId161"/>
    <p:sldId id="706" r:id="rId162"/>
    <p:sldId id="707" r:id="rId163"/>
    <p:sldId id="708" r:id="rId164"/>
    <p:sldId id="709" r:id="rId165"/>
    <p:sldId id="710" r:id="rId166"/>
    <p:sldId id="711" r:id="rId167"/>
    <p:sldId id="712" r:id="rId168"/>
    <p:sldId id="713" r:id="rId169"/>
    <p:sldId id="714" r:id="rId170"/>
    <p:sldId id="734" r:id="rId171"/>
    <p:sldId id="735" r:id="rId172"/>
    <p:sldId id="736" r:id="rId173"/>
    <p:sldId id="737" r:id="rId174"/>
    <p:sldId id="738" r:id="rId175"/>
    <p:sldId id="739" r:id="rId176"/>
    <p:sldId id="740" r:id="rId177"/>
    <p:sldId id="741" r:id="rId178"/>
    <p:sldId id="743" r:id="rId179"/>
    <p:sldId id="744" r:id="rId180"/>
    <p:sldId id="742" r:id="rId181"/>
    <p:sldId id="745" r:id="rId182"/>
    <p:sldId id="746" r:id="rId183"/>
    <p:sldId id="747" r:id="rId184"/>
    <p:sldId id="748" r:id="rId185"/>
    <p:sldId id="749" r:id="rId186"/>
    <p:sldId id="750" r:id="rId187"/>
    <p:sldId id="751" r:id="rId188"/>
    <p:sldId id="752" r:id="rId189"/>
    <p:sldId id="753" r:id="rId190"/>
    <p:sldId id="754" r:id="rId191"/>
    <p:sldId id="755" r:id="rId192"/>
    <p:sldId id="756" r:id="rId193"/>
    <p:sldId id="757" r:id="rId194"/>
    <p:sldId id="758" r:id="rId195"/>
    <p:sldId id="759" r:id="rId196"/>
    <p:sldId id="760" r:id="rId197"/>
    <p:sldId id="761" r:id="rId198"/>
    <p:sldId id="762" r:id="rId199"/>
    <p:sldId id="763" r:id="rId200"/>
    <p:sldId id="764" r:id="rId201"/>
    <p:sldId id="765" r:id="rId202"/>
    <p:sldId id="766" r:id="rId203"/>
    <p:sldId id="767" r:id="rId204"/>
    <p:sldId id="768" r:id="rId205"/>
    <p:sldId id="769" r:id="rId206"/>
    <p:sldId id="497" r:id="rId207"/>
    <p:sldId id="511" r:id="rId208"/>
    <p:sldId id="501" r:id="rId209"/>
  </p:sldIdLst>
  <p:sldSz cx="9144000" cy="6858000" type="screen4x3"/>
  <p:notesSz cx="7099300" cy="10234613"/>
  <p:defaultTextStyle>
    <a:defPPr>
      <a:defRPr lang="zh-CN"/>
    </a:defPPr>
    <a:lvl1pPr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1pPr>
    <a:lvl2pPr marL="4572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2pPr>
    <a:lvl3pPr marL="9144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3pPr>
    <a:lvl4pPr marL="13716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4pPr>
    <a:lvl5pPr marL="18288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5pPr>
    <a:lvl6pPr marL="22860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6pPr>
    <a:lvl7pPr marL="27432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7pPr>
    <a:lvl8pPr marL="32004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8pPr>
    <a:lvl9pPr marL="36576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000099"/>
    <a:srgbClr val="008000"/>
    <a:srgbClr val="CC3300"/>
    <a:srgbClr val="990099"/>
    <a:srgbClr val="66FF33"/>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75" autoAdjust="0"/>
    <p:restoredTop sz="94683" autoAdjust="0"/>
  </p:normalViewPr>
  <p:slideViewPr>
    <p:cSldViewPr>
      <p:cViewPr>
        <p:scale>
          <a:sx n="66" d="100"/>
          <a:sy n="66" d="100"/>
        </p:scale>
        <p:origin x="-97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066"/>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endParaRPr lang="en-US" altLang="zh-CN"/>
          </a:p>
        </p:txBody>
      </p:sp>
      <p:sp>
        <p:nvSpPr>
          <p:cNvPr id="2734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endParaRPr lang="en-US" altLang="zh-CN"/>
          </a:p>
        </p:txBody>
      </p:sp>
      <p:sp>
        <p:nvSpPr>
          <p:cNvPr id="27341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27341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34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endParaRPr lang="en-US" altLang="zh-CN"/>
          </a:p>
        </p:txBody>
      </p:sp>
      <p:sp>
        <p:nvSpPr>
          <p:cNvPr id="2734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fld id="{560E6BD8-910F-4459-BEB3-45946A59629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C5E503-A12A-402B-81F8-B04A77C58946}" type="slidenum">
              <a:rPr lang="en-US" altLang="zh-CN"/>
              <a:pPr/>
              <a:t>2</a:t>
            </a:fld>
            <a:endParaRPr lang="en-US" altLang="zh-CN"/>
          </a:p>
        </p:txBody>
      </p:sp>
      <p:sp>
        <p:nvSpPr>
          <p:cNvPr id="358402" name="Rectangle 2"/>
          <p:cNvSpPr>
            <a:spLocks noGrp="1" noRot="1" noChangeAspect="1" noChangeArrowheads="1" noTextEdit="1"/>
          </p:cNvSpPr>
          <p:nvPr>
            <p:ph type="sldImg"/>
          </p:nvPr>
        </p:nvSpPr>
        <p:spPr>
          <a:xfrm>
            <a:off x="992188" y="768350"/>
            <a:ext cx="5114925" cy="3836988"/>
          </a:xfrm>
          <a:ln/>
        </p:spPr>
      </p:sp>
      <p:sp>
        <p:nvSpPr>
          <p:cNvPr id="358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32151-651C-4AC9-A2F1-C738C3E6DF20}" type="slidenum">
              <a:rPr lang="en-US" altLang="zh-CN"/>
              <a:pPr/>
              <a:t>3</a:t>
            </a:fld>
            <a:endParaRPr lang="en-US" altLang="zh-CN"/>
          </a:p>
        </p:txBody>
      </p:sp>
      <p:sp>
        <p:nvSpPr>
          <p:cNvPr id="275458" name="Rectangle 2"/>
          <p:cNvSpPr>
            <a:spLocks noGrp="1" noRot="1" noChangeAspect="1" noChangeArrowheads="1" noTextEdit="1"/>
          </p:cNvSpPr>
          <p:nvPr>
            <p:ph type="sldImg"/>
          </p:nvPr>
        </p:nvSpPr>
        <p:spPr>
          <a:xfrm>
            <a:off x="992188" y="768350"/>
            <a:ext cx="5114925" cy="3836988"/>
          </a:xfrm>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E9967B-DBD9-4887-BA10-62F2ACA11D49}" type="slidenum">
              <a:rPr lang="en-US" altLang="zh-CN"/>
              <a:pPr/>
              <a:t>9</a:t>
            </a:fld>
            <a:endParaRPr lang="en-US" altLang="zh-CN"/>
          </a:p>
        </p:txBody>
      </p:sp>
      <p:sp>
        <p:nvSpPr>
          <p:cNvPr id="276482" name="Rectangle 2"/>
          <p:cNvSpPr>
            <a:spLocks noGrp="1" noRot="1" noChangeAspect="1" noChangeArrowheads="1" noTextEdit="1"/>
          </p:cNvSpPr>
          <p:nvPr>
            <p:ph type="sldImg"/>
          </p:nvPr>
        </p:nvSpPr>
        <p:spPr>
          <a:xfrm>
            <a:off x="992188" y="768350"/>
            <a:ext cx="5114925" cy="3836988"/>
          </a:xfrm>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CD9313-528A-407B-A5E4-0A596EF75AE1}" type="slidenum">
              <a:rPr lang="en-US" altLang="zh-CN"/>
              <a:pPr/>
              <a:t>15</a:t>
            </a:fld>
            <a:endParaRPr lang="en-US" altLang="zh-CN"/>
          </a:p>
        </p:txBody>
      </p:sp>
      <p:sp>
        <p:nvSpPr>
          <p:cNvPr id="277506" name="Rectangle 2"/>
          <p:cNvSpPr>
            <a:spLocks noGrp="1" noRot="1" noChangeAspect="1" noChangeArrowheads="1" noTextEdit="1"/>
          </p:cNvSpPr>
          <p:nvPr>
            <p:ph type="sldImg"/>
          </p:nvPr>
        </p:nvSpPr>
        <p:spPr>
          <a:xfrm>
            <a:off x="992188" y="768350"/>
            <a:ext cx="5114925" cy="3836988"/>
          </a:xfrm>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59D63C-5AA3-445D-A8A0-3E578810444D}" type="slidenum">
              <a:rPr lang="en-US" altLang="zh-CN"/>
              <a:pPr/>
              <a:t>206</a:t>
            </a:fld>
            <a:endParaRPr lang="en-US" altLang="zh-CN"/>
          </a:p>
        </p:txBody>
      </p:sp>
      <p:sp>
        <p:nvSpPr>
          <p:cNvPr id="360450" name="Rectangle 2"/>
          <p:cNvSpPr>
            <a:spLocks noGrp="1" noRot="1" noChangeAspect="1" noChangeArrowheads="1" noTextEdit="1"/>
          </p:cNvSpPr>
          <p:nvPr>
            <p:ph type="sldImg"/>
          </p:nvPr>
        </p:nvSpPr>
        <p:spPr>
          <a:xfrm>
            <a:off x="992188" y="768350"/>
            <a:ext cx="5114925" cy="3836988"/>
          </a:xfrm>
          <a:ln/>
        </p:spPr>
      </p:sp>
      <p:sp>
        <p:nvSpPr>
          <p:cNvPr id="360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509DB-DD83-44E8-AE32-B7C88736EAB7}" type="slidenum">
              <a:rPr lang="en-US" altLang="zh-CN"/>
              <a:pPr/>
              <a:t>208</a:t>
            </a:fld>
            <a:endParaRPr lang="en-US" altLang="zh-CN"/>
          </a:p>
        </p:txBody>
      </p:sp>
      <p:sp>
        <p:nvSpPr>
          <p:cNvPr id="371714" name="Rectangle 2"/>
          <p:cNvSpPr>
            <a:spLocks noGrp="1" noRot="1" noChangeAspect="1" noChangeArrowheads="1" noTextEdit="1"/>
          </p:cNvSpPr>
          <p:nvPr>
            <p:ph type="sldImg"/>
          </p:nvPr>
        </p:nvSpPr>
        <p:spPr>
          <a:xfrm>
            <a:off x="992188" y="768350"/>
            <a:ext cx="5114925" cy="3836988"/>
          </a:xfrm>
          <a:ln/>
        </p:spPr>
      </p:sp>
      <p:sp>
        <p:nvSpPr>
          <p:cNvPr id="37171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48162" name="Group 2"/>
          <p:cNvGrpSpPr>
            <a:grpSpLocks/>
          </p:cNvGrpSpPr>
          <p:nvPr/>
        </p:nvGrpSpPr>
        <p:grpSpPr bwMode="auto">
          <a:xfrm>
            <a:off x="0" y="2438400"/>
            <a:ext cx="9009063" cy="1052513"/>
            <a:chOff x="0" y="1536"/>
            <a:chExt cx="5675" cy="663"/>
          </a:xfrm>
        </p:grpSpPr>
        <p:grpSp>
          <p:nvGrpSpPr>
            <p:cNvPr id="348163" name="Group 3"/>
            <p:cNvGrpSpPr>
              <a:grpSpLocks/>
            </p:cNvGrpSpPr>
            <p:nvPr/>
          </p:nvGrpSpPr>
          <p:grpSpPr bwMode="auto">
            <a:xfrm>
              <a:off x="183" y="1604"/>
              <a:ext cx="448" cy="299"/>
              <a:chOff x="720" y="336"/>
              <a:chExt cx="624" cy="432"/>
            </a:xfrm>
          </p:grpSpPr>
          <p:sp>
            <p:nvSpPr>
              <p:cNvPr id="34816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34816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348166" name="Group 6"/>
            <p:cNvGrpSpPr>
              <a:grpSpLocks/>
            </p:cNvGrpSpPr>
            <p:nvPr/>
          </p:nvGrpSpPr>
          <p:grpSpPr bwMode="auto">
            <a:xfrm>
              <a:off x="261" y="1870"/>
              <a:ext cx="465" cy="299"/>
              <a:chOff x="912" y="2640"/>
              <a:chExt cx="672" cy="432"/>
            </a:xfrm>
          </p:grpSpPr>
          <p:sp>
            <p:nvSpPr>
              <p:cNvPr id="34816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34816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34816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34817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34817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34817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348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34817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34817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34817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427EFB9-00A4-4052-9D43-36D30F75E577}" type="slidenum">
              <a:rPr lang="en-US" altLang="zh-CN"/>
              <a:pPr/>
              <a:t>‹#›</a:t>
            </a:fld>
            <a:endParaRPr lang="en-US" altLang="zh-CN"/>
          </a:p>
        </p:txBody>
      </p:sp>
    </p:spTree>
  </p:cSld>
  <p:clrMapOvr>
    <a:masterClrMapping/>
  </p:clrMapOvr>
  <p:transition>
    <p:spli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11F212-588E-4BD0-9FA1-9BDB53A25B1C}" type="slidenum">
              <a:rPr lang="en-US" altLang="zh-CN"/>
              <a:pPr/>
              <a:t>‹#›</a:t>
            </a:fld>
            <a:endParaRPr lang="en-US" altLang="zh-CN"/>
          </a:p>
        </p:txBody>
      </p:sp>
    </p:spTree>
  </p:cSld>
  <p:clrMapOvr>
    <a:masterClrMapping/>
  </p:clrMapOvr>
  <p:transition>
    <p:spli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2CC376D-0B00-406F-9E1F-6CEFBECA7B65}" type="slidenum">
              <a:rPr lang="en-US" altLang="zh-CN"/>
              <a:pPr/>
              <a:t>‹#›</a:t>
            </a:fld>
            <a:endParaRPr lang="en-US" altLang="zh-CN"/>
          </a:p>
        </p:txBody>
      </p:sp>
    </p:spTree>
  </p:cSld>
  <p:clrMapOvr>
    <a:masterClrMapping/>
  </p:clrMapOvr>
  <p:transition>
    <p:spli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endParaRPr lang="zh-CN"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fld id="{6D93C313-8A0F-4F0D-AFD9-C92D7AC7B0E3}" type="slidenum">
              <a:rPr lang="en-US" altLang="zh-CN"/>
              <a:pPr/>
              <a:t>‹#›</a:t>
            </a:fld>
            <a:endParaRPr lang="en-US" altLang="zh-CN"/>
          </a:p>
        </p:txBody>
      </p:sp>
    </p:spTree>
  </p:cSld>
  <p:clrMapOvr>
    <a:masterClrMapping/>
  </p:clrMapOvr>
  <p:transition>
    <p:spli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182688" y="2017713"/>
            <a:ext cx="7772400" cy="4114800"/>
          </a:xfrm>
        </p:spPr>
        <p:txBody>
          <a:bodyPr/>
          <a:lstStyle/>
          <a:p>
            <a:endParaRPr lang="zh-CN"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fld id="{4454526C-E60F-4BDB-A305-C9DDEE9554CC}" type="slidenum">
              <a:rPr lang="en-US" altLang="zh-CN"/>
              <a:pPr/>
              <a:t>‹#›</a:t>
            </a:fld>
            <a:endParaRPr lang="en-US" altLang="zh-CN"/>
          </a:p>
        </p:txBody>
      </p:sp>
    </p:spTree>
  </p:cSld>
  <p:clrMapOvr>
    <a:masterClrMapping/>
  </p:clrMapOvr>
  <p:transition>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2599C96-D00C-4622-8550-25A658741468}" type="slidenum">
              <a:rPr lang="en-US" altLang="zh-CN"/>
              <a:pPr/>
              <a:t>‹#›</a:t>
            </a:fld>
            <a:endParaRPr lang="en-US" altLang="zh-CN"/>
          </a:p>
        </p:txBody>
      </p:sp>
    </p:spTree>
  </p:cSld>
  <p:clrMapOvr>
    <a:masterClrMapping/>
  </p:clrMapOvr>
  <p:transition>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28978E1-7256-4B01-95F2-C8CE3F3D8308}" type="slidenum">
              <a:rPr lang="en-US" altLang="zh-CN"/>
              <a:pPr/>
              <a:t>‹#›</a:t>
            </a:fld>
            <a:endParaRPr lang="en-US" altLang="zh-CN"/>
          </a:p>
        </p:txBody>
      </p:sp>
    </p:spTree>
  </p:cSld>
  <p:clrMapOvr>
    <a:masterClrMapping/>
  </p:clrMapOvr>
  <p:transition>
    <p:spli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EC94F77-E475-4516-A4DE-6DC7C452FB26}" type="slidenum">
              <a:rPr lang="en-US" altLang="zh-CN"/>
              <a:pPr/>
              <a:t>‹#›</a:t>
            </a:fld>
            <a:endParaRPr lang="en-US" altLang="zh-CN"/>
          </a:p>
        </p:txBody>
      </p:sp>
    </p:spTree>
  </p:cSld>
  <p:clrMapOvr>
    <a:masterClrMapping/>
  </p:clrMapOvr>
  <p:transition>
    <p:spli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B49F857-452B-4F94-B8DE-285B34F808F2}" type="slidenum">
              <a:rPr lang="en-US" altLang="zh-CN"/>
              <a:pPr/>
              <a:t>‹#›</a:t>
            </a:fld>
            <a:endParaRPr lang="en-US" altLang="zh-CN"/>
          </a:p>
        </p:txBody>
      </p:sp>
    </p:spTree>
  </p:cSld>
  <p:clrMapOvr>
    <a:masterClrMapping/>
  </p:clrMapOvr>
  <p:transition>
    <p:spli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8379DE4-F54F-478E-AD39-0D532D855EAE}" type="slidenum">
              <a:rPr lang="en-US" altLang="zh-CN"/>
              <a:pPr/>
              <a:t>‹#›</a:t>
            </a:fld>
            <a:endParaRPr lang="en-US" altLang="zh-CN"/>
          </a:p>
        </p:txBody>
      </p:sp>
    </p:spTree>
  </p:cSld>
  <p:clrMapOvr>
    <a:masterClrMapping/>
  </p:clrMapOvr>
  <p:transition>
    <p:spli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8283BC9-C505-498E-A445-42B3E3C5981A}" type="slidenum">
              <a:rPr lang="en-US" altLang="zh-CN"/>
              <a:pPr/>
              <a:t>‹#›</a:t>
            </a:fld>
            <a:endParaRPr lang="en-US" altLang="zh-CN"/>
          </a:p>
        </p:txBody>
      </p:sp>
    </p:spTree>
  </p:cSld>
  <p:clrMapOvr>
    <a:masterClrMapping/>
  </p:clrMapOvr>
  <p:transition>
    <p:spli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BCB26CF-986C-4D70-AF31-F51C9E68A506}" type="slidenum">
              <a:rPr lang="en-US" altLang="zh-CN"/>
              <a:pPr/>
              <a:t>‹#›</a:t>
            </a:fld>
            <a:endParaRPr lang="en-US" altLang="zh-CN"/>
          </a:p>
        </p:txBody>
      </p:sp>
    </p:spTree>
  </p:cSld>
  <p:clrMapOvr>
    <a:masterClrMapping/>
  </p:clrMapOvr>
  <p:transition>
    <p:spli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D536ACA-60A6-4925-9150-1DCBE60B39D2}" type="slidenum">
              <a:rPr lang="en-US" altLang="zh-CN"/>
              <a:pPr/>
              <a:t>‹#›</a:t>
            </a:fld>
            <a:endParaRPr lang="en-US" altLang="zh-CN"/>
          </a:p>
        </p:txBody>
      </p:sp>
    </p:spTree>
  </p:cSld>
  <p:clrMapOvr>
    <a:masterClrMapping/>
  </p:clrMapOvr>
  <p:transition>
    <p:spli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713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spcBef>
                <a:spcPct val="0"/>
              </a:spcBef>
              <a:buClrTx/>
              <a:buSzTx/>
              <a:buFontTx/>
              <a:buNone/>
            </a:pPr>
            <a:endParaRPr kumimoji="1" lang="zh-CN" altLang="zh-CN" sz="2400" b="0" u="none">
              <a:solidFill>
                <a:schemeClr val="tx1"/>
              </a:solidFill>
              <a:effectLst/>
              <a:ea typeface="宋体" pitchFamily="2" charset="-122"/>
            </a:endParaRPr>
          </a:p>
        </p:txBody>
      </p:sp>
      <p:sp>
        <p:nvSpPr>
          <p:cNvPr id="34713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buClrTx/>
              <a:buSzTx/>
              <a:buFontTx/>
              <a:buNone/>
            </a:pPr>
            <a:endParaRPr kumimoji="1" lang="zh-CN" altLang="zh-CN" sz="2400" b="0" u="none">
              <a:solidFill>
                <a:schemeClr val="tx1"/>
              </a:solidFill>
              <a:effectLst/>
              <a:ea typeface="宋体" pitchFamily="2" charset="-122"/>
            </a:endParaRPr>
          </a:p>
        </p:txBody>
      </p:sp>
      <p:sp>
        <p:nvSpPr>
          <p:cNvPr id="34714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spcBef>
                <a:spcPct val="0"/>
              </a:spcBef>
              <a:buClrTx/>
              <a:buSzTx/>
              <a:buFontTx/>
              <a:buNone/>
            </a:pPr>
            <a:endParaRPr kumimoji="1" lang="zh-CN" altLang="zh-CN" sz="2400" b="0" u="none">
              <a:solidFill>
                <a:schemeClr val="tx1"/>
              </a:solidFill>
              <a:effectLst/>
              <a:ea typeface="宋体" pitchFamily="2" charset="-122"/>
            </a:endParaRPr>
          </a:p>
        </p:txBody>
      </p:sp>
      <p:sp>
        <p:nvSpPr>
          <p:cNvPr id="34714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buClrTx/>
              <a:buSzTx/>
              <a:buFontTx/>
              <a:buNone/>
            </a:pPr>
            <a:endParaRPr kumimoji="1" lang="zh-CN" altLang="zh-CN" sz="2400" b="0" u="none">
              <a:solidFill>
                <a:schemeClr val="tx1"/>
              </a:solidFill>
              <a:effectLst/>
              <a:ea typeface="宋体" pitchFamily="2" charset="-122"/>
            </a:endParaRPr>
          </a:p>
        </p:txBody>
      </p:sp>
      <p:sp>
        <p:nvSpPr>
          <p:cNvPr id="34714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buClrTx/>
              <a:buSzTx/>
              <a:buFontTx/>
              <a:buNone/>
            </a:pPr>
            <a:endParaRPr kumimoji="1" lang="zh-CN" altLang="zh-CN" sz="2400" b="0" u="none">
              <a:solidFill>
                <a:schemeClr val="tx1"/>
              </a:solidFill>
              <a:effectLst/>
              <a:ea typeface="宋体" pitchFamily="2" charset="-122"/>
            </a:endParaRPr>
          </a:p>
        </p:txBody>
      </p:sp>
      <p:sp>
        <p:nvSpPr>
          <p:cNvPr id="34714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spcBef>
                <a:spcPct val="0"/>
              </a:spcBef>
              <a:buClrTx/>
              <a:buSzTx/>
              <a:buFontTx/>
              <a:buNone/>
            </a:pPr>
            <a:endParaRPr kumimoji="1" lang="zh-CN" altLang="zh-CN" sz="2400" b="0" u="none">
              <a:solidFill>
                <a:schemeClr val="tx1"/>
              </a:solidFill>
              <a:effectLst/>
              <a:ea typeface="宋体" pitchFamily="2" charset="-122"/>
            </a:endParaRPr>
          </a:p>
        </p:txBody>
      </p:sp>
      <p:sp>
        <p:nvSpPr>
          <p:cNvPr id="34714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buClrTx/>
              <a:buSzTx/>
              <a:buFontTx/>
              <a:buNone/>
            </a:pPr>
            <a:endParaRPr kumimoji="1" lang="zh-CN" altLang="zh-CN" sz="2400" b="0" u="none">
              <a:solidFill>
                <a:schemeClr val="tx1"/>
              </a:solidFill>
              <a:effectLst/>
              <a:ea typeface="宋体" pitchFamily="2" charset="-122"/>
            </a:endParaRPr>
          </a:p>
        </p:txBody>
      </p:sp>
      <p:sp>
        <p:nvSpPr>
          <p:cNvPr id="34714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4714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714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400" b="0" u="none">
                <a:solidFill>
                  <a:schemeClr val="tx1"/>
                </a:solidFill>
                <a:effectLst/>
                <a:ea typeface="+mn-ea"/>
              </a:defRPr>
            </a:lvl1pPr>
          </a:lstStyle>
          <a:p>
            <a:endParaRPr lang="en-US" altLang="zh-CN"/>
          </a:p>
        </p:txBody>
      </p:sp>
      <p:sp>
        <p:nvSpPr>
          <p:cNvPr id="34714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b="0" u="none">
                <a:solidFill>
                  <a:schemeClr val="tx1"/>
                </a:solidFill>
                <a:effectLst/>
                <a:ea typeface="+mn-ea"/>
              </a:defRPr>
            </a:lvl1pPr>
          </a:lstStyle>
          <a:p>
            <a:endParaRPr lang="en-US" altLang="zh-CN"/>
          </a:p>
        </p:txBody>
      </p:sp>
      <p:sp>
        <p:nvSpPr>
          <p:cNvPr id="34714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b="0" u="none">
                <a:solidFill>
                  <a:schemeClr val="tx1"/>
                </a:solidFill>
                <a:effectLst/>
                <a:ea typeface="+mn-ea"/>
              </a:defRPr>
            </a:lvl1pPr>
          </a:lstStyle>
          <a:p>
            <a:fld id="{3491CE69-0FFF-4433-899C-47CE7FC35F2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split/>
  </p:transition>
  <p:timing>
    <p:tnLst>
      <p:par>
        <p:cTn id="1" dur="indefinite" restart="never" nodeType="tmRoot"/>
      </p:par>
    </p:tnLst>
  </p:timing>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pitchFamily="2" charset="-122"/>
        </a:defRPr>
      </a:lvl2pPr>
      <a:lvl3pPr algn="l" rtl="0" fontAlgn="base">
        <a:spcBef>
          <a:spcPct val="0"/>
        </a:spcBef>
        <a:spcAft>
          <a:spcPct val="0"/>
        </a:spcAft>
        <a:defRPr sz="4400">
          <a:solidFill>
            <a:schemeClr val="tx2"/>
          </a:solidFill>
          <a:latin typeface="Tahoma" pitchFamily="34" charset="0"/>
          <a:ea typeface="宋体" pitchFamily="2" charset="-122"/>
        </a:defRPr>
      </a:lvl3pPr>
      <a:lvl4pPr algn="l" rtl="0" fontAlgn="base">
        <a:spcBef>
          <a:spcPct val="0"/>
        </a:spcBef>
        <a:spcAft>
          <a:spcPct val="0"/>
        </a:spcAft>
        <a:defRPr sz="4400">
          <a:solidFill>
            <a:schemeClr val="tx2"/>
          </a:solidFill>
          <a:latin typeface="Tahoma" pitchFamily="34" charset="0"/>
          <a:ea typeface="宋体" pitchFamily="2" charset="-122"/>
        </a:defRPr>
      </a:lvl4pPr>
      <a:lvl5pPr algn="l" rtl="0" fontAlgn="base">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20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193.xml"/><Relationship Id="rId5" Type="http://schemas.openxmlformats.org/officeDocument/2006/relationships/slide" Target="slide76.xml"/><Relationship Id="rId4" Type="http://schemas.openxmlformats.org/officeDocument/2006/relationships/slide" Target="slide4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9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hyperlink" Target="mailto:yjzhang@fudan.edu.c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Microsoft_Office_Word_97_-_2003___1.doc"/></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Microsoft_Office_Word_97_-_2003___2.doc"/></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Word_97_-_2003___4.doc"/><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slide" Target="slide81.xml"/><Relationship Id="rId1" Type="http://schemas.openxmlformats.org/officeDocument/2006/relationships/slideLayout" Target="../slideLayouts/slideLayout7.xml"/><Relationship Id="rId6" Type="http://schemas.openxmlformats.org/officeDocument/2006/relationships/slide" Target="slide85.xml"/><Relationship Id="rId5" Type="http://schemas.openxmlformats.org/officeDocument/2006/relationships/slide" Target="slide84.xml"/><Relationship Id="rId4" Type="http://schemas.openxmlformats.org/officeDocument/2006/relationships/slide" Target="slide83.xml"/></Relationships>
</file>

<file path=ppt/slides/_rels/slide81.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5812" name="WordArt 4"/>
          <p:cNvSpPr>
            <a:spLocks noChangeArrowheads="1" noChangeShapeType="1" noTextEdit="1"/>
          </p:cNvSpPr>
          <p:nvPr/>
        </p:nvSpPr>
        <p:spPr bwMode="auto">
          <a:xfrm>
            <a:off x="1295400" y="533400"/>
            <a:ext cx="6705600" cy="914400"/>
          </a:xfrm>
          <a:prstGeom prst="rect">
            <a:avLst/>
          </a:prstGeom>
        </p:spPr>
        <p:txBody>
          <a:bodyPr wrap="none" fromWordArt="1">
            <a:prstTxWarp prst="textSlantUp">
              <a:avLst>
                <a:gd name="adj" fmla="val 0"/>
              </a:avLst>
            </a:prstTxWarp>
          </a:bodyPr>
          <a:lstStyle/>
          <a:p>
            <a:pPr algn="ctr"/>
            <a:r>
              <a:rPr lang="zh-CN" altLang="en-US" sz="3600" u="none" kern="10" dirty="0" smtClean="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隶书"/>
                <a:ea typeface="隶书"/>
              </a:rPr>
              <a:t>第二章 线性表</a:t>
            </a:r>
            <a:endParaRPr lang="zh-CN" altLang="en-US" sz="3600" u="none"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隶书"/>
              <a:ea typeface="隶书"/>
            </a:endParaRPr>
          </a:p>
        </p:txBody>
      </p:sp>
      <p:sp>
        <p:nvSpPr>
          <p:cNvPr id="375813" name="Rectangle 5"/>
          <p:cNvSpPr>
            <a:spLocks noChangeArrowheads="1"/>
          </p:cNvSpPr>
          <p:nvPr/>
        </p:nvSpPr>
        <p:spPr bwMode="auto">
          <a:xfrm>
            <a:off x="1259632" y="1916832"/>
            <a:ext cx="7084640" cy="4052888"/>
          </a:xfrm>
          <a:prstGeom prst="rect">
            <a:avLst/>
          </a:prstGeom>
          <a:noFill/>
          <a:ln w="9525">
            <a:noFill/>
            <a:miter lim="800000"/>
            <a:headEnd/>
            <a:tailEnd/>
          </a:ln>
          <a:effectLst/>
        </p:spPr>
        <p:txBody>
          <a:bodyPr/>
          <a:lstStyle/>
          <a:p>
            <a:pPr marL="342900" indent="-342900">
              <a:spcBef>
                <a:spcPct val="30000"/>
              </a:spcBef>
              <a:buClr>
                <a:srgbClr val="00CC00"/>
              </a:buClr>
              <a:buSzPct val="45000"/>
              <a:buFont typeface="Wingdings" pitchFamily="2" charset="2"/>
              <a:buChar char="n"/>
            </a:pPr>
            <a:r>
              <a:rPr lang="zh-CN" altLang="en-US" sz="3600" u="none" dirty="0" smtClean="0">
                <a:solidFill>
                  <a:srgbClr val="0000FF"/>
                </a:solidFill>
                <a:effectLst>
                  <a:outerShdw blurRad="38100" dist="38100" dir="2700000" algn="tl">
                    <a:srgbClr val="C0C0C0"/>
                  </a:outerShdw>
                </a:effectLst>
                <a:latin typeface="Times New Roman" pitchFamily="18" charset="0"/>
                <a:ea typeface="仿宋_GB2312" pitchFamily="49" charset="-122"/>
                <a:hlinkClick r:id="rId2" action="ppaction://hlinksldjump"/>
              </a:rPr>
              <a:t>线性表及其基本运算</a:t>
            </a:r>
            <a:endParaRPr lang="zh-CN" altLang="en-US" sz="3600" u="none" dirty="0">
              <a:solidFill>
                <a:srgbClr val="0000FF"/>
              </a:solidFill>
              <a:effectLst>
                <a:outerShdw blurRad="38100" dist="38100" dir="2700000" algn="tl">
                  <a:srgbClr val="C0C0C0"/>
                </a:outerShdw>
              </a:effectLst>
              <a:latin typeface="Times New Roman" pitchFamily="18" charset="0"/>
              <a:ea typeface="仿宋_GB2312" pitchFamily="49" charset="-122"/>
            </a:endParaRPr>
          </a:p>
          <a:p>
            <a:pPr marL="342900" indent="-342900">
              <a:spcBef>
                <a:spcPct val="30000"/>
              </a:spcBef>
              <a:buClr>
                <a:srgbClr val="00CC00"/>
              </a:buClr>
              <a:buSzPct val="45000"/>
              <a:buFont typeface="Wingdings" pitchFamily="2" charset="2"/>
              <a:buChar char="n"/>
            </a:pPr>
            <a:r>
              <a:rPr lang="zh-CN" altLang="en-US" sz="3600" u="none" dirty="0" smtClean="0">
                <a:solidFill>
                  <a:srgbClr val="0000FF"/>
                </a:solidFill>
                <a:effectLst>
                  <a:outerShdw blurRad="38100" dist="38100" dir="2700000" algn="tl">
                    <a:srgbClr val="C0C0C0"/>
                  </a:outerShdw>
                </a:effectLst>
                <a:latin typeface="Times New Roman" pitchFamily="18" charset="0"/>
                <a:ea typeface="仿宋_GB2312" pitchFamily="49" charset="-122"/>
                <a:hlinkClick r:id="rId3" action="ppaction://hlinksldjump"/>
              </a:rPr>
              <a:t>数组</a:t>
            </a:r>
            <a:endParaRPr lang="zh-CN" altLang="en-US" sz="3600" u="none" dirty="0" smtClean="0">
              <a:solidFill>
                <a:srgbClr val="0000FF"/>
              </a:solidFill>
              <a:effectLst>
                <a:outerShdw blurRad="38100" dist="38100" dir="2700000" algn="tl">
                  <a:srgbClr val="C0C0C0"/>
                </a:outerShdw>
              </a:effectLst>
              <a:latin typeface="Times New Roman" pitchFamily="18" charset="0"/>
              <a:ea typeface="仿宋_GB2312" pitchFamily="49" charset="-122"/>
            </a:endParaRPr>
          </a:p>
          <a:p>
            <a:pPr marL="342900" indent="-342900">
              <a:spcBef>
                <a:spcPct val="30000"/>
              </a:spcBef>
              <a:buClr>
                <a:srgbClr val="00CC00"/>
              </a:buClr>
              <a:buSzPct val="45000"/>
              <a:buFont typeface="Wingdings" pitchFamily="2" charset="2"/>
              <a:buChar char="n"/>
            </a:pPr>
            <a:r>
              <a:rPr lang="zh-CN" altLang="en-US" sz="3600" u="none" dirty="0" smtClean="0">
                <a:solidFill>
                  <a:srgbClr val="0000FF"/>
                </a:solidFill>
                <a:effectLst>
                  <a:outerShdw blurRad="38100" dist="38100" dir="2700000" algn="tl">
                    <a:srgbClr val="C0C0C0"/>
                  </a:outerShdw>
                </a:effectLst>
                <a:latin typeface="Times New Roman" pitchFamily="18" charset="0"/>
                <a:ea typeface="仿宋_GB2312" pitchFamily="49" charset="-122"/>
                <a:hlinkClick r:id="rId4" action="ppaction://hlinksldjump"/>
              </a:rPr>
              <a:t>线性表的顺序表示</a:t>
            </a:r>
            <a:r>
              <a:rPr lang="en-US" altLang="zh-CN" sz="3600" u="none" dirty="0" smtClean="0">
                <a:solidFill>
                  <a:srgbClr val="0000FF"/>
                </a:solidFill>
                <a:effectLst>
                  <a:outerShdw blurRad="38100" dist="38100" dir="2700000" algn="tl">
                    <a:srgbClr val="C0C0C0"/>
                  </a:outerShdw>
                </a:effectLst>
                <a:latin typeface="Times New Roman" pitchFamily="18" charset="0"/>
                <a:ea typeface="仿宋_GB2312" pitchFamily="49" charset="-122"/>
                <a:hlinkClick r:id="rId4" action="ppaction://hlinksldjump"/>
              </a:rPr>
              <a:t>——</a:t>
            </a:r>
            <a:r>
              <a:rPr lang="zh-CN" altLang="en-US" sz="3600" u="none" dirty="0" smtClean="0">
                <a:solidFill>
                  <a:srgbClr val="0000FF"/>
                </a:solidFill>
                <a:effectLst>
                  <a:outerShdw blurRad="38100" dist="38100" dir="2700000" algn="tl">
                    <a:srgbClr val="C0C0C0"/>
                  </a:outerShdw>
                </a:effectLst>
                <a:latin typeface="Times New Roman" pitchFamily="18" charset="0"/>
                <a:ea typeface="仿宋_GB2312" pitchFamily="49" charset="-122"/>
                <a:hlinkClick r:id="rId4" action="ppaction://hlinksldjump"/>
              </a:rPr>
              <a:t>顺序表</a:t>
            </a:r>
            <a:endParaRPr lang="zh-CN" altLang="en-US" sz="3600" u="none" dirty="0">
              <a:solidFill>
                <a:srgbClr val="0000FF"/>
              </a:solidFill>
              <a:effectLst>
                <a:outerShdw blurRad="38100" dist="38100" dir="2700000" algn="tl">
                  <a:srgbClr val="C0C0C0"/>
                </a:outerShdw>
              </a:effectLst>
              <a:latin typeface="Times New Roman" pitchFamily="18" charset="0"/>
              <a:ea typeface="仿宋_GB2312" pitchFamily="49" charset="-122"/>
            </a:endParaRPr>
          </a:p>
          <a:p>
            <a:pPr marL="342900" indent="-342900">
              <a:spcBef>
                <a:spcPct val="30000"/>
              </a:spcBef>
              <a:buClr>
                <a:srgbClr val="00CC00"/>
              </a:buClr>
              <a:buSzPct val="45000"/>
              <a:buFont typeface="Wingdings" pitchFamily="2" charset="2"/>
              <a:buChar char="n"/>
            </a:pPr>
            <a:r>
              <a:rPr lang="zh-CN" altLang="en-US" sz="3600" u="none" dirty="0" smtClean="0">
                <a:solidFill>
                  <a:srgbClr val="0000FF"/>
                </a:solidFill>
                <a:effectLst>
                  <a:outerShdw blurRad="38100" dist="38100" dir="2700000" algn="tl">
                    <a:srgbClr val="C0C0C0"/>
                  </a:outerShdw>
                </a:effectLst>
                <a:latin typeface="Times New Roman" pitchFamily="18" charset="0"/>
                <a:ea typeface="仿宋_GB2312" pitchFamily="49" charset="-122"/>
                <a:hlinkClick r:id="rId5" action="ppaction://hlinksldjump"/>
              </a:rPr>
              <a:t>线性表的链式表示</a:t>
            </a:r>
            <a:r>
              <a:rPr lang="en-US" altLang="zh-CN" sz="3600" u="none" dirty="0" smtClean="0">
                <a:solidFill>
                  <a:srgbClr val="0000FF"/>
                </a:solidFill>
                <a:effectLst>
                  <a:outerShdw blurRad="38100" dist="38100" dir="2700000" algn="tl">
                    <a:srgbClr val="C0C0C0"/>
                  </a:outerShdw>
                </a:effectLst>
                <a:latin typeface="Times New Roman" pitchFamily="18" charset="0"/>
                <a:ea typeface="仿宋_GB2312" pitchFamily="49" charset="-122"/>
                <a:hlinkClick r:id="rId5" action="ppaction://hlinksldjump"/>
              </a:rPr>
              <a:t>——</a:t>
            </a:r>
            <a:r>
              <a:rPr lang="zh-CN" altLang="en-US" sz="3600" u="none" dirty="0" smtClean="0">
                <a:solidFill>
                  <a:srgbClr val="0000FF"/>
                </a:solidFill>
                <a:effectLst>
                  <a:outerShdw blurRad="38100" dist="38100" dir="2700000" algn="tl">
                    <a:srgbClr val="C0C0C0"/>
                  </a:outerShdw>
                </a:effectLst>
                <a:latin typeface="Times New Roman" pitchFamily="18" charset="0"/>
                <a:ea typeface="仿宋_GB2312" pitchFamily="49" charset="-122"/>
                <a:hlinkClick r:id="rId5" action="ppaction://hlinksldjump"/>
              </a:rPr>
              <a:t>链表</a:t>
            </a:r>
            <a:endParaRPr lang="zh-CN" altLang="en-US" sz="3600" u="none" dirty="0">
              <a:solidFill>
                <a:srgbClr val="0000FF"/>
              </a:solidFill>
              <a:effectLst>
                <a:outerShdw blurRad="38100" dist="38100" dir="2700000" algn="tl">
                  <a:srgbClr val="C0C0C0"/>
                </a:outerShdw>
              </a:effectLst>
              <a:latin typeface="Times New Roman" pitchFamily="18" charset="0"/>
              <a:ea typeface="仿宋_GB2312" pitchFamily="49" charset="-122"/>
            </a:endParaRPr>
          </a:p>
          <a:p>
            <a:pPr marL="342900" indent="-342900">
              <a:spcBef>
                <a:spcPct val="30000"/>
              </a:spcBef>
              <a:buClr>
                <a:srgbClr val="00CC00"/>
              </a:buClr>
              <a:buSzPct val="45000"/>
              <a:buFont typeface="Wingdings" pitchFamily="2" charset="2"/>
              <a:buChar char="n"/>
            </a:pPr>
            <a:r>
              <a:rPr lang="zh-CN" altLang="en-US" sz="3600" u="none" dirty="0" smtClean="0">
                <a:solidFill>
                  <a:srgbClr val="0000FF"/>
                </a:solidFill>
                <a:effectLst>
                  <a:outerShdw blurRad="38100" dist="38100" dir="2700000" algn="tl">
                    <a:srgbClr val="C0C0C0"/>
                  </a:outerShdw>
                </a:effectLst>
                <a:latin typeface="Times New Roman" pitchFamily="18" charset="0"/>
                <a:ea typeface="仿宋_GB2312" pitchFamily="49" charset="-122"/>
                <a:hlinkClick r:id="rId6" action="ppaction://hlinksldjump"/>
              </a:rPr>
              <a:t>进阶导读</a:t>
            </a:r>
            <a:endParaRPr lang="zh-CN" altLang="en-US" sz="3600" u="none" dirty="0">
              <a:solidFill>
                <a:srgbClr val="0000FF"/>
              </a:solidFill>
              <a:effectLst>
                <a:outerShdw blurRad="38100" dist="38100" dir="2700000" algn="tl">
                  <a:srgbClr val="C0C0C0"/>
                </a:outerShdw>
              </a:effectLst>
              <a:latin typeface="Times New Roman" pitchFamily="18" charset="0"/>
              <a:ea typeface="仿宋_GB2312" pitchFamily="49" charset="-122"/>
            </a:endParaRPr>
          </a:p>
          <a:p>
            <a:pPr marL="342900" indent="-342900">
              <a:spcBef>
                <a:spcPct val="30000"/>
              </a:spcBef>
              <a:buClr>
                <a:srgbClr val="00CC00"/>
              </a:buClr>
              <a:buSzPct val="45000"/>
              <a:buFont typeface="Wingdings" pitchFamily="2" charset="2"/>
              <a:buChar char="n"/>
            </a:pPr>
            <a:r>
              <a:rPr lang="zh-CN" altLang="en-US" sz="3600" u="none" dirty="0">
                <a:solidFill>
                  <a:srgbClr val="0000FF"/>
                </a:solidFill>
                <a:effectLst>
                  <a:outerShdw blurRad="38100" dist="38100" dir="2700000" algn="tl">
                    <a:srgbClr val="C0C0C0"/>
                  </a:outerShdw>
                </a:effectLst>
                <a:latin typeface="Times New Roman" pitchFamily="18" charset="0"/>
                <a:ea typeface="仿宋_GB2312" pitchFamily="49" charset="-122"/>
                <a:hlinkClick r:id="rId7" action="ppaction://hlinksldjump"/>
              </a:rPr>
              <a:t>本章小结</a:t>
            </a:r>
            <a:endParaRPr lang="zh-CN" altLang="en-US" sz="3600" u="none" dirty="0">
              <a:solidFill>
                <a:srgbClr val="0000FF"/>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10</a:t>
            </a:fld>
            <a:endParaRPr lang="en-US" altLang="zh-CN"/>
          </a:p>
        </p:txBody>
      </p:sp>
      <p:sp>
        <p:nvSpPr>
          <p:cNvPr id="4" name="Rectangle 2"/>
          <p:cNvSpPr txBox="1">
            <a:spLocks noChangeArrowheads="1"/>
          </p:cNvSpPr>
          <p:nvPr/>
        </p:nvSpPr>
        <p:spPr>
          <a:xfrm>
            <a:off x="467544" y="476672"/>
            <a:ext cx="7200800" cy="609600"/>
          </a:xfrm>
          <a:prstGeom prst="rect">
            <a:avLst/>
          </a:prstGeom>
        </p:spPr>
        <p:txBody>
          <a:bodyPr/>
          <a:lstStyle/>
          <a:p>
            <a:pPr lvl="0" algn="ctr">
              <a:spcBef>
                <a:spcPct val="0"/>
              </a:spcBef>
              <a:buClrTx/>
              <a:buSzTx/>
              <a:defRPr/>
            </a:pPr>
            <a:r>
              <a:rPr kumimoji="0" lang="zh-CN" altLang="en-US" sz="3200" b="1" i="0" u="sng" strike="noStrike" kern="0" cap="none" spc="0" normalizeH="0" baseline="0" noProof="0" dirty="0" smtClean="0">
                <a:ln>
                  <a:noFill/>
                </a:ln>
                <a:solidFill>
                  <a:srgbClr val="000099"/>
                </a:solidFill>
                <a:effectLst>
                  <a:outerShdw blurRad="38100" dist="38100" dir="2700000" algn="tl">
                    <a:srgbClr val="C0C0C0"/>
                  </a:outerShdw>
                </a:effectLst>
                <a:uLnTx/>
                <a:uFillTx/>
                <a:latin typeface="Times New Roman" pitchFamily="18" charset="0"/>
                <a:ea typeface="仿宋_GB2312"/>
                <a:cs typeface="Times New Roman" pitchFamily="18" charset="0"/>
              </a:rPr>
              <a:t>程序</a:t>
            </a:r>
            <a:r>
              <a:rPr kumimoji="0" lang="en-US" altLang="zh-CN" sz="3200" b="1" i="0" u="sng" strike="noStrike" kern="0" cap="none" spc="0" normalizeH="0" baseline="0" noProof="0" dirty="0" smtClean="0">
                <a:ln>
                  <a:noFill/>
                </a:ln>
                <a:solidFill>
                  <a:srgbClr val="000099"/>
                </a:solidFill>
                <a:effectLst>
                  <a:outerShdw blurRad="38100" dist="38100" dir="2700000" algn="tl">
                    <a:srgbClr val="C0C0C0"/>
                  </a:outerShdw>
                </a:effectLst>
                <a:uLnTx/>
                <a:uFillTx/>
                <a:latin typeface="Times New Roman" pitchFamily="18" charset="0"/>
                <a:ea typeface="仿宋_GB2312"/>
                <a:cs typeface="Times New Roman" pitchFamily="18" charset="0"/>
              </a:rPr>
              <a:t>2-2</a:t>
            </a:r>
            <a:r>
              <a:rPr kumimoji="0" lang="zh-CN" altLang="en-US" sz="3200" b="1" i="0" u="sng" strike="noStrike" kern="0" cap="none" spc="0" normalizeH="0" baseline="0" noProof="0" dirty="0" smtClean="0">
                <a:ln>
                  <a:noFill/>
                </a:ln>
                <a:solidFill>
                  <a:srgbClr val="000099"/>
                </a:solidFill>
                <a:effectLst>
                  <a:outerShdw blurRad="38100" dist="38100" dir="2700000" algn="tl">
                    <a:srgbClr val="C0C0C0"/>
                  </a:outerShdw>
                </a:effectLst>
                <a:uLnTx/>
                <a:uFillTx/>
                <a:latin typeface="Times New Roman" pitchFamily="18" charset="0"/>
                <a:ea typeface="仿宋_GB2312"/>
                <a:cs typeface="Times New Roman" pitchFamily="18" charset="0"/>
              </a:rPr>
              <a:t>  </a:t>
            </a:r>
            <a:r>
              <a:rPr lang="zh-CN" altLang="zh-CN" dirty="0" smtClean="0">
                <a:solidFill>
                  <a:srgbClr val="000099"/>
                </a:solidFill>
                <a:latin typeface="Times New Roman" pitchFamily="18" charset="0"/>
                <a:ea typeface="仿宋_GB2312"/>
                <a:cs typeface="Times New Roman" pitchFamily="18" charset="0"/>
              </a:rPr>
              <a:t>数组的构造函数</a:t>
            </a:r>
            <a:endParaRPr kumimoji="0" lang="zh-CN" altLang="en-US" sz="3200" b="1" i="0" u="sng" strike="noStrike" kern="0" cap="none" spc="0" normalizeH="0" baseline="0" noProof="0" dirty="0" smtClean="0">
              <a:ln>
                <a:noFill/>
              </a:ln>
              <a:solidFill>
                <a:srgbClr val="000099"/>
              </a:solidFill>
              <a:effectLst>
                <a:outerShdw blurRad="38100" dist="38100" dir="2700000" algn="tl">
                  <a:srgbClr val="C0C0C0"/>
                </a:outerShdw>
              </a:effectLst>
              <a:uLnTx/>
              <a:uFillTx/>
              <a:latin typeface="Times New Roman" pitchFamily="18" charset="0"/>
              <a:ea typeface="仿宋_GB2312"/>
              <a:cs typeface="Times New Roman" pitchFamily="18" charset="0"/>
            </a:endParaRPr>
          </a:p>
        </p:txBody>
      </p:sp>
      <p:sp>
        <p:nvSpPr>
          <p:cNvPr id="5" name="Rectangle 3"/>
          <p:cNvSpPr>
            <a:spLocks noChangeArrowheads="1"/>
          </p:cNvSpPr>
          <p:nvPr/>
        </p:nvSpPr>
        <p:spPr bwMode="auto">
          <a:xfrm>
            <a:off x="611560" y="1196752"/>
            <a:ext cx="8280920" cy="4493538"/>
          </a:xfrm>
          <a:prstGeom prst="rect">
            <a:avLst/>
          </a:prstGeom>
          <a:noFill/>
          <a:ln w="9525">
            <a:noFill/>
            <a:miter lim="800000"/>
            <a:headEnd/>
            <a:tailEnd/>
          </a:ln>
        </p:spPr>
        <p:txBody>
          <a:bodyPr wrap="square">
            <a:spAutoFit/>
          </a:bodyPr>
          <a:lstStyle/>
          <a:p>
            <a:pPr>
              <a:spcBef>
                <a:spcPts val="0"/>
              </a:spcBef>
            </a:pPr>
            <a:r>
              <a:rPr lang="en-US" altLang="zh-CN" sz="2600" u="none" dirty="0" smtClean="0">
                <a:solidFill>
                  <a:srgbClr val="CC3300"/>
                </a:solidFill>
                <a:effectLst/>
                <a:latin typeface="Times New Roman" pitchFamily="18" charset="0"/>
                <a:cs typeface="Times New Roman" pitchFamily="18" charset="0"/>
              </a:rPr>
              <a:t>template &lt;class Type&gt; void </a:t>
            </a:r>
            <a:r>
              <a:rPr lang="en-US" altLang="zh-CN" sz="2600" b="0" u="none" dirty="0" err="1" smtClean="0">
                <a:solidFill>
                  <a:srgbClr val="CC3300"/>
                </a:solidFill>
                <a:effectLst/>
                <a:latin typeface="Times New Roman" pitchFamily="18" charset="0"/>
                <a:cs typeface="Times New Roman" pitchFamily="18" charset="0"/>
              </a:rPr>
              <a:t>Arrray</a:t>
            </a:r>
            <a:r>
              <a:rPr lang="en-US" altLang="zh-CN" sz="2600" u="none" dirty="0" smtClean="0">
                <a:solidFill>
                  <a:srgbClr val="CC3300"/>
                </a:solidFill>
                <a:effectLst/>
                <a:latin typeface="Times New Roman" pitchFamily="18" charset="0"/>
                <a:cs typeface="Times New Roman" pitchFamily="18" charset="0"/>
              </a:rPr>
              <a:t> &lt;Type&gt; :: </a:t>
            </a:r>
            <a:r>
              <a:rPr lang="en-US" altLang="zh-CN" sz="2600" b="0" u="none" dirty="0" err="1" smtClean="0">
                <a:solidFill>
                  <a:srgbClr val="CC3300"/>
                </a:solidFill>
                <a:effectLst/>
                <a:latin typeface="Times New Roman" pitchFamily="18" charset="0"/>
                <a:cs typeface="Times New Roman" pitchFamily="18" charset="0"/>
              </a:rPr>
              <a:t>Get</a:t>
            </a:r>
            <a:r>
              <a:rPr lang="en-US" altLang="zh-CN" sz="2600" u="none" dirty="0" err="1" smtClean="0">
                <a:solidFill>
                  <a:srgbClr val="CC3300"/>
                </a:solidFill>
                <a:effectLst/>
                <a:latin typeface="Times New Roman" pitchFamily="18" charset="0"/>
                <a:cs typeface="Times New Roman" pitchFamily="18" charset="0"/>
              </a:rPr>
              <a:t>_</a:t>
            </a:r>
            <a:r>
              <a:rPr lang="en-US" altLang="zh-CN" sz="2600" b="0" u="none" dirty="0" err="1" smtClean="0">
                <a:solidFill>
                  <a:srgbClr val="CC3300"/>
                </a:solidFill>
                <a:effectLst/>
                <a:latin typeface="Times New Roman" pitchFamily="18" charset="0"/>
                <a:cs typeface="Times New Roman" pitchFamily="18" charset="0"/>
              </a:rPr>
              <a:t>Array</a:t>
            </a:r>
            <a:r>
              <a:rPr lang="en-US" altLang="zh-CN" sz="2600" u="none" dirty="0" smtClean="0">
                <a:solidFill>
                  <a:srgbClr val="CC3300"/>
                </a:solidFill>
                <a:effectLst/>
                <a:latin typeface="Times New Roman" pitchFamily="18" charset="0"/>
                <a:cs typeface="Times New Roman" pitchFamily="18" charset="0"/>
              </a:rPr>
              <a:t>( )</a:t>
            </a:r>
            <a:r>
              <a:rPr lang="zh-CN" altLang="en-US" sz="2600" u="none" dirty="0" smtClean="0">
                <a:solidFill>
                  <a:srgbClr val="CC3300"/>
                </a:solidFill>
                <a:effectLst/>
                <a:latin typeface="Times New Roman" pitchFamily="18" charset="0"/>
                <a:cs typeface="Times New Roman" pitchFamily="18" charset="0"/>
              </a:rPr>
              <a:t>     </a:t>
            </a:r>
            <a:endParaRPr lang="en-US"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私有函数：动态分配数组的存储空间</a:t>
            </a:r>
          </a:p>
          <a:p>
            <a:pPr>
              <a:spcBef>
                <a:spcPts val="0"/>
              </a:spcBef>
            </a:pP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elements</a:t>
            </a:r>
            <a:r>
              <a:rPr lang="en-US" altLang="zh-CN" sz="2600" u="none" dirty="0" smtClean="0">
                <a:solidFill>
                  <a:srgbClr val="CC3300"/>
                </a:solidFill>
                <a:effectLst/>
                <a:latin typeface="Times New Roman" pitchFamily="18" charset="0"/>
                <a:cs typeface="Times New Roman" pitchFamily="18" charset="0"/>
              </a:rPr>
              <a:t>=new Type [</a:t>
            </a:r>
            <a:r>
              <a:rPr lang="en-US" altLang="zh-CN" sz="2600" b="0" u="none" dirty="0" err="1" smtClean="0">
                <a:solidFill>
                  <a:srgbClr val="CC3300"/>
                </a:solidFill>
                <a:effectLst/>
                <a:latin typeface="Times New Roman" pitchFamily="18" charset="0"/>
                <a:cs typeface="Times New Roman" pitchFamily="18" charset="0"/>
              </a:rPr>
              <a:t>ArraySize</a:t>
            </a:r>
            <a:r>
              <a:rPr lang="en-US" altLang="zh-CN" sz="2600" u="none" dirty="0" smtClean="0">
                <a:solidFill>
                  <a:srgbClr val="CC3300"/>
                </a:solidFill>
                <a:effectLst/>
                <a:latin typeface="Times New Roman" pitchFamily="18" charset="0"/>
                <a:cs typeface="Times New Roman" pitchFamily="18" charset="0"/>
              </a:rPr>
              <a:t>];</a:t>
            </a:r>
          </a:p>
          <a:p>
            <a:pPr>
              <a:spcBef>
                <a:spcPts val="0"/>
              </a:spcBef>
            </a:pPr>
            <a:r>
              <a:rPr lang="zh-CN" altLang="en-US" sz="2600" b="0" u="none" dirty="0" smtClean="0">
                <a:solidFill>
                  <a:srgbClr val="0000FF"/>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 //</a:t>
            </a:r>
            <a:r>
              <a:rPr lang="zh-CN" altLang="zh-CN" sz="2600" b="0" u="none" dirty="0" smtClean="0">
                <a:solidFill>
                  <a:srgbClr val="0000FF"/>
                </a:solidFill>
                <a:effectLst/>
                <a:latin typeface="Times New Roman" pitchFamily="18" charset="0"/>
                <a:cs typeface="Times New Roman" pitchFamily="18" charset="0"/>
              </a:rPr>
              <a:t>创建动态数组</a:t>
            </a:r>
          </a:p>
          <a:p>
            <a:pPr>
              <a:spcBef>
                <a:spcPts val="0"/>
              </a:spcBef>
            </a:pPr>
            <a:r>
              <a:rPr lang="en-US" altLang="zh-CN" sz="2600" u="none" dirty="0" smtClean="0">
                <a:solidFill>
                  <a:srgbClr val="CC3300"/>
                </a:solidFill>
                <a:effectLst/>
                <a:latin typeface="Times New Roman" pitchFamily="18" charset="0"/>
                <a:cs typeface="Times New Roman" pitchFamily="18" charset="0"/>
              </a:rPr>
              <a:t>	if (</a:t>
            </a:r>
            <a:r>
              <a:rPr lang="en-US" altLang="zh-CN" sz="2600" b="0" u="none" dirty="0" smtClean="0">
                <a:solidFill>
                  <a:srgbClr val="CC3300"/>
                </a:solidFill>
                <a:effectLst/>
                <a:latin typeface="Times New Roman" pitchFamily="18" charset="0"/>
                <a:cs typeface="Times New Roman" pitchFamily="18" charset="0"/>
              </a:rPr>
              <a:t>elements</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0</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	{</a:t>
            </a:r>
            <a:endParaRPr lang="zh-CN"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err="1" smtClean="0">
                <a:solidFill>
                  <a:srgbClr val="CC3300"/>
                </a:solidFill>
                <a:effectLst/>
                <a:latin typeface="Times New Roman" pitchFamily="18" charset="0"/>
                <a:cs typeface="Times New Roman" pitchFamily="18" charset="0"/>
              </a:rPr>
              <a:t>cerr</a:t>
            </a:r>
            <a:r>
              <a:rPr lang="en-US" altLang="zh-CN" sz="2600" u="none" dirty="0" smtClean="0">
                <a:solidFill>
                  <a:srgbClr val="CC3300"/>
                </a:solidFill>
                <a:effectLst/>
                <a:latin typeface="Times New Roman" pitchFamily="18" charset="0"/>
                <a:cs typeface="Times New Roman" pitchFamily="18" charset="0"/>
              </a:rPr>
              <a:t>&lt;&lt;“</a:t>
            </a:r>
            <a:r>
              <a:rPr lang="en-US" altLang="zh-CN" sz="2600" b="0" u="none" dirty="0" smtClean="0">
                <a:solidFill>
                  <a:srgbClr val="CC3300"/>
                </a:solidFill>
                <a:effectLst/>
                <a:latin typeface="Times New Roman" pitchFamily="18" charset="0"/>
                <a:cs typeface="Times New Roman" pitchFamily="18" charset="0"/>
              </a:rPr>
              <a:t>Memory Allocation Error</a:t>
            </a:r>
            <a:r>
              <a:rPr lang="en-US" altLang="zh-CN" sz="2600" u="none" dirty="0" smtClean="0">
                <a:solidFill>
                  <a:srgbClr val="CC3300"/>
                </a:solidFill>
                <a:effectLst/>
                <a:latin typeface="Times New Roman" pitchFamily="18" charset="0"/>
                <a:cs typeface="Times New Roman" pitchFamily="18" charset="0"/>
              </a:rPr>
              <a:t>”&lt;&lt;</a:t>
            </a:r>
            <a:r>
              <a:rPr lang="en-US" altLang="zh-CN" sz="2600" u="none" dirty="0" err="1" smtClean="0">
                <a:solidFill>
                  <a:srgbClr val="CC3300"/>
                </a:solidFill>
                <a:effectLst/>
                <a:latin typeface="Times New Roman" pitchFamily="18" charset="0"/>
                <a:cs typeface="Times New Roman" pitchFamily="18" charset="0"/>
              </a:rPr>
              <a:t>endl</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ArraySize</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0</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		return;</a:t>
            </a:r>
            <a:endParaRPr lang="zh-CN"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	}</a:t>
            </a:r>
            <a:endParaRPr lang="zh-CN"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100</a:t>
            </a:fld>
            <a:endParaRPr lang="en-US" altLang="zh-CN"/>
          </a:p>
        </p:txBody>
      </p:sp>
      <p:sp>
        <p:nvSpPr>
          <p:cNvPr id="3" name="Text Box 2"/>
          <p:cNvSpPr txBox="1">
            <a:spLocks noChangeArrowheads="1"/>
          </p:cNvSpPr>
          <p:nvPr/>
        </p:nvSpPr>
        <p:spPr bwMode="auto">
          <a:xfrm>
            <a:off x="539552" y="260648"/>
            <a:ext cx="7992888" cy="6217087"/>
          </a:xfrm>
          <a:prstGeom prst="rect">
            <a:avLst/>
          </a:prstGeom>
          <a:noFill/>
          <a:ln w="9525">
            <a:noFill/>
            <a:miter lim="800000"/>
            <a:headEnd/>
            <a:tailEnd/>
          </a:ln>
        </p:spPr>
        <p:txBody>
          <a:bodyPr wrap="square">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2-13</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单链表</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的删除</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400"/>
              </a:lnSpc>
              <a:spcBef>
                <a:spcPts val="0"/>
              </a:spcBef>
            </a:pP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if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0</a:t>
            </a: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删除表首结点</a:t>
            </a:r>
          </a:p>
          <a:p>
            <a:pPr>
              <a:lnSpc>
                <a:spcPts val="2400"/>
              </a:lnSpc>
              <a:spcBef>
                <a:spcPts val="60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重置表首结点为被删结点的后继结点</a:t>
            </a:r>
            <a:r>
              <a:rPr lang="en-US" altLang="zh-CN" sz="2400" b="0" u="none" dirty="0" smtClean="0">
                <a:solidFill>
                  <a:srgbClr val="0000FF"/>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else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删除表中间或者表尾结点</a:t>
            </a:r>
          </a:p>
          <a:p>
            <a:pPr>
              <a:lnSpc>
                <a:spcPts val="2400"/>
              </a:lnSpc>
              <a:spcBef>
                <a:spcPts val="60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if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tail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tail</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如果删除表尾结点，修改表尾指针</a:t>
            </a: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delete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return </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0000FF"/>
                </a:solidFill>
                <a:effectLst/>
                <a:latin typeface="Times New Roman" pitchFamily="18" charset="0"/>
                <a:cs typeface="Times New Roman" pitchFamily="18" charset="0"/>
              </a:rPr>
              <a:t>  //</a:t>
            </a:r>
            <a:r>
              <a:rPr lang="zh-CN" altLang="zh-CN" sz="2400" b="0" u="none" dirty="0" smtClean="0">
                <a:solidFill>
                  <a:srgbClr val="0000FF"/>
                </a:solidFill>
                <a:effectLst/>
                <a:latin typeface="Times New Roman" pitchFamily="18" charset="0"/>
                <a:cs typeface="Times New Roman" pitchFamily="18" charset="0"/>
              </a:rPr>
              <a:t>删除成功，返回</a:t>
            </a:r>
            <a:r>
              <a:rPr lang="en-US" altLang="zh-CN" sz="2400" u="none" dirty="0" smtClean="0">
                <a:solidFill>
                  <a:srgbClr val="FF0000"/>
                </a:solidFill>
                <a:effectLst/>
                <a:latin typeface="Times New Roman" pitchFamily="18" charset="0"/>
                <a:cs typeface="Times New Roman" pitchFamily="18" charset="0"/>
              </a:rPr>
              <a:t>1</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60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101</a:t>
            </a:fld>
            <a:endParaRPr lang="en-US" altLang="zh-CN"/>
          </a:p>
        </p:txBody>
      </p:sp>
      <p:sp>
        <p:nvSpPr>
          <p:cNvPr id="3" name="Rectangle 4"/>
          <p:cNvSpPr>
            <a:spLocks noChangeArrowheads="1"/>
          </p:cNvSpPr>
          <p:nvPr/>
        </p:nvSpPr>
        <p:spPr bwMode="auto">
          <a:xfrm>
            <a:off x="395288" y="620713"/>
            <a:ext cx="8135937" cy="4495800"/>
          </a:xfrm>
          <a:prstGeom prst="rect">
            <a:avLst/>
          </a:prstGeom>
          <a:noFill/>
          <a:ln w="9525">
            <a:noFill/>
            <a:miter lim="800000"/>
            <a:headEnd/>
            <a:tailEnd/>
          </a:ln>
          <a:effectLst/>
        </p:spPr>
        <p:txBody>
          <a:bodyPr lIns="92075" tIns="46038" rIns="92075" bIns="46038"/>
          <a:lstStyle/>
          <a:p>
            <a:pPr marL="342900" indent="-342900">
              <a:spcBef>
                <a:spcPct val="20000"/>
              </a:spcBef>
              <a:buFontTx/>
              <a:buChar char="•"/>
            </a:pPr>
            <a:r>
              <a:rPr lang="zh-CN" altLang="en-US" sz="2800" b="1" u="none" dirty="0">
                <a:solidFill>
                  <a:srgbClr val="CC0000"/>
                </a:solidFill>
                <a:effectLst/>
                <a:latin typeface="Times New Roman" pitchFamily="18" charset="0"/>
                <a:ea typeface="仿宋_GB2312" pitchFamily="49" charset="-122"/>
                <a:cs typeface="Times New Roman" pitchFamily="18" charset="0"/>
              </a:rPr>
              <a:t>单链表用于表示一个顺序表时，经常需要执行的操作包括：</a:t>
            </a:r>
          </a:p>
          <a:p>
            <a:pPr marL="742950" lvl="1" indent="-285750">
              <a:spcBef>
                <a:spcPct val="20000"/>
              </a:spcBef>
              <a:buFontTx/>
              <a:buChar char="–"/>
            </a:pPr>
            <a:r>
              <a:rPr lang="zh-CN" altLang="en-US" sz="2600" b="1" u="none" dirty="0">
                <a:solidFill>
                  <a:srgbClr val="0000CC"/>
                </a:solidFill>
                <a:effectLst/>
                <a:latin typeface="Times New Roman" pitchFamily="18" charset="0"/>
                <a:ea typeface="仿宋_GB2312" pitchFamily="49" charset="-122"/>
                <a:cs typeface="Times New Roman" pitchFamily="18" charset="0"/>
              </a:rPr>
              <a:t>打印一个单链表中所有数据的值；</a:t>
            </a:r>
          </a:p>
          <a:p>
            <a:pPr marL="742950" lvl="1" indent="-285750">
              <a:spcBef>
                <a:spcPct val="20000"/>
              </a:spcBef>
              <a:buFontTx/>
              <a:buChar char="–"/>
            </a:pPr>
            <a:r>
              <a:rPr lang="zh-CN" altLang="en-US" sz="2600" b="1" u="none" dirty="0">
                <a:solidFill>
                  <a:srgbClr val="0000CC"/>
                </a:solidFill>
                <a:effectLst/>
                <a:latin typeface="Times New Roman" pitchFamily="18" charset="0"/>
                <a:ea typeface="仿宋_GB2312" pitchFamily="49" charset="-122"/>
                <a:cs typeface="Times New Roman" pitchFamily="18" charset="0"/>
              </a:rPr>
              <a:t>当链表中所有的数据为整数、浮点数或双精度数时，计算所有数据的累加和、乘积，求它们最大值、最小值、中值、平均值、方差；</a:t>
            </a:r>
          </a:p>
          <a:p>
            <a:pPr marL="742950" lvl="1" indent="-285750">
              <a:spcBef>
                <a:spcPct val="20000"/>
              </a:spcBef>
              <a:buFontTx/>
              <a:buChar char="–"/>
            </a:pPr>
            <a:r>
              <a:rPr lang="zh-CN" altLang="en-US" sz="2600" b="1" u="none" dirty="0">
                <a:solidFill>
                  <a:srgbClr val="0000CC"/>
                </a:solidFill>
                <a:effectLst/>
                <a:latin typeface="Times New Roman" pitchFamily="18" charset="0"/>
                <a:ea typeface="仿宋_GB2312" pitchFamily="49" charset="-122"/>
                <a:cs typeface="Times New Roman" pitchFamily="18" charset="0"/>
              </a:rPr>
              <a:t>检索链表中所有满足某种条件的数据，以及对它们进行排序等。</a:t>
            </a:r>
            <a:endParaRPr lang="zh-CN" altLang="en-US" sz="2600" b="1" u="none" dirty="0">
              <a:solidFill>
                <a:schemeClr val="hlink"/>
              </a:solidFill>
              <a:effectLst/>
              <a:latin typeface="Times New Roman" pitchFamily="18" charset="0"/>
              <a:ea typeface="仿宋_GB2312" pitchFamily="49" charset="-122"/>
              <a:cs typeface="Times New Roman" pitchFamily="18" charset="0"/>
            </a:endParaRPr>
          </a:p>
          <a:p>
            <a:pPr marL="342900" indent="-342900">
              <a:spcBef>
                <a:spcPct val="20000"/>
              </a:spcBef>
              <a:buFontTx/>
              <a:buChar char="•"/>
            </a:pPr>
            <a:r>
              <a:rPr lang="zh-CN" altLang="en-US" sz="2800" b="1" u="none" dirty="0">
                <a:solidFill>
                  <a:srgbClr val="CC0000"/>
                </a:solidFill>
                <a:effectLst/>
                <a:latin typeface="Times New Roman" pitchFamily="18" charset="0"/>
                <a:ea typeface="仿宋_GB2312" pitchFamily="49" charset="-122"/>
                <a:cs typeface="Times New Roman" pitchFamily="18" charset="0"/>
              </a:rPr>
              <a:t>为实现上述操作，都需要前后搜索整个链表。</a:t>
            </a:r>
          </a:p>
          <a:p>
            <a:pPr marL="742950" lvl="1" indent="-285750">
              <a:spcBef>
                <a:spcPct val="20000"/>
              </a:spcBef>
              <a:buFontTx/>
              <a:buChar char="–"/>
            </a:pPr>
            <a:r>
              <a:rPr lang="zh-CN" altLang="en-US" sz="2600" b="1" u="none" dirty="0">
                <a:solidFill>
                  <a:srgbClr val="0000CC"/>
                </a:solidFill>
                <a:effectLst/>
                <a:latin typeface="Times New Roman" pitchFamily="18" charset="0"/>
                <a:ea typeface="仿宋_GB2312" pitchFamily="49" charset="-122"/>
                <a:cs typeface="Times New Roman" pitchFamily="18" charset="0"/>
              </a:rPr>
              <a:t>如果将所有操作都加入到链表类中，会使类的成员函数集变得很大。</a:t>
            </a:r>
          </a:p>
          <a:p>
            <a:pPr marL="742950" lvl="1" indent="-285750">
              <a:spcBef>
                <a:spcPct val="20000"/>
              </a:spcBef>
              <a:buFontTx/>
              <a:buChar char="–"/>
            </a:pPr>
            <a:r>
              <a:rPr lang="zh-CN" altLang="en-US" sz="2600" b="1" u="none" dirty="0">
                <a:solidFill>
                  <a:srgbClr val="0000CC"/>
                </a:solidFill>
                <a:effectLst/>
                <a:latin typeface="Times New Roman" pitchFamily="18" charset="0"/>
                <a:ea typeface="仿宋_GB2312" pitchFamily="49" charset="-122"/>
                <a:cs typeface="Times New Roman" pitchFamily="18" charset="0"/>
              </a:rPr>
              <a:t>对于将来出现的大量新的需求，必须不断地修改类的定义，不利于建立类库以及类的复用。</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102</a:t>
            </a:fld>
            <a:endParaRPr lang="en-US" altLang="zh-CN"/>
          </a:p>
        </p:txBody>
      </p:sp>
      <p:sp>
        <p:nvSpPr>
          <p:cNvPr id="3" name="Rectangle 4"/>
          <p:cNvSpPr>
            <a:spLocks noChangeArrowheads="1"/>
          </p:cNvSpPr>
          <p:nvPr/>
        </p:nvSpPr>
        <p:spPr bwMode="auto">
          <a:xfrm>
            <a:off x="1907704" y="476672"/>
            <a:ext cx="5410200" cy="685800"/>
          </a:xfrm>
          <a:prstGeom prst="rect">
            <a:avLst/>
          </a:prstGeom>
          <a:noFill/>
          <a:ln w="9525">
            <a:noFill/>
            <a:miter lim="800000"/>
            <a:headEnd/>
            <a:tailEnd/>
          </a:ln>
          <a:effectLst/>
        </p:spPr>
        <p:txBody>
          <a:bodyPr anchor="ctr"/>
          <a:lstStyle/>
          <a:p>
            <a:pPr algn="ctr"/>
            <a:r>
              <a:rPr lang="zh-CN" altLang="en-US" sz="4000" b="1" u="none" dirty="0">
                <a:solidFill>
                  <a:srgbClr val="CC0000"/>
                </a:solidFill>
                <a:latin typeface="Times New Roman" pitchFamily="18" charset="0"/>
                <a:ea typeface="仿宋_GB2312" pitchFamily="49" charset="-122"/>
                <a:cs typeface="Times New Roman" pitchFamily="18" charset="0"/>
              </a:rPr>
              <a:t>链表的游标类</a:t>
            </a:r>
            <a:r>
              <a:rPr lang="zh-CN" altLang="en-US" sz="4000" b="1" u="none" dirty="0">
                <a:solidFill>
                  <a:schemeClr val="hlink"/>
                </a:solidFill>
                <a:latin typeface="Times New Roman" pitchFamily="18" charset="0"/>
                <a:ea typeface="仿宋_GB2312" pitchFamily="49" charset="-122"/>
                <a:cs typeface="Times New Roman" pitchFamily="18" charset="0"/>
              </a:rPr>
              <a:t> </a:t>
            </a:r>
            <a:r>
              <a:rPr lang="en-US" altLang="zh-CN" sz="4000" b="1" u="none" dirty="0">
                <a:solidFill>
                  <a:srgbClr val="3333FF"/>
                </a:solidFill>
                <a:latin typeface="Times New Roman" pitchFamily="18" charset="0"/>
                <a:ea typeface="仿宋_GB2312" pitchFamily="49" charset="-122"/>
                <a:cs typeface="Times New Roman" pitchFamily="18" charset="0"/>
              </a:rPr>
              <a:t>(</a:t>
            </a:r>
            <a:r>
              <a:rPr lang="en-US" altLang="zh-CN" sz="4000" b="1" u="none" dirty="0" err="1">
                <a:solidFill>
                  <a:srgbClr val="3333FF"/>
                </a:solidFill>
                <a:latin typeface="Times New Roman" pitchFamily="18" charset="0"/>
                <a:ea typeface="仿宋_GB2312" pitchFamily="49" charset="-122"/>
                <a:cs typeface="Times New Roman" pitchFamily="18" charset="0"/>
              </a:rPr>
              <a:t>Iterator</a:t>
            </a:r>
            <a:r>
              <a:rPr lang="en-US" altLang="zh-CN" sz="4000" b="1" u="none" dirty="0">
                <a:solidFill>
                  <a:srgbClr val="3333FF"/>
                </a:solidFill>
                <a:latin typeface="Times New Roman" pitchFamily="18" charset="0"/>
                <a:ea typeface="仿宋_GB2312" pitchFamily="49" charset="-122"/>
                <a:cs typeface="Times New Roman" pitchFamily="18" charset="0"/>
              </a:rPr>
              <a:t>)</a:t>
            </a:r>
          </a:p>
        </p:txBody>
      </p:sp>
      <p:sp>
        <p:nvSpPr>
          <p:cNvPr id="4" name="Rectangle 5"/>
          <p:cNvSpPr>
            <a:spLocks noChangeArrowheads="1"/>
          </p:cNvSpPr>
          <p:nvPr/>
        </p:nvSpPr>
        <p:spPr bwMode="auto">
          <a:xfrm>
            <a:off x="395536" y="1268760"/>
            <a:ext cx="8748464" cy="4752975"/>
          </a:xfrm>
          <a:prstGeom prst="rect">
            <a:avLst/>
          </a:prstGeom>
          <a:noFill/>
          <a:ln w="9525">
            <a:noFill/>
            <a:miter lim="800000"/>
            <a:headEnd/>
            <a:tailEnd/>
          </a:ln>
          <a:effectLst/>
        </p:spPr>
        <p:txBody>
          <a:bodyPr/>
          <a:lstStyle/>
          <a:p>
            <a:pPr marL="342900" indent="-342900">
              <a:spcBef>
                <a:spcPct val="20000"/>
              </a:spcBef>
            </a:pPr>
            <a:r>
              <a:rPr lang="zh-CN" altLang="en-US" sz="2800" b="1" u="none" dirty="0">
                <a:solidFill>
                  <a:srgbClr val="FF0000"/>
                </a:solidFill>
                <a:effectLst/>
                <a:latin typeface="Times New Roman" pitchFamily="18" charset="0"/>
                <a:ea typeface="仿宋_GB2312" pitchFamily="49" charset="-122"/>
                <a:cs typeface="Times New Roman" pitchFamily="18" charset="0"/>
              </a:rPr>
              <a:t>链表游标</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a:t>
            </a:r>
            <a:r>
              <a:rPr lang="en-US" altLang="zh-CN" sz="2800" b="1" u="none" dirty="0" err="1" smtClean="0">
                <a:solidFill>
                  <a:srgbClr val="FF0000"/>
                </a:solidFill>
                <a:effectLst/>
                <a:latin typeface="Times New Roman" pitchFamily="18" charset="0"/>
                <a:ea typeface="仿宋_GB2312" pitchFamily="49" charset="-122"/>
                <a:cs typeface="Times New Roman" pitchFamily="18" charset="0"/>
              </a:rPr>
              <a:t>Iterator</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a:t>
            </a:r>
            <a:r>
              <a:rPr lang="zh-CN" altLang="en-US" sz="2800" b="1" u="none" dirty="0">
                <a:solidFill>
                  <a:srgbClr val="3333FF"/>
                </a:solidFill>
                <a:effectLst/>
                <a:latin typeface="Times New Roman" pitchFamily="18" charset="0"/>
                <a:ea typeface="仿宋_GB2312" pitchFamily="49" charset="-122"/>
                <a:cs typeface="Times New Roman" pitchFamily="18" charset="0"/>
              </a:rPr>
              <a:t>是一种用于遍历链表的全部元素</a:t>
            </a:r>
          </a:p>
          <a:p>
            <a:pPr marL="342900" indent="-342900"/>
            <a:r>
              <a:rPr lang="zh-CN" altLang="en-US" sz="2800" b="1" u="none" dirty="0">
                <a:solidFill>
                  <a:srgbClr val="3333FF"/>
                </a:solidFill>
                <a:effectLst/>
                <a:latin typeface="Times New Roman" pitchFamily="18" charset="0"/>
                <a:ea typeface="仿宋_GB2312" pitchFamily="49" charset="-122"/>
                <a:cs typeface="Times New Roman" pitchFamily="18" charset="0"/>
              </a:rPr>
              <a:t>的对象。</a:t>
            </a:r>
            <a:r>
              <a:rPr lang="zh-CN" altLang="en-US" sz="2800" b="1" u="none" dirty="0" smtClean="0">
                <a:solidFill>
                  <a:srgbClr val="3333FF"/>
                </a:solidFill>
                <a:effectLst/>
                <a:latin typeface="Times New Roman" pitchFamily="18" charset="0"/>
                <a:ea typeface="仿宋_GB2312" pitchFamily="49" charset="-122"/>
                <a:cs typeface="Times New Roman" pitchFamily="18" charset="0"/>
              </a:rPr>
              <a:t>从</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first</a:t>
            </a:r>
            <a:r>
              <a:rPr lang="zh-CN" altLang="en-US" sz="2800" b="1" u="none" dirty="0" smtClean="0">
                <a:solidFill>
                  <a:srgbClr val="3333FF"/>
                </a:solidFill>
                <a:effectLst/>
                <a:latin typeface="Times New Roman" pitchFamily="18" charset="0"/>
                <a:ea typeface="仿宋_GB2312" pitchFamily="49" charset="-122"/>
                <a:cs typeface="Times New Roman" pitchFamily="18" charset="0"/>
              </a:rPr>
              <a:t>出发</a:t>
            </a:r>
            <a:r>
              <a:rPr lang="zh-CN" altLang="en-US" sz="2800" b="1" u="none" dirty="0">
                <a:solidFill>
                  <a:srgbClr val="3333FF"/>
                </a:solidFill>
                <a:effectLst/>
                <a:latin typeface="Times New Roman" pitchFamily="18" charset="0"/>
                <a:ea typeface="仿宋_GB2312" pitchFamily="49" charset="-122"/>
                <a:cs typeface="Times New Roman" pitchFamily="18" charset="0"/>
              </a:rPr>
              <a:t>，很容易遍历链表的全部元素，</a:t>
            </a:r>
          </a:p>
          <a:p>
            <a:pPr marL="342900" indent="-342900"/>
            <a:r>
              <a:rPr lang="zh-CN" altLang="en-US" sz="2800" b="1" u="none" dirty="0">
                <a:solidFill>
                  <a:srgbClr val="3333FF"/>
                </a:solidFill>
                <a:effectLst/>
                <a:latin typeface="Times New Roman" pitchFamily="18" charset="0"/>
                <a:ea typeface="仿宋_GB2312" pitchFamily="49" charset="-122"/>
                <a:cs typeface="Times New Roman" pitchFamily="18" charset="0"/>
              </a:rPr>
              <a:t>为什么还需要游标呢？</a:t>
            </a:r>
          </a:p>
          <a:p>
            <a:pPr marL="342900" indent="-342900">
              <a:spcBef>
                <a:spcPct val="50000"/>
              </a:spcBef>
              <a:buClr>
                <a:schemeClr val="tx2"/>
              </a:buClr>
              <a:buFontTx/>
              <a:buChar char="•"/>
            </a:pPr>
            <a:r>
              <a:rPr lang="zh-CN" altLang="en-US" sz="2800" b="1" u="none" dirty="0">
                <a:solidFill>
                  <a:srgbClr val="3333FF"/>
                </a:solidFill>
                <a:effectLst/>
                <a:latin typeface="Times New Roman" pitchFamily="18" charset="0"/>
                <a:ea typeface="仿宋_GB2312" pitchFamily="49" charset="-122"/>
                <a:cs typeface="Times New Roman" pitchFamily="18" charset="0"/>
              </a:rPr>
              <a:t>设链表</a:t>
            </a:r>
            <a:r>
              <a:rPr lang="en-US" altLang="zh-CN" sz="2800" b="1" u="none" dirty="0">
                <a:solidFill>
                  <a:srgbClr val="FF0000"/>
                </a:solidFill>
                <a:effectLst/>
                <a:latin typeface="Times New Roman" pitchFamily="18" charset="0"/>
                <a:ea typeface="仿宋_GB2312" pitchFamily="49" charset="-122"/>
                <a:cs typeface="Times New Roman" pitchFamily="18" charset="0"/>
              </a:rPr>
              <a:t>L</a:t>
            </a:r>
            <a:r>
              <a:rPr lang="zh-CN" altLang="en-US" sz="2800" b="1" u="none" dirty="0">
                <a:solidFill>
                  <a:srgbClr val="3333FF"/>
                </a:solidFill>
                <a:effectLst/>
                <a:latin typeface="Times New Roman" pitchFamily="18" charset="0"/>
                <a:ea typeface="仿宋_GB2312" pitchFamily="49" charset="-122"/>
                <a:cs typeface="Times New Roman" pitchFamily="18" charset="0"/>
              </a:rPr>
              <a:t>的元素都是整型数，考虑下列操作：</a:t>
            </a:r>
          </a:p>
          <a:p>
            <a:pPr marL="742950" lvl="1" indent="-285750">
              <a:spcBef>
                <a:spcPct val="20000"/>
              </a:spcBef>
              <a:buFontTx/>
              <a:buChar char="–"/>
            </a:pPr>
            <a:r>
              <a:rPr lang="zh-CN" altLang="en-US" sz="2600" b="1" u="none" dirty="0">
                <a:solidFill>
                  <a:srgbClr val="008000"/>
                </a:solidFill>
                <a:effectLst/>
                <a:latin typeface="Times New Roman" pitchFamily="18" charset="0"/>
                <a:ea typeface="仿宋_GB2312" pitchFamily="49" charset="-122"/>
                <a:cs typeface="Times New Roman" pitchFamily="18" charset="0"/>
              </a:rPr>
              <a:t>打印</a:t>
            </a:r>
            <a:r>
              <a:rPr lang="en-US" altLang="zh-CN" sz="2600" b="1" u="none" dirty="0">
                <a:solidFill>
                  <a:srgbClr val="FF0000"/>
                </a:solidFill>
                <a:effectLst/>
                <a:latin typeface="Times New Roman" pitchFamily="18" charset="0"/>
                <a:ea typeface="仿宋_GB2312" pitchFamily="49" charset="-122"/>
                <a:cs typeface="Times New Roman" pitchFamily="18" charset="0"/>
              </a:rPr>
              <a:t>L</a:t>
            </a:r>
            <a:r>
              <a:rPr lang="zh-CN" altLang="en-US" sz="2600" b="1" u="none" dirty="0">
                <a:solidFill>
                  <a:srgbClr val="008000"/>
                </a:solidFill>
                <a:effectLst/>
                <a:latin typeface="Times New Roman" pitchFamily="18" charset="0"/>
                <a:ea typeface="仿宋_GB2312" pitchFamily="49" charset="-122"/>
                <a:cs typeface="Times New Roman" pitchFamily="18" charset="0"/>
              </a:rPr>
              <a:t>中的所有元素。</a:t>
            </a:r>
          </a:p>
          <a:p>
            <a:pPr marL="742950" lvl="1" indent="-285750">
              <a:spcBef>
                <a:spcPct val="20000"/>
              </a:spcBef>
              <a:buFontTx/>
              <a:buChar char="–"/>
            </a:pPr>
            <a:r>
              <a:rPr lang="zh-CN" altLang="en-US" sz="2600" b="1" u="none" dirty="0">
                <a:solidFill>
                  <a:srgbClr val="008000"/>
                </a:solidFill>
                <a:effectLst/>
                <a:latin typeface="Times New Roman" pitchFamily="18" charset="0"/>
                <a:ea typeface="仿宋_GB2312" pitchFamily="49" charset="-122"/>
                <a:cs typeface="Times New Roman" pitchFamily="18" charset="0"/>
              </a:rPr>
              <a:t>计算</a:t>
            </a:r>
            <a:r>
              <a:rPr lang="en-US" altLang="zh-CN" sz="2600" b="1" u="none" dirty="0">
                <a:solidFill>
                  <a:srgbClr val="FF0000"/>
                </a:solidFill>
                <a:effectLst/>
                <a:latin typeface="Times New Roman" pitchFamily="18" charset="0"/>
                <a:ea typeface="仿宋_GB2312" pitchFamily="49" charset="-122"/>
                <a:cs typeface="Times New Roman" pitchFamily="18" charset="0"/>
              </a:rPr>
              <a:t>L</a:t>
            </a:r>
            <a:r>
              <a:rPr lang="zh-CN" altLang="en-US" sz="2600" b="1" u="none" dirty="0">
                <a:solidFill>
                  <a:srgbClr val="008000"/>
                </a:solidFill>
                <a:effectLst/>
                <a:latin typeface="Times New Roman" pitchFamily="18" charset="0"/>
                <a:ea typeface="仿宋_GB2312" pitchFamily="49" charset="-122"/>
                <a:cs typeface="Times New Roman" pitchFamily="18" charset="0"/>
              </a:rPr>
              <a:t>中所有元素的最大值、最小值和平均值。</a:t>
            </a:r>
          </a:p>
          <a:p>
            <a:pPr marL="742950" lvl="1" indent="-285750">
              <a:spcBef>
                <a:spcPct val="20000"/>
              </a:spcBef>
              <a:buFontTx/>
              <a:buChar char="–"/>
            </a:pPr>
            <a:r>
              <a:rPr lang="zh-CN" altLang="en-US" sz="2600" b="1" u="none" dirty="0">
                <a:solidFill>
                  <a:srgbClr val="008000"/>
                </a:solidFill>
                <a:effectLst/>
                <a:latin typeface="Times New Roman" pitchFamily="18" charset="0"/>
                <a:ea typeface="仿宋_GB2312" pitchFamily="49" charset="-122"/>
                <a:cs typeface="Times New Roman" pitchFamily="18" charset="0"/>
              </a:rPr>
              <a:t>计算</a:t>
            </a:r>
            <a:r>
              <a:rPr lang="en-US" altLang="zh-CN" sz="2600" b="1" u="none" dirty="0">
                <a:solidFill>
                  <a:srgbClr val="FF0000"/>
                </a:solidFill>
                <a:effectLst/>
                <a:latin typeface="Times New Roman" pitchFamily="18" charset="0"/>
                <a:ea typeface="仿宋_GB2312" pitchFamily="49" charset="-122"/>
                <a:cs typeface="Times New Roman" pitchFamily="18" charset="0"/>
              </a:rPr>
              <a:t>L</a:t>
            </a:r>
            <a:r>
              <a:rPr lang="zh-CN" altLang="en-US" sz="2600" b="1" u="none" dirty="0">
                <a:solidFill>
                  <a:srgbClr val="008000"/>
                </a:solidFill>
                <a:effectLst/>
                <a:latin typeface="Times New Roman" pitchFamily="18" charset="0"/>
                <a:ea typeface="仿宋_GB2312" pitchFamily="49" charset="-122"/>
                <a:cs typeface="Times New Roman" pitchFamily="18" charset="0"/>
              </a:rPr>
              <a:t>中所有元素的和与积。</a:t>
            </a:r>
          </a:p>
          <a:p>
            <a:pPr marL="742950" lvl="1" indent="-285750">
              <a:spcBef>
                <a:spcPct val="20000"/>
              </a:spcBef>
              <a:buFontTx/>
              <a:buChar char="–"/>
            </a:pPr>
            <a:r>
              <a:rPr lang="zh-CN" altLang="en-US" sz="2600" b="1" u="none" dirty="0">
                <a:solidFill>
                  <a:srgbClr val="008000"/>
                </a:solidFill>
                <a:effectLst/>
                <a:latin typeface="Times New Roman" pitchFamily="18" charset="0"/>
                <a:ea typeface="仿宋_GB2312" pitchFamily="49" charset="-122"/>
                <a:cs typeface="Times New Roman" pitchFamily="18" charset="0"/>
              </a:rPr>
              <a:t>求</a:t>
            </a:r>
            <a:r>
              <a:rPr lang="en-US" altLang="zh-CN" sz="2600" b="1" u="none" dirty="0">
                <a:solidFill>
                  <a:srgbClr val="FF0000"/>
                </a:solidFill>
                <a:effectLst/>
                <a:latin typeface="Times New Roman" pitchFamily="18" charset="0"/>
                <a:ea typeface="仿宋_GB2312" pitchFamily="49" charset="-122"/>
                <a:cs typeface="Times New Roman" pitchFamily="18" charset="0"/>
              </a:rPr>
              <a:t>L</a:t>
            </a:r>
            <a:r>
              <a:rPr lang="zh-CN" altLang="en-US" sz="2600" b="1" u="none" dirty="0">
                <a:solidFill>
                  <a:srgbClr val="008000"/>
                </a:solidFill>
                <a:effectLst/>
                <a:latin typeface="Times New Roman" pitchFamily="18" charset="0"/>
                <a:ea typeface="仿宋_GB2312" pitchFamily="49" charset="-122"/>
                <a:cs typeface="Times New Roman" pitchFamily="18" charset="0"/>
              </a:rPr>
              <a:t>中满足谓词</a:t>
            </a:r>
            <a:r>
              <a:rPr lang="en-US" altLang="zh-CN" sz="2600" b="1" u="none" dirty="0">
                <a:solidFill>
                  <a:srgbClr val="FF0000"/>
                </a:solidFill>
                <a:effectLst/>
                <a:latin typeface="Times New Roman" pitchFamily="18" charset="0"/>
                <a:ea typeface="仿宋_GB2312" pitchFamily="49" charset="-122"/>
                <a:cs typeface="Times New Roman" pitchFamily="18" charset="0"/>
              </a:rPr>
              <a:t>P(x)</a:t>
            </a:r>
            <a:r>
              <a:rPr lang="zh-CN" altLang="en-US" sz="2600" b="1" u="none" dirty="0">
                <a:solidFill>
                  <a:srgbClr val="008000"/>
                </a:solidFill>
                <a:effectLst/>
                <a:latin typeface="Times New Roman" pitchFamily="18" charset="0"/>
                <a:ea typeface="仿宋_GB2312" pitchFamily="49" charset="-122"/>
                <a:cs typeface="Times New Roman" pitchFamily="18" charset="0"/>
              </a:rPr>
              <a:t>的元素（例如，</a:t>
            </a:r>
            <a:r>
              <a:rPr lang="en-US" altLang="zh-CN" sz="2600" b="1" u="none" dirty="0">
                <a:solidFill>
                  <a:srgbClr val="FF0000"/>
                </a:solidFill>
                <a:effectLst/>
                <a:latin typeface="Times New Roman" pitchFamily="18" charset="0"/>
                <a:ea typeface="仿宋_GB2312" pitchFamily="49" charset="-122"/>
                <a:cs typeface="Times New Roman" pitchFamily="18" charset="0"/>
              </a:rPr>
              <a:t>P(x)</a:t>
            </a:r>
            <a:r>
              <a:rPr lang="zh-CN" altLang="en-US" sz="2600" b="1" u="none" dirty="0">
                <a:solidFill>
                  <a:srgbClr val="008000"/>
                </a:solidFill>
                <a:effectLst/>
                <a:latin typeface="Times New Roman" pitchFamily="18" charset="0"/>
                <a:ea typeface="仿宋_GB2312" pitchFamily="49" charset="-122"/>
                <a:cs typeface="Times New Roman" pitchFamily="18" charset="0"/>
              </a:rPr>
              <a:t>为：</a:t>
            </a:r>
            <a:r>
              <a:rPr lang="en-US" altLang="zh-CN" sz="2600" b="1" u="none" dirty="0">
                <a:solidFill>
                  <a:srgbClr val="FF0000"/>
                </a:solidFill>
                <a:effectLst/>
                <a:latin typeface="Times New Roman" pitchFamily="18" charset="0"/>
                <a:ea typeface="仿宋_GB2312" pitchFamily="49" charset="-122"/>
                <a:cs typeface="Times New Roman" pitchFamily="18" charset="0"/>
              </a:rPr>
              <a:t>x</a:t>
            </a:r>
            <a:r>
              <a:rPr lang="zh-CN" altLang="en-US" sz="2600" b="1" u="none" dirty="0">
                <a:solidFill>
                  <a:srgbClr val="008000"/>
                </a:solidFill>
                <a:effectLst/>
                <a:latin typeface="Times New Roman" pitchFamily="18" charset="0"/>
                <a:ea typeface="仿宋_GB2312" pitchFamily="49" charset="-122"/>
                <a:cs typeface="Times New Roman" pitchFamily="18" charset="0"/>
              </a:rPr>
              <a:t>是</a:t>
            </a:r>
            <a:r>
              <a:rPr lang="zh-CN" altLang="en-US" sz="2600" b="1" u="none" dirty="0" smtClean="0">
                <a:solidFill>
                  <a:srgbClr val="008000"/>
                </a:solidFill>
                <a:effectLst/>
                <a:latin typeface="Times New Roman" pitchFamily="18" charset="0"/>
                <a:ea typeface="仿宋_GB2312" pitchFamily="49" charset="-122"/>
                <a:cs typeface="Times New Roman" pitchFamily="18" charset="0"/>
              </a:rPr>
              <a:t>某个整数</a:t>
            </a:r>
            <a:r>
              <a:rPr lang="zh-CN" altLang="en-US" sz="2600" b="1" u="none" dirty="0">
                <a:solidFill>
                  <a:srgbClr val="008000"/>
                </a:solidFill>
                <a:effectLst/>
                <a:latin typeface="Times New Roman" pitchFamily="18" charset="0"/>
                <a:ea typeface="仿宋_GB2312" pitchFamily="49" charset="-122"/>
                <a:cs typeface="Times New Roman" pitchFamily="18" charset="0"/>
              </a:rPr>
              <a:t>的平方）。</a:t>
            </a:r>
          </a:p>
          <a:p>
            <a:pPr marL="742950" lvl="1" indent="-285750">
              <a:spcBef>
                <a:spcPct val="20000"/>
              </a:spcBef>
              <a:buFontTx/>
              <a:buChar char="–"/>
            </a:pPr>
            <a:r>
              <a:rPr lang="zh-CN" altLang="en-US" sz="2600" b="1" u="none" dirty="0">
                <a:solidFill>
                  <a:srgbClr val="008000"/>
                </a:solidFill>
                <a:effectLst/>
                <a:latin typeface="Times New Roman" pitchFamily="18" charset="0"/>
                <a:ea typeface="仿宋_GB2312" pitchFamily="49" charset="-122"/>
                <a:cs typeface="Times New Roman" pitchFamily="18" charset="0"/>
              </a:rPr>
              <a:t>求</a:t>
            </a:r>
            <a:r>
              <a:rPr lang="en-US" altLang="zh-CN" sz="2600" b="1" u="none" dirty="0">
                <a:solidFill>
                  <a:srgbClr val="FF0000"/>
                </a:solidFill>
                <a:effectLst/>
                <a:latin typeface="Times New Roman" pitchFamily="18" charset="0"/>
                <a:ea typeface="仿宋_GB2312" pitchFamily="49" charset="-122"/>
                <a:cs typeface="Times New Roman" pitchFamily="18" charset="0"/>
              </a:rPr>
              <a:t>L</a:t>
            </a:r>
            <a:r>
              <a:rPr lang="zh-CN" altLang="en-US" sz="2600" b="1" u="none" dirty="0">
                <a:solidFill>
                  <a:srgbClr val="008000"/>
                </a:solidFill>
                <a:effectLst/>
                <a:latin typeface="Times New Roman" pitchFamily="18" charset="0"/>
                <a:ea typeface="仿宋_GB2312" pitchFamily="49" charset="-122"/>
                <a:cs typeface="Times New Roman" pitchFamily="18" charset="0"/>
              </a:rPr>
              <a:t>中的元素</a:t>
            </a:r>
            <a:r>
              <a:rPr lang="en-US" altLang="zh-CN" sz="2600" b="1" u="none" dirty="0">
                <a:solidFill>
                  <a:srgbClr val="FF0000"/>
                </a:solidFill>
                <a:effectLst/>
                <a:latin typeface="Times New Roman" pitchFamily="18" charset="0"/>
                <a:ea typeface="仿宋_GB2312" pitchFamily="49" charset="-122"/>
                <a:cs typeface="Times New Roman" pitchFamily="18" charset="0"/>
              </a:rPr>
              <a:t>x</a:t>
            </a:r>
            <a:r>
              <a:rPr lang="zh-CN" altLang="en-US" sz="2600" b="1" u="none" dirty="0">
                <a:solidFill>
                  <a:srgbClr val="008000"/>
                </a:solidFill>
                <a:effectLst/>
                <a:latin typeface="Times New Roman" pitchFamily="18" charset="0"/>
                <a:ea typeface="仿宋_GB2312" pitchFamily="49" charset="-122"/>
                <a:cs typeface="Times New Roman" pitchFamily="18" charset="0"/>
              </a:rPr>
              <a:t>，使得对于某个函数</a:t>
            </a:r>
            <a:r>
              <a:rPr lang="en-US" altLang="zh-CN" sz="2600" b="1" u="none" dirty="0">
                <a:solidFill>
                  <a:srgbClr val="FF0000"/>
                </a:solidFill>
                <a:effectLst/>
                <a:latin typeface="Times New Roman" pitchFamily="18" charset="0"/>
                <a:ea typeface="仿宋_GB2312" pitchFamily="49" charset="-122"/>
                <a:cs typeface="Times New Roman" pitchFamily="18" charset="0"/>
              </a:rPr>
              <a:t>f</a:t>
            </a:r>
            <a:r>
              <a:rPr lang="zh-CN" altLang="en-US" sz="2600" b="1" u="none" dirty="0">
                <a:solidFill>
                  <a:srgbClr val="008000"/>
                </a:solidFill>
                <a:effectLst/>
                <a:latin typeface="Times New Roman" pitchFamily="18" charset="0"/>
                <a:ea typeface="仿宋_GB2312" pitchFamily="49" charset="-122"/>
                <a:cs typeface="Times New Roman" pitchFamily="18" charset="0"/>
              </a:rPr>
              <a:t>，</a:t>
            </a:r>
            <a:r>
              <a:rPr lang="en-US" altLang="zh-CN" sz="2600" b="1" u="none" dirty="0">
                <a:solidFill>
                  <a:srgbClr val="FF0000"/>
                </a:solidFill>
                <a:effectLst/>
                <a:latin typeface="Times New Roman" pitchFamily="18" charset="0"/>
                <a:ea typeface="仿宋_GB2312" pitchFamily="49" charset="-122"/>
                <a:cs typeface="Times New Roman" pitchFamily="18" charset="0"/>
              </a:rPr>
              <a:t>f(x)</a:t>
            </a:r>
            <a:r>
              <a:rPr lang="zh-CN" altLang="en-US" sz="2600" b="1" u="none" dirty="0">
                <a:solidFill>
                  <a:srgbClr val="008000"/>
                </a:solidFill>
                <a:effectLst/>
                <a:latin typeface="Times New Roman" pitchFamily="18" charset="0"/>
                <a:ea typeface="仿宋_GB2312" pitchFamily="49" charset="-122"/>
                <a:cs typeface="Times New Roman" pitchFamily="18" charset="0"/>
              </a:rPr>
              <a:t>达到最大值。</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blinds(horizontal)">
                                      <p:cBhvr>
                                        <p:cTn id="10" dur="500"/>
                                        <p:tgtEl>
                                          <p:spTgt spid="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blinds(horizontal)">
                                      <p:cBhvr>
                                        <p:cTn id="13" dur="500"/>
                                        <p:tgtEl>
                                          <p:spTgt spid="4">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blinds(horizontal)">
                                      <p:cBhvr>
                                        <p:cTn id="16" dur="500"/>
                                        <p:tgtEl>
                                          <p:spTgt spid="4">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blinds(horizontal)">
                                      <p:cBhvr>
                                        <p:cTn id="19" dur="500"/>
                                        <p:tgtEl>
                                          <p:spTgt spid="4">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blinds(horizontal)">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103</a:t>
            </a:fld>
            <a:endParaRPr lang="en-US" altLang="zh-CN"/>
          </a:p>
        </p:txBody>
      </p:sp>
      <p:sp>
        <p:nvSpPr>
          <p:cNvPr id="3" name="Rectangle 4"/>
          <p:cNvSpPr>
            <a:spLocks noChangeArrowheads="1"/>
          </p:cNvSpPr>
          <p:nvPr/>
        </p:nvSpPr>
        <p:spPr bwMode="auto">
          <a:xfrm>
            <a:off x="539750" y="1052513"/>
            <a:ext cx="7920038" cy="4473575"/>
          </a:xfrm>
          <a:prstGeom prst="rect">
            <a:avLst/>
          </a:prstGeom>
          <a:noFill/>
          <a:ln w="9525">
            <a:noFill/>
            <a:miter lim="800000"/>
            <a:headEnd/>
            <a:tailEnd/>
          </a:ln>
          <a:effectLst/>
        </p:spPr>
        <p:txBody>
          <a:bodyPr/>
          <a:lstStyle/>
          <a:p>
            <a:pPr marL="342900" indent="-342900" algn="just">
              <a:buClr>
                <a:schemeClr val="tx2"/>
              </a:buClr>
              <a:buFontTx/>
              <a:buChar char="•"/>
            </a:pPr>
            <a:r>
              <a:rPr lang="zh-CN" altLang="en-US" sz="2800" b="1" u="none" dirty="0">
                <a:solidFill>
                  <a:srgbClr val="3333CC"/>
                </a:solidFill>
                <a:effectLst/>
                <a:latin typeface="Times New Roman" pitchFamily="18" charset="0"/>
                <a:ea typeface="仿宋_GB2312" pitchFamily="49" charset="-122"/>
                <a:cs typeface="Times New Roman" pitchFamily="18" charset="0"/>
              </a:rPr>
              <a:t>这启发我们将遍历</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(Traversal)</a:t>
            </a:r>
            <a:r>
              <a:rPr lang="zh-CN" altLang="en-US" sz="2800" b="1" u="none" dirty="0">
                <a:solidFill>
                  <a:srgbClr val="3333CC"/>
                </a:solidFill>
                <a:effectLst/>
                <a:latin typeface="Times New Roman" pitchFamily="18" charset="0"/>
                <a:ea typeface="仿宋_GB2312" pitchFamily="49" charset="-122"/>
                <a:cs typeface="Times New Roman" pitchFamily="18" charset="0"/>
              </a:rPr>
              <a:t>移到</a:t>
            </a:r>
            <a:r>
              <a:rPr lang="en-US" altLang="zh-CN" sz="2800" u="none" dirty="0">
                <a:solidFill>
                  <a:srgbClr val="FF0000"/>
                </a:solidFill>
                <a:effectLst/>
                <a:latin typeface="Times New Roman" pitchFamily="18" charset="0"/>
                <a:ea typeface="仿宋_GB2312" pitchFamily="49" charset="-122"/>
                <a:cs typeface="Times New Roman" pitchFamily="18" charset="0"/>
              </a:rPr>
              <a:t>List &lt;T</a:t>
            </a:r>
            <a:r>
              <a:rPr lang="en-US" altLang="zh-CN" sz="2800" b="1" u="none" dirty="0">
                <a:solidFill>
                  <a:srgbClr val="FF0000"/>
                </a:solidFill>
                <a:effectLst/>
                <a:latin typeface="Times New Roman" pitchFamily="18" charset="0"/>
                <a:ea typeface="仿宋_GB2312" pitchFamily="49" charset="-122"/>
                <a:cs typeface="Times New Roman" pitchFamily="18" charset="0"/>
              </a:rPr>
              <a:t>ype&gt;</a:t>
            </a:r>
            <a:r>
              <a:rPr lang="zh-CN" altLang="en-US" sz="2800" b="1" u="none" dirty="0">
                <a:solidFill>
                  <a:srgbClr val="3333CC"/>
                </a:solidFill>
                <a:effectLst/>
                <a:latin typeface="Times New Roman" pitchFamily="18" charset="0"/>
                <a:ea typeface="仿宋_GB2312" pitchFamily="49" charset="-122"/>
                <a:cs typeface="Times New Roman" pitchFamily="18" charset="0"/>
              </a:rPr>
              <a:t>定义之外。</a:t>
            </a:r>
          </a:p>
          <a:p>
            <a:pPr marL="342900" indent="-342900" algn="just">
              <a:buClr>
                <a:schemeClr val="tx2"/>
              </a:buClr>
              <a:buFontTx/>
              <a:buChar char="•"/>
            </a:pPr>
            <a:endParaRPr lang="zh-CN" altLang="en-US" sz="2800" b="1" u="none" dirty="0">
              <a:solidFill>
                <a:srgbClr val="3333CC"/>
              </a:solidFill>
              <a:effectLst/>
              <a:latin typeface="Times New Roman" pitchFamily="18" charset="0"/>
              <a:ea typeface="仿宋_GB2312" pitchFamily="49" charset="-122"/>
              <a:cs typeface="Times New Roman" pitchFamily="18" charset="0"/>
            </a:endParaRPr>
          </a:p>
          <a:p>
            <a:pPr marL="342900" indent="-342900" algn="just">
              <a:buClr>
                <a:schemeClr val="tx2"/>
              </a:buClr>
              <a:buFontTx/>
              <a:buChar char="•"/>
            </a:pPr>
            <a:r>
              <a:rPr lang="zh-CN" altLang="en-US" sz="2800" b="1" u="none" dirty="0">
                <a:solidFill>
                  <a:srgbClr val="3333CC"/>
                </a:solidFill>
                <a:effectLst/>
                <a:latin typeface="Times New Roman" pitchFamily="18" charset="0"/>
                <a:ea typeface="仿宋_GB2312" pitchFamily="49" charset="-122"/>
                <a:cs typeface="Times New Roman" pitchFamily="18" charset="0"/>
              </a:rPr>
              <a:t>进一步观察，以上操作都不改动链表内容，但需要访问</a:t>
            </a:r>
            <a:r>
              <a:rPr lang="en-US" altLang="zh-CN" sz="2800" u="none" dirty="0">
                <a:solidFill>
                  <a:srgbClr val="FF0000"/>
                </a:solidFill>
                <a:effectLst/>
                <a:latin typeface="Times New Roman" pitchFamily="18" charset="0"/>
                <a:ea typeface="仿宋_GB2312" pitchFamily="49" charset="-122"/>
                <a:cs typeface="Times New Roman" pitchFamily="18" charset="0"/>
              </a:rPr>
              <a:t>List &lt;Type&gt;</a:t>
            </a:r>
            <a:r>
              <a:rPr lang="zh-CN" altLang="en-US" sz="2800" b="1" u="none" dirty="0">
                <a:solidFill>
                  <a:srgbClr val="3333CC"/>
                </a:solidFill>
                <a:effectLst/>
                <a:latin typeface="Times New Roman" pitchFamily="18" charset="0"/>
                <a:ea typeface="仿宋_GB2312" pitchFamily="49" charset="-122"/>
                <a:cs typeface="Times New Roman" pitchFamily="18" charset="0"/>
              </a:rPr>
              <a:t>和</a:t>
            </a:r>
            <a:r>
              <a:rPr lang="en-US" altLang="zh-CN" sz="2800" u="none" dirty="0" err="1">
                <a:solidFill>
                  <a:srgbClr val="FF0000"/>
                </a:solidFill>
                <a:effectLst/>
                <a:latin typeface="Times New Roman" pitchFamily="18" charset="0"/>
                <a:ea typeface="仿宋_GB2312" pitchFamily="49" charset="-122"/>
                <a:cs typeface="Times New Roman" pitchFamily="18" charset="0"/>
              </a:rPr>
              <a:t>LinkNode</a:t>
            </a:r>
            <a:r>
              <a:rPr lang="en-US" altLang="zh-CN" sz="2800" u="none" dirty="0">
                <a:solidFill>
                  <a:srgbClr val="FF0000"/>
                </a:solidFill>
                <a:effectLst/>
                <a:latin typeface="Times New Roman" pitchFamily="18" charset="0"/>
                <a:ea typeface="仿宋_GB2312" pitchFamily="49" charset="-122"/>
                <a:cs typeface="Times New Roman" pitchFamily="18" charset="0"/>
              </a:rPr>
              <a:t> </a:t>
            </a:r>
            <a:r>
              <a:rPr lang="en-US" altLang="zh-CN" sz="2800" b="1" u="none" dirty="0">
                <a:solidFill>
                  <a:srgbClr val="FF0000"/>
                </a:solidFill>
                <a:effectLst/>
                <a:latin typeface="Times New Roman" pitchFamily="18" charset="0"/>
                <a:ea typeface="仿宋_GB2312" pitchFamily="49" charset="-122"/>
                <a:cs typeface="Times New Roman" pitchFamily="18" charset="0"/>
              </a:rPr>
              <a:t>&lt;Type&gt;</a:t>
            </a:r>
            <a:r>
              <a:rPr lang="zh-CN" altLang="en-US" sz="2800" b="1" u="none" dirty="0">
                <a:solidFill>
                  <a:srgbClr val="3333CC"/>
                </a:solidFill>
                <a:effectLst/>
                <a:latin typeface="Times New Roman" pitchFamily="18" charset="0"/>
                <a:ea typeface="仿宋_GB2312" pitchFamily="49" charset="-122"/>
                <a:cs typeface="Times New Roman" pitchFamily="18" charset="0"/>
              </a:rPr>
              <a:t>的私有数据成员。为此，我们定义第三个类</a:t>
            </a:r>
            <a:r>
              <a:rPr lang="en-US" altLang="zh-CN" sz="2800" u="none" dirty="0" err="1">
                <a:solidFill>
                  <a:srgbClr val="FF0000"/>
                </a:solidFill>
                <a:effectLst/>
                <a:latin typeface="Times New Roman" pitchFamily="18" charset="0"/>
                <a:ea typeface="仿宋_GB2312" pitchFamily="49" charset="-122"/>
                <a:cs typeface="Times New Roman" pitchFamily="18" charset="0"/>
              </a:rPr>
              <a:t>ListIterator</a:t>
            </a:r>
            <a:r>
              <a:rPr lang="en-US" altLang="zh-CN" sz="2800" u="none" dirty="0">
                <a:solidFill>
                  <a:srgbClr val="FF0000"/>
                </a:solidFill>
                <a:effectLst/>
                <a:latin typeface="Times New Roman" pitchFamily="18" charset="0"/>
                <a:ea typeface="仿宋_GB2312" pitchFamily="49" charset="-122"/>
                <a:cs typeface="Times New Roman" pitchFamily="18" charset="0"/>
              </a:rPr>
              <a:t> &lt;Type&gt;</a:t>
            </a:r>
            <a:r>
              <a:rPr lang="zh-CN" altLang="en-US" sz="2800" b="1" u="none" dirty="0">
                <a:solidFill>
                  <a:srgbClr val="3333CC"/>
                </a:solidFill>
                <a:effectLst/>
                <a:latin typeface="Times New Roman" pitchFamily="18" charset="0"/>
                <a:ea typeface="仿宋_GB2312" pitchFamily="49" charset="-122"/>
                <a:cs typeface="Times New Roman" pitchFamily="18" charset="0"/>
              </a:rPr>
              <a:t>。</a:t>
            </a:r>
          </a:p>
          <a:p>
            <a:pPr marL="342900" indent="-342900" algn="just">
              <a:buFontTx/>
              <a:buChar char="•"/>
            </a:pPr>
            <a:endParaRPr lang="zh-CN" altLang="en-US" sz="2800" b="1" u="none" dirty="0">
              <a:solidFill>
                <a:srgbClr val="3333CC"/>
              </a:solidFill>
              <a:effectLst/>
              <a:latin typeface="Times New Roman" pitchFamily="18" charset="0"/>
              <a:ea typeface="仿宋_GB2312" pitchFamily="49" charset="-122"/>
              <a:cs typeface="Times New Roman" pitchFamily="18" charset="0"/>
            </a:endParaRPr>
          </a:p>
          <a:p>
            <a:pPr marL="342900" indent="-342900" algn="just">
              <a:buFontTx/>
              <a:buChar char="•"/>
            </a:pPr>
            <a:r>
              <a:rPr lang="en-US" altLang="zh-CN" sz="2800" u="none" dirty="0" err="1">
                <a:solidFill>
                  <a:srgbClr val="FF0000"/>
                </a:solidFill>
                <a:effectLst/>
                <a:latin typeface="Times New Roman" pitchFamily="18" charset="0"/>
                <a:ea typeface="仿宋_GB2312" pitchFamily="49" charset="-122"/>
                <a:cs typeface="Times New Roman" pitchFamily="18" charset="0"/>
              </a:rPr>
              <a:t>ListIterator</a:t>
            </a:r>
            <a:r>
              <a:rPr lang="en-US" altLang="zh-CN" sz="2800" u="none" dirty="0">
                <a:solidFill>
                  <a:srgbClr val="FF0000"/>
                </a:solidFill>
                <a:effectLst/>
                <a:latin typeface="Times New Roman" pitchFamily="18" charset="0"/>
                <a:ea typeface="仿宋_GB2312" pitchFamily="49" charset="-122"/>
                <a:cs typeface="Times New Roman" pitchFamily="18" charset="0"/>
              </a:rPr>
              <a:t> &lt;</a:t>
            </a:r>
            <a:r>
              <a:rPr lang="en-US" altLang="zh-CN" sz="2800" b="1" u="none" dirty="0">
                <a:solidFill>
                  <a:srgbClr val="FF0000"/>
                </a:solidFill>
                <a:effectLst/>
                <a:latin typeface="Times New Roman" pitchFamily="18" charset="0"/>
                <a:ea typeface="仿宋_GB2312" pitchFamily="49" charset="-122"/>
                <a:cs typeface="Times New Roman" pitchFamily="18" charset="0"/>
              </a:rPr>
              <a:t>Type&gt;</a:t>
            </a:r>
            <a:r>
              <a:rPr lang="zh-CN" altLang="en-US" sz="2800" b="1" u="none" dirty="0">
                <a:solidFill>
                  <a:srgbClr val="3333CC"/>
                </a:solidFill>
                <a:effectLst/>
                <a:latin typeface="Times New Roman" pitchFamily="18" charset="0"/>
                <a:ea typeface="仿宋_GB2312" pitchFamily="49" charset="-122"/>
                <a:cs typeface="Times New Roman" pitchFamily="18" charset="0"/>
              </a:rPr>
              <a:t>处理遍历链表的细节并对外提供链表中元素的值。</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104</a:t>
            </a:fld>
            <a:endParaRPr lang="en-US" altLang="zh-CN"/>
          </a:p>
        </p:txBody>
      </p:sp>
      <p:sp>
        <p:nvSpPr>
          <p:cNvPr id="3" name="Rectangle 4"/>
          <p:cNvSpPr>
            <a:spLocks noChangeArrowheads="1"/>
          </p:cNvSpPr>
          <p:nvPr/>
        </p:nvSpPr>
        <p:spPr bwMode="auto">
          <a:xfrm>
            <a:off x="611188" y="1052513"/>
            <a:ext cx="7778750" cy="5029200"/>
          </a:xfrm>
          <a:prstGeom prst="rect">
            <a:avLst/>
          </a:prstGeom>
          <a:noFill/>
          <a:ln w="9525">
            <a:noFill/>
            <a:miter lim="800000"/>
            <a:headEnd/>
            <a:tailEnd/>
          </a:ln>
          <a:effectLst/>
        </p:spPr>
        <p:txBody>
          <a:bodyPr/>
          <a:lstStyle/>
          <a:p>
            <a:pPr marL="342900" indent="-342900">
              <a:spcBef>
                <a:spcPct val="20000"/>
              </a:spcBef>
              <a:buClr>
                <a:srgbClr val="FF6600"/>
              </a:buClr>
              <a:buSzPct val="55000"/>
              <a:buFont typeface="Wingdings" pitchFamily="2" charset="2"/>
              <a:buChar char="n"/>
            </a:pPr>
            <a:r>
              <a:rPr lang="zh-CN" altLang="en-US" sz="3200" b="1" u="none" dirty="0">
                <a:solidFill>
                  <a:srgbClr val="0000CC"/>
                </a:solidFill>
                <a:effectLst/>
                <a:latin typeface="Times New Roman" pitchFamily="18" charset="0"/>
                <a:ea typeface="仿宋_GB2312" pitchFamily="49" charset="-122"/>
                <a:cs typeface="Times New Roman" pitchFamily="18" charset="0"/>
              </a:rPr>
              <a:t>游标类主要用于单链表的搜索。</a:t>
            </a:r>
          </a:p>
          <a:p>
            <a:pPr marL="342900" indent="-342900">
              <a:spcBef>
                <a:spcPct val="50000"/>
              </a:spcBef>
              <a:buClr>
                <a:srgbClr val="FF6600"/>
              </a:buClr>
              <a:buSzPct val="55000"/>
              <a:buFont typeface="Wingdings" pitchFamily="2" charset="2"/>
              <a:buChar char="n"/>
            </a:pPr>
            <a:r>
              <a:rPr lang="zh-CN" altLang="en-US" sz="3200" b="1" u="none" dirty="0">
                <a:solidFill>
                  <a:srgbClr val="0000CC"/>
                </a:solidFill>
                <a:effectLst/>
                <a:latin typeface="Times New Roman" pitchFamily="18" charset="0"/>
                <a:ea typeface="仿宋_GB2312" pitchFamily="49" charset="-122"/>
                <a:cs typeface="Times New Roman" pitchFamily="18" charset="0"/>
              </a:rPr>
              <a:t>游标类的定义原则</a:t>
            </a:r>
          </a:p>
          <a:p>
            <a:pPr marL="742950" lvl="1" indent="-285750">
              <a:spcBef>
                <a:spcPct val="30000"/>
              </a:spcBef>
              <a:buClr>
                <a:srgbClr val="009900"/>
              </a:buClr>
              <a:buSzPct val="55000"/>
              <a:buFont typeface="Wingdings" pitchFamily="2" charset="2"/>
              <a:buChar char="u"/>
            </a:pPr>
            <a:r>
              <a:rPr lang="zh-CN" altLang="en-US" sz="3200" b="1" i="1" u="none" dirty="0">
                <a:solidFill>
                  <a:schemeClr val="hlink"/>
                </a:solidFill>
                <a:effectLst/>
                <a:latin typeface="Times New Roman" pitchFamily="18" charset="0"/>
                <a:ea typeface="仿宋_GB2312" pitchFamily="49" charset="-122"/>
                <a:cs typeface="Times New Roman" pitchFamily="18" charset="0"/>
              </a:rPr>
              <a:t> </a:t>
            </a:r>
            <a:r>
              <a:rPr lang="en-US" altLang="zh-CN" sz="2800" b="1" u="none" dirty="0" err="1">
                <a:solidFill>
                  <a:srgbClr val="CC0000"/>
                </a:solidFill>
                <a:effectLst/>
                <a:latin typeface="Times New Roman" pitchFamily="18" charset="0"/>
                <a:ea typeface="仿宋_GB2312" pitchFamily="49" charset="-122"/>
                <a:cs typeface="Times New Roman" pitchFamily="18" charset="0"/>
              </a:rPr>
              <a:t>Iterator</a:t>
            </a:r>
            <a:r>
              <a:rPr lang="zh-CN" altLang="zh-CN" sz="2800" b="1" u="none" dirty="0">
                <a:solidFill>
                  <a:srgbClr val="0000CC"/>
                </a:solidFill>
                <a:effectLst/>
                <a:latin typeface="Times New Roman" pitchFamily="18" charset="0"/>
                <a:ea typeface="仿宋_GB2312" pitchFamily="49" charset="-122"/>
                <a:cs typeface="Times New Roman" pitchFamily="18" charset="0"/>
              </a:rPr>
              <a:t>类是</a:t>
            </a:r>
            <a:r>
              <a:rPr lang="en-US" altLang="zh-CN" sz="2800" b="1" u="none" dirty="0">
                <a:solidFill>
                  <a:schemeClr val="hlink"/>
                </a:solidFill>
                <a:effectLst/>
                <a:latin typeface="Times New Roman" pitchFamily="18" charset="0"/>
                <a:ea typeface="仿宋_GB2312" pitchFamily="49" charset="-122"/>
                <a:cs typeface="Times New Roman" pitchFamily="18" charset="0"/>
              </a:rPr>
              <a:t>List</a:t>
            </a:r>
            <a:r>
              <a:rPr lang="zh-CN" altLang="zh-CN" sz="2800" b="1" u="none" dirty="0">
                <a:solidFill>
                  <a:srgbClr val="0000CC"/>
                </a:solidFill>
                <a:effectLst/>
                <a:latin typeface="Times New Roman" pitchFamily="18" charset="0"/>
                <a:ea typeface="仿宋_GB2312" pitchFamily="49" charset="-122"/>
                <a:cs typeface="Times New Roman" pitchFamily="18" charset="0"/>
              </a:rPr>
              <a:t>类和</a:t>
            </a:r>
            <a:r>
              <a:rPr lang="en-US" altLang="zh-CN" sz="2800" b="1" u="none" dirty="0" err="1">
                <a:solidFill>
                  <a:srgbClr val="CC0000"/>
                </a:solidFill>
                <a:effectLst/>
                <a:latin typeface="Times New Roman" pitchFamily="18" charset="0"/>
                <a:ea typeface="仿宋_GB2312" pitchFamily="49" charset="-122"/>
                <a:cs typeface="Times New Roman" pitchFamily="18" charset="0"/>
              </a:rPr>
              <a:t>ListNode</a:t>
            </a:r>
            <a:r>
              <a:rPr lang="zh-CN" altLang="zh-CN" sz="2800" b="1" u="none" dirty="0">
                <a:solidFill>
                  <a:srgbClr val="0000CC"/>
                </a:solidFill>
                <a:effectLst/>
                <a:latin typeface="Times New Roman" pitchFamily="18" charset="0"/>
                <a:ea typeface="仿宋_GB2312" pitchFamily="49" charset="-122"/>
                <a:cs typeface="Times New Roman" pitchFamily="18" charset="0"/>
              </a:rPr>
              <a:t>类的友元类。</a:t>
            </a:r>
          </a:p>
          <a:p>
            <a:pPr marL="742950" lvl="1" indent="-285750">
              <a:spcBef>
                <a:spcPct val="20000"/>
              </a:spcBef>
              <a:buClr>
                <a:srgbClr val="009900"/>
              </a:buClr>
              <a:buSzPct val="55000"/>
              <a:buFont typeface="Wingdings" pitchFamily="2" charset="2"/>
              <a:buChar char="u"/>
            </a:pPr>
            <a:r>
              <a:rPr lang="zh-CN" altLang="en-US" sz="2800" b="1" u="none" dirty="0">
                <a:solidFill>
                  <a:schemeClr val="hlink"/>
                </a:solidFill>
                <a:effectLst/>
                <a:latin typeface="Times New Roman" pitchFamily="18" charset="0"/>
                <a:ea typeface="仿宋_GB2312" pitchFamily="49" charset="-122"/>
                <a:cs typeface="Times New Roman" pitchFamily="18" charset="0"/>
              </a:rPr>
              <a:t> </a:t>
            </a:r>
            <a:r>
              <a:rPr lang="en-US" altLang="zh-CN" sz="2800" b="1" u="none" dirty="0" err="1">
                <a:solidFill>
                  <a:srgbClr val="CC0000"/>
                </a:solidFill>
                <a:effectLst/>
                <a:latin typeface="Times New Roman" pitchFamily="18" charset="0"/>
                <a:ea typeface="仿宋_GB2312" pitchFamily="49" charset="-122"/>
                <a:cs typeface="Times New Roman" pitchFamily="18" charset="0"/>
              </a:rPr>
              <a:t>Iterator</a:t>
            </a:r>
            <a:r>
              <a:rPr lang="zh-CN" altLang="zh-CN" sz="2800" b="1" u="none" dirty="0">
                <a:solidFill>
                  <a:srgbClr val="0000CC"/>
                </a:solidFill>
                <a:effectLst/>
                <a:latin typeface="Times New Roman" pitchFamily="18" charset="0"/>
                <a:ea typeface="仿宋_GB2312" pitchFamily="49" charset="-122"/>
                <a:cs typeface="Times New Roman" pitchFamily="18" charset="0"/>
              </a:rPr>
              <a:t>对象引用已有的</a:t>
            </a:r>
            <a:r>
              <a:rPr lang="en-US" altLang="zh-CN" sz="2800" b="1" u="none" dirty="0">
                <a:solidFill>
                  <a:schemeClr val="hlink"/>
                </a:solidFill>
                <a:effectLst/>
                <a:latin typeface="Times New Roman" pitchFamily="18" charset="0"/>
                <a:ea typeface="仿宋_GB2312" pitchFamily="49" charset="-122"/>
                <a:cs typeface="Times New Roman" pitchFamily="18" charset="0"/>
              </a:rPr>
              <a:t>List</a:t>
            </a:r>
            <a:r>
              <a:rPr lang="zh-CN" altLang="zh-CN" sz="2800" b="1" u="none" dirty="0">
                <a:solidFill>
                  <a:srgbClr val="0000CC"/>
                </a:solidFill>
                <a:effectLst/>
                <a:latin typeface="Times New Roman" pitchFamily="18" charset="0"/>
                <a:ea typeface="仿宋_GB2312" pitchFamily="49" charset="-122"/>
                <a:cs typeface="Times New Roman" pitchFamily="18" charset="0"/>
              </a:rPr>
              <a:t>类对象。</a:t>
            </a:r>
          </a:p>
          <a:p>
            <a:pPr marL="742950" lvl="1" indent="-285750">
              <a:spcBef>
                <a:spcPct val="20000"/>
              </a:spcBef>
              <a:buClr>
                <a:srgbClr val="009900"/>
              </a:buClr>
              <a:buSzPct val="55000"/>
              <a:buFont typeface="Wingdings" pitchFamily="2" charset="2"/>
              <a:buChar char="u"/>
            </a:pPr>
            <a:r>
              <a:rPr lang="zh-CN" altLang="en-US" sz="2800" b="1" u="none" dirty="0">
                <a:solidFill>
                  <a:srgbClr val="0000CC"/>
                </a:solidFill>
                <a:effectLst/>
                <a:latin typeface="Times New Roman" pitchFamily="18" charset="0"/>
                <a:ea typeface="仿宋_GB2312" pitchFamily="49" charset="-122"/>
                <a:cs typeface="Times New Roman" pitchFamily="18" charset="0"/>
              </a:rPr>
              <a:t> </a:t>
            </a:r>
            <a:r>
              <a:rPr lang="en-US" altLang="zh-CN" sz="2800" b="1" u="none" dirty="0" err="1">
                <a:solidFill>
                  <a:srgbClr val="CC0000"/>
                </a:solidFill>
                <a:effectLst/>
                <a:latin typeface="Times New Roman" pitchFamily="18" charset="0"/>
                <a:ea typeface="仿宋_GB2312" pitchFamily="49" charset="-122"/>
                <a:cs typeface="Times New Roman" pitchFamily="18" charset="0"/>
              </a:rPr>
              <a:t>Iterator</a:t>
            </a:r>
            <a:r>
              <a:rPr lang="zh-CN" altLang="zh-CN" sz="2800" b="1" u="none" dirty="0">
                <a:solidFill>
                  <a:srgbClr val="0000CC"/>
                </a:solidFill>
                <a:effectLst/>
                <a:latin typeface="Times New Roman" pitchFamily="18" charset="0"/>
                <a:ea typeface="仿宋_GB2312" pitchFamily="49" charset="-122"/>
                <a:cs typeface="Times New Roman" pitchFamily="18" charset="0"/>
              </a:rPr>
              <a:t>类有一数据成员</a:t>
            </a:r>
            <a:r>
              <a:rPr lang="en-US" altLang="zh-CN" sz="2800" b="1" u="none" dirty="0">
                <a:solidFill>
                  <a:srgbClr val="CC0000"/>
                </a:solidFill>
                <a:effectLst/>
                <a:latin typeface="Times New Roman" pitchFamily="18" charset="0"/>
                <a:ea typeface="仿宋_GB2312" pitchFamily="49" charset="-122"/>
                <a:cs typeface="Times New Roman" pitchFamily="18" charset="0"/>
              </a:rPr>
              <a:t>current</a:t>
            </a:r>
            <a:r>
              <a:rPr lang="zh-CN" altLang="en-US" sz="2800" b="1" u="none" dirty="0">
                <a:solidFill>
                  <a:srgbClr val="0000CC"/>
                </a:solidFill>
                <a:effectLst/>
                <a:latin typeface="Times New Roman" pitchFamily="18" charset="0"/>
                <a:ea typeface="仿宋_GB2312" pitchFamily="49" charset="-122"/>
                <a:cs typeface="Times New Roman" pitchFamily="18" charset="0"/>
              </a:rPr>
              <a:t>，记录对单链表最近处理到哪一个结点。</a:t>
            </a:r>
          </a:p>
          <a:p>
            <a:pPr marL="742950" lvl="1" indent="-285750">
              <a:spcBef>
                <a:spcPct val="20000"/>
              </a:spcBef>
              <a:buClr>
                <a:srgbClr val="009900"/>
              </a:buClr>
              <a:buSzPct val="55000"/>
              <a:buFont typeface="Wingdings" pitchFamily="2" charset="2"/>
              <a:buChar char="u"/>
            </a:pPr>
            <a:r>
              <a:rPr lang="zh-CN" altLang="en-US" sz="2800" b="1" u="none" dirty="0">
                <a:solidFill>
                  <a:srgbClr val="0000CC"/>
                </a:solidFill>
                <a:effectLst/>
                <a:latin typeface="Times New Roman" pitchFamily="18" charset="0"/>
                <a:ea typeface="仿宋_GB2312" pitchFamily="49" charset="-122"/>
                <a:cs typeface="Times New Roman" pitchFamily="18" charset="0"/>
              </a:rPr>
              <a:t> </a:t>
            </a:r>
            <a:r>
              <a:rPr lang="en-US" altLang="zh-CN" sz="2800" b="1" u="none" dirty="0" err="1">
                <a:solidFill>
                  <a:srgbClr val="CC0000"/>
                </a:solidFill>
                <a:effectLst/>
                <a:latin typeface="Times New Roman" pitchFamily="18" charset="0"/>
                <a:ea typeface="仿宋_GB2312" pitchFamily="49" charset="-122"/>
                <a:cs typeface="Times New Roman" pitchFamily="18" charset="0"/>
              </a:rPr>
              <a:t>Iterator</a:t>
            </a:r>
            <a:r>
              <a:rPr lang="zh-CN" altLang="zh-CN" sz="2800" b="1" u="none" dirty="0">
                <a:solidFill>
                  <a:srgbClr val="0000CC"/>
                </a:solidFill>
                <a:effectLst/>
                <a:latin typeface="Times New Roman" pitchFamily="18" charset="0"/>
                <a:ea typeface="仿宋_GB2312" pitchFamily="49" charset="-122"/>
                <a:cs typeface="Times New Roman" pitchFamily="18" charset="0"/>
              </a:rPr>
              <a:t>类提供若干测试和搜索操作</a:t>
            </a:r>
            <a:r>
              <a:rPr lang="zh-CN" altLang="en-US" sz="2800" b="1" u="none" dirty="0">
                <a:solidFill>
                  <a:srgbClr val="0000CC"/>
                </a:solidFill>
                <a:effectLst/>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105</a:t>
            </a:fld>
            <a:endParaRPr lang="en-US" altLang="zh-CN"/>
          </a:p>
        </p:txBody>
      </p:sp>
      <p:sp>
        <p:nvSpPr>
          <p:cNvPr id="3" name="Text Box 4"/>
          <p:cNvSpPr txBox="1">
            <a:spLocks noChangeArrowheads="1"/>
          </p:cNvSpPr>
          <p:nvPr/>
        </p:nvSpPr>
        <p:spPr bwMode="auto">
          <a:xfrm>
            <a:off x="457200" y="476250"/>
            <a:ext cx="8686800" cy="5561694"/>
          </a:xfrm>
          <a:prstGeom prst="rect">
            <a:avLst/>
          </a:prstGeom>
          <a:noFill/>
          <a:ln w="9525">
            <a:noFill/>
            <a:miter lim="800000"/>
            <a:headEnd/>
            <a:tailEnd/>
          </a:ln>
        </p:spPr>
        <p:txBody>
          <a:bodyPr lIns="112947" tIns="56473" rIns="112947" bIns="56473">
            <a:spAutoFit/>
          </a:bodyPr>
          <a:lstStyle/>
          <a:p>
            <a:pPr defTabSz="1128713"/>
            <a:r>
              <a:rPr lang="zh-CN" altLang="en-US" sz="36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表示链表的三个类的模板定义</a:t>
            </a:r>
            <a:endParaRPr lang="zh-CN" altLang="en-US" sz="3600" b="1" u="none" dirty="0">
              <a:latin typeface="Times New Roman" pitchFamily="18" charset="0"/>
              <a:cs typeface="Times New Roman" pitchFamily="18" charset="0"/>
            </a:endParaRPr>
          </a:p>
          <a:p>
            <a:pPr defTabSz="1128713">
              <a:spcBef>
                <a:spcPts val="1200"/>
              </a:spcBef>
            </a:pPr>
            <a:r>
              <a:rPr lang="en-US" altLang="zh-CN" sz="2800" b="1" u="none" dirty="0" smtClean="0">
                <a:solidFill>
                  <a:srgbClr val="CC3300"/>
                </a:solidFill>
                <a:effectLst/>
                <a:latin typeface="Times New Roman" pitchFamily="18" charset="0"/>
                <a:ea typeface="仿宋_GB2312" pitchFamily="49" charset="-122"/>
                <a:cs typeface="Times New Roman" pitchFamily="18" charset="0"/>
              </a:rPr>
              <a:t>template </a:t>
            </a:r>
            <a:r>
              <a:rPr lang="en-US" altLang="zh-CN" sz="2800" b="1" u="none" dirty="0">
                <a:solidFill>
                  <a:srgbClr val="CC3300"/>
                </a:solidFill>
                <a:effectLst/>
                <a:latin typeface="Times New Roman" pitchFamily="18" charset="0"/>
                <a:ea typeface="仿宋_GB2312" pitchFamily="49" charset="-122"/>
                <a:cs typeface="Times New Roman" pitchFamily="18" charset="0"/>
              </a:rPr>
              <a:t>&lt;class Type&gt; class</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template &lt;class Type&gt; class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ListIterator</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template &lt;class Type&gt; class</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zh-CN" sz="2800" b="0" u="none" dirty="0">
                <a:solidFill>
                  <a:srgbClr val="0000FF"/>
                </a:solidFill>
                <a:effectLst/>
                <a:latin typeface="Times New Roman" pitchFamily="18" charset="0"/>
                <a:cs typeface="Times New Roman" pitchFamily="18" charset="0"/>
              </a:rPr>
              <a:t>表结点</a:t>
            </a:r>
            <a:endParaRPr lang="zh-CN" altLang="en-US" sz="2800" b="0" u="none" dirty="0">
              <a:solidFill>
                <a:srgbClr val="0000FF"/>
              </a:solidFill>
              <a:effectLst/>
              <a:latin typeface="Times New Roman" pitchFamily="18" charset="0"/>
              <a:cs typeface="Times New Roman" pitchFamily="18" charset="0"/>
            </a:endParaRPr>
          </a:p>
          <a:p>
            <a:pPr defTabSz="1128713">
              <a:spcBef>
                <a:spcPts val="0"/>
              </a:spcBef>
            </a:pPr>
            <a:r>
              <a:rPr lang="en-US" altLang="zh-CN" sz="2800" b="1" u="none" dirty="0" smtClean="0">
                <a:solidFill>
                  <a:srgbClr val="CC3300"/>
                </a:solidFill>
                <a:effectLst/>
                <a:latin typeface="Times New Roman" pitchFamily="18" charset="0"/>
                <a:ea typeface="仿宋_GB2312" pitchFamily="49" charset="-122"/>
                <a:cs typeface="Times New Roman" pitchFamily="18" charset="0"/>
              </a:rPr>
              <a:t>     friend </a:t>
            </a:r>
            <a:r>
              <a:rPr lang="en-US" altLang="zh-CN" sz="2800" b="1" u="none" dirty="0">
                <a:solidFill>
                  <a:srgbClr val="CC3300"/>
                </a:solidFill>
                <a:effectLst/>
                <a:latin typeface="Times New Roman" pitchFamily="18" charset="0"/>
                <a:ea typeface="仿宋_GB2312" pitchFamily="49" charset="-122"/>
                <a:cs typeface="Times New Roman" pitchFamily="18" charset="0"/>
              </a:rPr>
              <a:t>class</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a:t>
            </a:r>
            <a:r>
              <a:rPr lang="en-US" altLang="zh-CN" sz="2800" u="none" dirty="0">
                <a:solidFill>
                  <a:srgbClr val="CC3300"/>
                </a:solidFill>
                <a:effectLst/>
                <a:latin typeface="Times New Roman" pitchFamily="18" charset="0"/>
                <a:ea typeface="仿宋_GB2312" pitchFamily="49" charset="-122"/>
                <a:cs typeface="Times New Roman" pitchFamily="18" charset="0"/>
              </a:rPr>
              <a:t>	</a:t>
            </a:r>
          </a:p>
          <a:p>
            <a:pPr defTabSz="1128713">
              <a:spcBef>
                <a:spcPts val="0"/>
              </a:spcBef>
            </a:pPr>
            <a:r>
              <a:rPr lang="en-US" altLang="zh-CN" sz="2800" b="1" u="none" dirty="0" smtClean="0">
                <a:solidFill>
                  <a:srgbClr val="CC3300"/>
                </a:solidFill>
                <a:effectLst/>
                <a:latin typeface="Times New Roman" pitchFamily="18" charset="0"/>
                <a:ea typeface="仿宋_GB2312" pitchFamily="49" charset="-122"/>
                <a:cs typeface="Times New Roman" pitchFamily="18" charset="0"/>
              </a:rPr>
              <a:t>     friend </a:t>
            </a:r>
            <a:r>
              <a:rPr lang="en-US" altLang="zh-CN" sz="2800" b="1" u="none" dirty="0">
                <a:solidFill>
                  <a:srgbClr val="CC3300"/>
                </a:solidFill>
                <a:effectLst/>
                <a:latin typeface="Times New Roman" pitchFamily="18" charset="0"/>
                <a:ea typeface="仿宋_GB2312" pitchFamily="49" charset="-122"/>
                <a:cs typeface="Times New Roman" pitchFamily="18" charset="0"/>
              </a:rPr>
              <a:t>class</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ListIterator</a:t>
            </a:r>
            <a:r>
              <a:rPr lang="en-US" altLang="zh-CN" sz="2800" b="1" u="none" dirty="0">
                <a:solidFill>
                  <a:srgbClr val="CC3300"/>
                </a:solidFill>
                <a:effectLst/>
                <a:latin typeface="Times New Roman" pitchFamily="18" charset="0"/>
                <a:ea typeface="仿宋_GB2312" pitchFamily="49" charset="-122"/>
                <a:cs typeface="Times New Roman" pitchFamily="18" charset="0"/>
              </a:rPr>
              <a:t> &lt;Type&gt;;		</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b="1" u="none" dirty="0" smtClean="0">
                <a:solidFill>
                  <a:srgbClr val="CC3300"/>
                </a:solidFill>
                <a:effectLst/>
                <a:latin typeface="Times New Roman" pitchFamily="18" charset="0"/>
                <a:ea typeface="仿宋_GB2312" pitchFamily="49" charset="-122"/>
                <a:cs typeface="Times New Roman" pitchFamily="18" charset="0"/>
              </a:rPr>
              <a:t>     public</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 </a:t>
            </a:r>
            <a:endParaRPr lang="en-US" altLang="zh-CN" sz="2800" b="1"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b="1" u="none" dirty="0" smtClean="0">
                <a:solidFill>
                  <a:srgbClr val="CC3300"/>
                </a:solidFill>
                <a:effectLst/>
                <a:latin typeface="Times New Roman" pitchFamily="18" charset="0"/>
                <a:ea typeface="仿宋_GB2312" pitchFamily="49" charset="-122"/>
                <a:cs typeface="Times New Roman" pitchFamily="18" charset="0"/>
              </a:rPr>
              <a:t>     private</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Type </a:t>
            </a:r>
            <a:r>
              <a:rPr lang="en-US" altLang="zh-CN" sz="2800" b="0" u="none" dirty="0">
                <a:solidFill>
                  <a:srgbClr val="CC3300"/>
                </a:solidFill>
                <a:effectLst/>
                <a:latin typeface="Times New Roman" pitchFamily="18" charset="0"/>
                <a:ea typeface="仿宋_GB2312" pitchFamily="49" charset="-122"/>
                <a:cs typeface="Times New Roman" pitchFamily="18" charset="0"/>
              </a:rPr>
              <a:t>data</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LinkNode</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link</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   </a:t>
            </a:r>
          </a:p>
        </p:txBody>
      </p:sp>
    </p:spTree>
  </p:cSld>
  <p:clrMapOvr>
    <a:masterClrMapping/>
  </p:clrMapOvr>
  <p:transition>
    <p:spli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106</a:t>
            </a:fld>
            <a:endParaRPr lang="en-US" altLang="zh-CN"/>
          </a:p>
        </p:txBody>
      </p:sp>
      <p:sp>
        <p:nvSpPr>
          <p:cNvPr id="3" name="Text Box 4"/>
          <p:cNvSpPr txBox="1">
            <a:spLocks noChangeArrowheads="1"/>
          </p:cNvSpPr>
          <p:nvPr/>
        </p:nvSpPr>
        <p:spPr bwMode="auto">
          <a:xfrm>
            <a:off x="467544" y="548680"/>
            <a:ext cx="8229600" cy="5715582"/>
          </a:xfrm>
          <a:prstGeom prst="rect">
            <a:avLst/>
          </a:prstGeom>
          <a:noFill/>
          <a:ln w="9525">
            <a:noFill/>
            <a:miter lim="800000"/>
            <a:headEnd/>
            <a:tailEnd/>
          </a:ln>
        </p:spPr>
        <p:txBody>
          <a:bodyPr lIns="112947" tIns="56473" rIns="112947" bIns="56473">
            <a:spAutoFit/>
          </a:bodyPr>
          <a:lstStyle/>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template &lt;class Type&gt; class</a:t>
            </a:r>
            <a:r>
              <a:rPr lang="en-US" altLang="zh-CN" sz="2800" i="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链表类</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r>
              <a:rPr lang="en-US" altLang="zh-CN" sz="2800" b="1" u="none" dirty="0" smtClean="0">
                <a:solidFill>
                  <a:srgbClr val="CC3300"/>
                </a:solidFill>
                <a:effectLst/>
                <a:latin typeface="Times New Roman" pitchFamily="18" charset="0"/>
                <a:ea typeface="仿宋_GB2312" pitchFamily="49" charset="-122"/>
                <a:cs typeface="Times New Roman" pitchFamily="18" charset="0"/>
              </a:rPr>
              <a:t>      public</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a:t>
            </a:r>
          </a:p>
          <a:p>
            <a:pPr defTabSz="1128713"/>
            <a:r>
              <a:rPr lang="en-US" altLang="zh-CN" sz="2800" b="1" u="none" dirty="0" smtClean="0">
                <a:solidFill>
                  <a:srgbClr val="CC3300"/>
                </a:solidFill>
                <a:effectLst/>
                <a:latin typeface="Times New Roman" pitchFamily="18" charset="0"/>
                <a:ea typeface="仿宋_GB2312" pitchFamily="49" charset="-122"/>
                <a:cs typeface="Times New Roman" pitchFamily="18" charset="0"/>
              </a:rPr>
              <a:t>      private</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LinkNode</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i="1" u="none" dirty="0">
                <a:solidFill>
                  <a:srgbClr val="CC3300"/>
                </a:solidFill>
                <a:effectLst/>
                <a:latin typeface="Times New Roman" pitchFamily="18" charset="0"/>
                <a:ea typeface="仿宋_GB2312" pitchFamily="49" charset="-122"/>
                <a:cs typeface="Times New Roman" pitchFamily="18" charset="0"/>
              </a:rPr>
              <a:t>*</a:t>
            </a:r>
            <a:r>
              <a:rPr lang="en-US" altLang="zh-CN" sz="2800" b="0" u="none" dirty="0">
                <a:solidFill>
                  <a:srgbClr val="CC3300"/>
                </a:solidFill>
                <a:effectLst/>
                <a:latin typeface="Times New Roman" pitchFamily="18" charset="0"/>
                <a:ea typeface="仿宋_GB2312" pitchFamily="49" charset="-122"/>
                <a:cs typeface="Times New Roman" pitchFamily="18" charset="0"/>
              </a:rPr>
              <a:t>first</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0" u="none" dirty="0">
                <a:solidFill>
                  <a:srgbClr val="CC3300"/>
                </a:solidFill>
                <a:effectLst/>
                <a:latin typeface="Times New Roman" pitchFamily="18" charset="0"/>
                <a:ea typeface="仿宋_GB2312" pitchFamily="49" charset="-122"/>
                <a:cs typeface="Times New Roman" pitchFamily="18" charset="0"/>
              </a:rPr>
              <a:t>last</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endParaRPr lang="en-US" altLang="zh-CN" sz="2800" b="1"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template &lt;class Type&gt; class</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ListIterator</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p>
          <a:p>
            <a:pPr defTabSz="1128713"/>
            <a:r>
              <a:rPr lang="en-US" altLang="zh-CN" sz="2800" b="1" u="none" dirty="0" smtClean="0">
                <a:solidFill>
                  <a:srgbClr val="CC3300"/>
                </a:solidFill>
                <a:effectLst/>
                <a:latin typeface="Times New Roman" pitchFamily="18" charset="0"/>
                <a:ea typeface="仿宋_GB2312" pitchFamily="49" charset="-122"/>
                <a:cs typeface="Times New Roman" pitchFamily="18" charset="0"/>
              </a:rPr>
              <a:t>     private</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const</a:t>
            </a:r>
            <a:r>
              <a:rPr lang="en-US" altLang="zh-CN" sz="2800" i="1"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&amp;</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引用已有链表</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zh-CN" altLang="en-US"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LinkNode</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 </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0" u="none" dirty="0">
                <a:solidFill>
                  <a:srgbClr val="CC3300"/>
                </a:solidFill>
                <a:effectLst/>
                <a:latin typeface="Times New Roman" pitchFamily="18" charset="0"/>
                <a:ea typeface="仿宋_GB2312" pitchFamily="49" charset="-122"/>
                <a:cs typeface="Times New Roman" pitchFamily="18" charset="0"/>
              </a:rPr>
              <a:t>current</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当前结点指针</a:t>
            </a:r>
          </a:p>
        </p:txBody>
      </p:sp>
    </p:spTree>
  </p:cSld>
  <p:clrMapOvr>
    <a:masterClrMapping/>
  </p:clrMapOvr>
  <p:transition>
    <p:spli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107</a:t>
            </a:fld>
            <a:endParaRPr lang="en-US" altLang="zh-CN"/>
          </a:p>
        </p:txBody>
      </p:sp>
      <p:sp>
        <p:nvSpPr>
          <p:cNvPr id="3" name="Rectangle 4"/>
          <p:cNvSpPr>
            <a:spLocks noChangeArrowheads="1"/>
          </p:cNvSpPr>
          <p:nvPr/>
        </p:nvSpPr>
        <p:spPr bwMode="auto">
          <a:xfrm>
            <a:off x="609600" y="692696"/>
            <a:ext cx="8534400" cy="5293757"/>
          </a:xfrm>
          <a:prstGeom prst="rect">
            <a:avLst/>
          </a:prstGeom>
          <a:noFill/>
          <a:ln w="9525">
            <a:noFill/>
            <a:miter lim="800000"/>
            <a:headEnd/>
            <a:tailEnd/>
          </a:ln>
        </p:spPr>
        <p:txBody>
          <a:bodyPr>
            <a:spAutoFit/>
          </a:bodyPr>
          <a:lstStyle/>
          <a:p>
            <a:pPr>
              <a:spcBef>
                <a:spcPts val="0"/>
              </a:spcBef>
            </a:pPr>
            <a:r>
              <a:rPr lang="en-US" altLang="zh-CN" sz="2600" b="1" u="none" dirty="0">
                <a:solidFill>
                  <a:srgbClr val="CC3300"/>
                </a:solidFill>
                <a:effectLst/>
                <a:latin typeface="Times New Roman" pitchFamily="18" charset="0"/>
                <a:cs typeface="Times New Roman" pitchFamily="18" charset="0"/>
              </a:rPr>
              <a:t>public:</a:t>
            </a:r>
            <a:r>
              <a:rPr lang="en-US" altLang="zh-CN" sz="2600" u="none" dirty="0">
                <a:solidFill>
                  <a:srgbClr val="CC3300"/>
                </a:solidFill>
                <a:effectLst/>
                <a:latin typeface="Times New Roman" pitchFamily="18" charset="0"/>
                <a:cs typeface="Times New Roman" pitchFamily="18" charset="0"/>
              </a:rPr>
              <a:t>        </a:t>
            </a:r>
          </a:p>
          <a:p>
            <a:pPr>
              <a:spcBef>
                <a:spcPts val="0"/>
              </a:spcBef>
            </a:pP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ListIterator</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1" u="none" dirty="0" smtClean="0">
                <a:solidFill>
                  <a:srgbClr val="CC3300"/>
                </a:solidFill>
                <a:effectLst/>
                <a:latin typeface="Times New Roman" pitchFamily="18" charset="0"/>
                <a:ea typeface="仿宋_GB2312" pitchFamily="49" charset="-122"/>
                <a:cs typeface="Times New Roman" pitchFamily="18" charset="0"/>
              </a:rPr>
              <a:t>const</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CC3300"/>
                </a:solidFill>
                <a:effectLst/>
                <a:latin typeface="Times New Roman" pitchFamily="18" charset="0"/>
                <a:ea typeface="仿宋_GB2312" pitchFamily="49" charset="-122"/>
                <a:cs typeface="Times New Roman" pitchFamily="18" charset="0"/>
              </a:rPr>
              <a:t>List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&lt;Type&gt;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&amp;</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l</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endParaRPr lang="en-US" altLang="zh-CN" sz="2600" u="none" dirty="0">
              <a:solidFill>
                <a:srgbClr val="CC3300"/>
              </a:solidFill>
              <a:effectLst/>
              <a:latin typeface="Times New Roman" pitchFamily="18" charset="0"/>
              <a:ea typeface="仿宋_GB2312" pitchFamily="49" charset="-122"/>
              <a:cs typeface="Times New Roman" pitchFamily="18" charset="0"/>
            </a:endParaRPr>
          </a:p>
          <a:p>
            <a:pPr>
              <a:spcBef>
                <a:spcPts val="0"/>
              </a:spcBef>
            </a:pP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list</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l</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current</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l</a:t>
            </a:r>
            <a:r>
              <a:rPr lang="en-US" altLang="zh-CN" sz="2600" u="none" dirty="0" err="1"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first</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i="1"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 }</a:t>
            </a:r>
            <a:endParaRPr lang="en-US" altLang="zh-CN" sz="2600" u="none" dirty="0">
              <a:solidFill>
                <a:srgbClr val="CC3300"/>
              </a:solidFill>
              <a:effectLst/>
              <a:latin typeface="Times New Roman" pitchFamily="18" charset="0"/>
              <a:ea typeface="仿宋_GB2312" pitchFamily="49" charset="-122"/>
              <a:cs typeface="Times New Roman" pitchFamily="18" charset="0"/>
            </a:endParaRPr>
          </a:p>
          <a:p>
            <a:pPr>
              <a:spcBef>
                <a:spcPts val="0"/>
              </a:spcBef>
            </a:pPr>
            <a:r>
              <a:rPr lang="en-US" altLang="zh-CN" sz="2600" u="none" dirty="0">
                <a:solidFill>
                  <a:srgbClr val="0000FF"/>
                </a:solidFill>
                <a:effectLst/>
                <a:latin typeface="Times New Roman" pitchFamily="18" charset="0"/>
                <a:ea typeface="仿宋_GB2312" pitchFamily="49" charset="-122"/>
                <a:cs typeface="Times New Roman" pitchFamily="18" charset="0"/>
              </a:rPr>
              <a:t>    </a:t>
            </a:r>
            <a:r>
              <a:rPr lang="en-US" altLang="zh-CN" sz="2600" u="none" dirty="0" smtClean="0">
                <a:solidFill>
                  <a:srgbClr val="0000FF"/>
                </a:solidFill>
                <a:effectLst/>
                <a:latin typeface="Times New Roman" pitchFamily="18" charset="0"/>
                <a:ea typeface="仿宋_GB2312" pitchFamily="49" charset="-122"/>
                <a:cs typeface="Times New Roman" pitchFamily="18" charset="0"/>
              </a:rPr>
              <a:t> </a:t>
            </a:r>
            <a:r>
              <a:rPr lang="en-US" altLang="zh-CN" sz="2600" b="0" u="none" dirty="0" smtClean="0">
                <a:solidFill>
                  <a:srgbClr val="0000FF"/>
                </a:solidFill>
                <a:effectLst/>
                <a:latin typeface="Times New Roman" pitchFamily="18" charset="0"/>
                <a:ea typeface="仿宋_GB2312" pitchFamily="49" charset="-122"/>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构造函数</a:t>
            </a:r>
            <a:r>
              <a:rPr lang="en-US" altLang="zh-CN" sz="2600" b="0" u="none" dirty="0">
                <a:solidFill>
                  <a:srgbClr val="0000FF"/>
                </a:solidFill>
                <a:effectLst/>
                <a:latin typeface="Times New Roman" pitchFamily="18" charset="0"/>
                <a:cs typeface="Times New Roman" pitchFamily="18" charset="0"/>
              </a:rPr>
              <a:t>: </a:t>
            </a:r>
            <a:r>
              <a:rPr lang="zh-CN" altLang="en-US" sz="2600" b="0" u="none" dirty="0">
                <a:solidFill>
                  <a:srgbClr val="0000FF"/>
                </a:solidFill>
                <a:effectLst/>
                <a:latin typeface="Times New Roman" pitchFamily="18" charset="0"/>
                <a:cs typeface="Times New Roman" pitchFamily="18" charset="0"/>
              </a:rPr>
              <a:t>引用</a:t>
            </a:r>
            <a:r>
              <a:rPr lang="zh-CN" altLang="en-US" sz="2600" b="0" u="none" dirty="0" smtClean="0">
                <a:solidFill>
                  <a:srgbClr val="0000FF"/>
                </a:solidFill>
                <a:effectLst/>
                <a:latin typeface="Times New Roman" pitchFamily="18" charset="0"/>
                <a:cs typeface="Times New Roman" pitchFamily="18" charset="0"/>
              </a:rPr>
              <a:t>链表</a:t>
            </a:r>
            <a:r>
              <a:rPr lang="en-US" altLang="zh-CN" sz="2600" u="none" dirty="0" smtClean="0">
                <a:solidFill>
                  <a:srgbClr val="FF0000"/>
                </a:solidFill>
                <a:effectLst/>
                <a:latin typeface="Times New Roman" pitchFamily="18" charset="0"/>
                <a:ea typeface="仿宋_GB2312" pitchFamily="49" charset="-122"/>
                <a:cs typeface="Times New Roman" pitchFamily="18" charset="0"/>
              </a:rPr>
              <a:t>l</a:t>
            </a:r>
            <a:r>
              <a:rPr lang="zh-CN" altLang="en-US" sz="2600" b="0" u="none" dirty="0" smtClean="0">
                <a:solidFill>
                  <a:srgbClr val="0000FF"/>
                </a:solidFill>
                <a:effectLst/>
                <a:latin typeface="Times New Roman" pitchFamily="18" charset="0"/>
                <a:cs typeface="Times New Roman" pitchFamily="18" charset="0"/>
              </a:rPr>
              <a:t>，表</a:t>
            </a:r>
            <a:r>
              <a:rPr lang="zh-CN" altLang="en-US" sz="2600" b="0" u="none" dirty="0">
                <a:solidFill>
                  <a:srgbClr val="0000FF"/>
                </a:solidFill>
                <a:effectLst/>
                <a:latin typeface="Times New Roman" pitchFamily="18" charset="0"/>
                <a:cs typeface="Times New Roman" pitchFamily="18" charset="0"/>
              </a:rPr>
              <a:t>头为当前结点</a:t>
            </a:r>
          </a:p>
          <a:p>
            <a:pPr>
              <a:spcBef>
                <a:spcPts val="0"/>
              </a:spcBef>
            </a:pPr>
            <a:r>
              <a:rPr lang="zh-CN" altLang="en-US" sz="2600" u="none" dirty="0">
                <a:solidFill>
                  <a:srgbClr val="CC3300"/>
                </a:solidFill>
                <a:effectLst/>
                <a:latin typeface="Times New Roman" pitchFamily="18" charset="0"/>
                <a:cs typeface="Times New Roman" pitchFamily="18" charset="0"/>
              </a:rPr>
              <a:t> </a:t>
            </a:r>
            <a:r>
              <a:rPr lang="zh-CN" altLang="en-US" sz="2600" u="none" dirty="0" smtClean="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LinkNode</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 </a:t>
            </a:r>
            <a:r>
              <a:rPr lang="en-US" altLang="zh-CN" sz="2600" b="0" u="none" dirty="0" err="1" smtClean="0">
                <a:solidFill>
                  <a:srgbClr val="CC3300"/>
                </a:solidFill>
                <a:effectLst/>
                <a:latin typeface="Times New Roman" pitchFamily="18" charset="0"/>
                <a:cs typeface="Times New Roman" pitchFamily="18" charset="0"/>
              </a:rPr>
              <a:t>Firster</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 </a:t>
            </a:r>
          </a:p>
          <a:p>
            <a:pPr>
              <a:spcBef>
                <a:spcPts val="0"/>
              </a:spcBef>
            </a:pP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current</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first</a:t>
            </a:r>
            <a:r>
              <a:rPr lang="en-US" altLang="zh-CN" sz="2600" b="1" u="none" dirty="0">
                <a:solidFill>
                  <a:srgbClr val="CC3300"/>
                </a:solidFill>
                <a:effectLst/>
                <a:latin typeface="Times New Roman" pitchFamily="18" charset="0"/>
                <a:cs typeface="Times New Roman" pitchFamily="18" charset="0"/>
              </a:rPr>
              <a:t>;  return </a:t>
            </a:r>
            <a:r>
              <a:rPr lang="en-US" altLang="zh-CN" sz="2600" b="0" u="none" dirty="0">
                <a:solidFill>
                  <a:srgbClr val="CC3300"/>
                </a:solidFill>
                <a:effectLst/>
                <a:latin typeface="Times New Roman" pitchFamily="18" charset="0"/>
                <a:cs typeface="Times New Roman" pitchFamily="18" charset="0"/>
              </a:rPr>
              <a:t>first</a:t>
            </a:r>
            <a:r>
              <a:rPr lang="en-US" altLang="zh-CN" sz="2600" b="1" u="none" dirty="0">
                <a:solidFill>
                  <a:srgbClr val="CC3300"/>
                </a:solidFill>
                <a:effectLst/>
                <a:latin typeface="Times New Roman" pitchFamily="18" charset="0"/>
                <a:cs typeface="Times New Roman" pitchFamily="18" charset="0"/>
              </a:rPr>
              <a:t>; }</a:t>
            </a:r>
          </a:p>
          <a:p>
            <a:pPr>
              <a:spcBef>
                <a:spcPts val="0"/>
              </a:spcBef>
            </a:pPr>
            <a:r>
              <a:rPr lang="en-US" altLang="zh-CN" sz="2600" b="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  </a:t>
            </a:r>
            <a:r>
              <a:rPr lang="en-US" altLang="zh-CN" sz="2600" b="0" u="none" dirty="0">
                <a:solidFill>
                  <a:srgbClr val="0000FF"/>
                </a:solidFill>
                <a:effectLst/>
                <a:latin typeface="Times New Roman" pitchFamily="18" charset="0"/>
                <a:cs typeface="Times New Roman" pitchFamily="18" charset="0"/>
              </a:rPr>
              <a:t>//</a:t>
            </a:r>
            <a:r>
              <a:rPr lang="zh-CN" altLang="zh-CN" sz="2600" b="0" u="none" dirty="0">
                <a:solidFill>
                  <a:srgbClr val="0000FF"/>
                </a:solidFill>
                <a:effectLst/>
                <a:latin typeface="Times New Roman" pitchFamily="18" charset="0"/>
                <a:cs typeface="Times New Roman" pitchFamily="18" charset="0"/>
              </a:rPr>
              <a:t>当前指针置于表头</a:t>
            </a:r>
            <a:r>
              <a:rPr lang="zh-CN" altLang="en-US" sz="2600" b="0" u="none" dirty="0">
                <a:solidFill>
                  <a:srgbClr val="0000FF"/>
                </a:solidFill>
                <a:effectLst/>
                <a:latin typeface="Times New Roman" pitchFamily="18" charset="0"/>
                <a:cs typeface="Times New Roman" pitchFamily="18" charset="0"/>
              </a:rPr>
              <a:t>，返回表头结点地址</a:t>
            </a:r>
          </a:p>
          <a:p>
            <a:pPr>
              <a:spcBef>
                <a:spcPts val="0"/>
              </a:spcBef>
            </a:pPr>
            <a:r>
              <a:rPr lang="zh-CN" altLang="en-US" sz="2600" u="none" dirty="0">
                <a:solidFill>
                  <a:srgbClr val="CC3300"/>
                </a:solidFill>
                <a:effectLst/>
                <a:latin typeface="Times New Roman" pitchFamily="18" charset="0"/>
                <a:ea typeface="仿宋_GB2312" pitchFamily="49" charset="-122"/>
                <a:cs typeface="Times New Roman" pitchFamily="18" charset="0"/>
              </a:rPr>
              <a:t>    </a:t>
            </a:r>
            <a:r>
              <a:rPr lang="zh-CN" altLang="en-US"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1" u="none" dirty="0" err="1" smtClean="0">
                <a:solidFill>
                  <a:srgbClr val="CC3300"/>
                </a:solidFill>
                <a:effectLst/>
                <a:latin typeface="Times New Roman" pitchFamily="18" charset="0"/>
                <a:ea typeface="仿宋_GB2312" pitchFamily="49" charset="-122"/>
                <a:cs typeface="Times New Roman" pitchFamily="18" charset="0"/>
              </a:rPr>
              <a:t>bool</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NotNull</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u="none" dirty="0">
                <a:solidFill>
                  <a:srgbClr val="CC3300"/>
                </a:solidFill>
                <a:effectLst/>
                <a:latin typeface="Times New Roman" pitchFamily="18" charset="0"/>
                <a:ea typeface="仿宋_GB2312" pitchFamily="49" charset="-122"/>
                <a:cs typeface="Times New Roman" pitchFamily="18" charset="0"/>
              </a:rPr>
              <a:t>)</a:t>
            </a:r>
            <a:r>
              <a:rPr lang="en-US" altLang="zh-CN" sz="2600" b="1"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0000FF"/>
                </a:solidFill>
                <a:effectLst/>
                <a:latin typeface="Times New Roman" pitchFamily="18" charset="0"/>
                <a:ea typeface="仿宋_GB2312" pitchFamily="49" charset="-122"/>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检查当前指针空否</a:t>
            </a:r>
            <a:endParaRPr lang="zh-CN" altLang="en-US" sz="2600" b="0" i="1" u="none" dirty="0">
              <a:solidFill>
                <a:srgbClr val="0000FF"/>
              </a:solidFill>
              <a:effectLst/>
              <a:latin typeface="Times New Roman" pitchFamily="18" charset="0"/>
              <a:ea typeface="仿宋_GB2312" pitchFamily="49" charset="-122"/>
              <a:cs typeface="Times New Roman" pitchFamily="18" charset="0"/>
            </a:endParaRPr>
          </a:p>
          <a:p>
            <a:pPr>
              <a:spcBef>
                <a:spcPts val="0"/>
              </a:spcBef>
            </a:pPr>
            <a:r>
              <a:rPr lang="zh-CN" altLang="en-US" sz="2600" u="none" dirty="0">
                <a:solidFill>
                  <a:srgbClr val="CC3300"/>
                </a:solidFill>
                <a:effectLst/>
                <a:latin typeface="Times New Roman" pitchFamily="18" charset="0"/>
                <a:ea typeface="仿宋_GB2312" pitchFamily="49" charset="-122"/>
                <a:cs typeface="Times New Roman" pitchFamily="18" charset="0"/>
              </a:rPr>
              <a:t>   </a:t>
            </a:r>
            <a:r>
              <a:rPr lang="zh-CN" altLang="en-US"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1" u="none" dirty="0" err="1">
                <a:solidFill>
                  <a:srgbClr val="CC3300"/>
                </a:solidFill>
                <a:effectLst/>
                <a:latin typeface="Times New Roman" pitchFamily="18" charset="0"/>
                <a:ea typeface="仿宋_GB2312" pitchFamily="49" charset="-122"/>
                <a:cs typeface="Times New Roman" pitchFamily="18" charset="0"/>
              </a:rPr>
              <a:t>bool</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NextNotNull</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1"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0000FF"/>
                </a:solidFill>
                <a:effectLst/>
                <a:latin typeface="Times New Roman" pitchFamily="18" charset="0"/>
                <a:ea typeface="仿宋_GB2312" pitchFamily="49" charset="-122"/>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检查链表中下一结点是否非空</a:t>
            </a:r>
            <a:endParaRPr lang="zh-CN" altLang="en-US" sz="2600" b="0" i="1" u="none" dirty="0">
              <a:solidFill>
                <a:srgbClr val="0000FF"/>
              </a:solidFill>
              <a:effectLst/>
              <a:latin typeface="Times New Roman" pitchFamily="18" charset="0"/>
              <a:ea typeface="仿宋_GB2312" pitchFamily="49" charset="-122"/>
              <a:cs typeface="Times New Roman" pitchFamily="18" charset="0"/>
            </a:endParaRPr>
          </a:p>
          <a:p>
            <a:pPr>
              <a:spcBef>
                <a:spcPts val="0"/>
              </a:spcBef>
            </a:pPr>
            <a:r>
              <a:rPr lang="zh-CN" altLang="en-US" sz="2600" u="none" dirty="0">
                <a:solidFill>
                  <a:srgbClr val="CC3300"/>
                </a:solidFill>
                <a:effectLst/>
                <a:latin typeface="Times New Roman" pitchFamily="18" charset="0"/>
                <a:ea typeface="仿宋_GB2312" pitchFamily="49" charset="-122"/>
                <a:cs typeface="Times New Roman" pitchFamily="18" charset="0"/>
              </a:rPr>
              <a:t>    </a:t>
            </a:r>
            <a:r>
              <a:rPr lang="zh-CN" altLang="en-US"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LinkNode</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&lt;Type&gt;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First</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u="none" dirty="0">
                <a:solidFill>
                  <a:srgbClr val="CC3300"/>
                </a:solidFill>
                <a:effectLst/>
                <a:latin typeface="Times New Roman" pitchFamily="18" charset="0"/>
                <a:ea typeface="仿宋_GB2312" pitchFamily="49" charset="-122"/>
                <a:cs typeface="Times New Roman" pitchFamily="18" charset="0"/>
              </a:rPr>
              <a:t>)</a:t>
            </a:r>
            <a:r>
              <a:rPr lang="en-US" altLang="zh-CN" sz="2600" b="1"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0000FF"/>
                </a:solidFill>
                <a:effectLst/>
                <a:latin typeface="Times New Roman" pitchFamily="18" charset="0"/>
                <a:ea typeface="仿宋_GB2312" pitchFamily="49" charset="-122"/>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返回第一个结点</a:t>
            </a:r>
            <a:endParaRPr lang="zh-CN" altLang="en-US" sz="2600" b="0" u="none" dirty="0">
              <a:solidFill>
                <a:srgbClr val="0000FF"/>
              </a:solidFill>
              <a:effectLst/>
              <a:latin typeface="Times New Roman" pitchFamily="18" charset="0"/>
              <a:ea typeface="仿宋_GB2312" pitchFamily="49" charset="-122"/>
              <a:cs typeface="Times New Roman" pitchFamily="18" charset="0"/>
            </a:endParaRPr>
          </a:p>
          <a:p>
            <a:pPr>
              <a:spcBef>
                <a:spcPts val="0"/>
              </a:spcBef>
            </a:pPr>
            <a:r>
              <a:rPr lang="zh-CN" altLang="en-US" sz="2600" u="none" dirty="0">
                <a:solidFill>
                  <a:srgbClr val="CC3300"/>
                </a:solidFill>
                <a:effectLst/>
                <a:latin typeface="Times New Roman" pitchFamily="18" charset="0"/>
                <a:ea typeface="仿宋_GB2312" pitchFamily="49" charset="-122"/>
                <a:cs typeface="Times New Roman" pitchFamily="18" charset="0"/>
              </a:rPr>
              <a:t>    </a:t>
            </a:r>
            <a:r>
              <a:rPr lang="zh-CN" altLang="en-US"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LinkNode</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&lt;Type&gt; </a:t>
            </a:r>
            <a:r>
              <a:rPr lang="en-US" altLang="zh-CN" sz="2600" u="none" dirty="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Next</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u="none" dirty="0">
                <a:solidFill>
                  <a:srgbClr val="CC3300"/>
                </a:solidFill>
                <a:effectLst/>
                <a:latin typeface="Times New Roman" pitchFamily="18" charset="0"/>
                <a:ea typeface="仿宋_GB2312" pitchFamily="49" charset="-122"/>
                <a:cs typeface="Times New Roman" pitchFamily="18" charset="0"/>
              </a:rPr>
              <a:t>)</a:t>
            </a:r>
            <a:r>
              <a:rPr lang="en-US" altLang="zh-CN" sz="2600" b="1" u="none" dirty="0">
                <a:solidFill>
                  <a:srgbClr val="CC3300"/>
                </a:solidFill>
                <a:effectLst/>
                <a:latin typeface="Times New Roman" pitchFamily="18" charset="0"/>
                <a:ea typeface="仿宋_GB2312" pitchFamily="49" charset="-122"/>
                <a:cs typeface="Times New Roman" pitchFamily="18" charset="0"/>
              </a:rPr>
              <a:t>; </a:t>
            </a:r>
          </a:p>
          <a:p>
            <a:pPr>
              <a:spcBef>
                <a:spcPts val="0"/>
              </a:spcBef>
            </a:pPr>
            <a:r>
              <a:rPr lang="en-US" altLang="zh-CN" sz="2600" b="1" u="none" dirty="0">
                <a:solidFill>
                  <a:srgbClr val="CC3300"/>
                </a:solidFill>
                <a:effectLst/>
                <a:latin typeface="Times New Roman" pitchFamily="18" charset="0"/>
                <a:ea typeface="仿宋_GB2312" pitchFamily="49" charset="-122"/>
                <a:cs typeface="Times New Roman" pitchFamily="18" charset="0"/>
              </a:rPr>
              <a:t>    </a:t>
            </a:r>
            <a:r>
              <a:rPr lang="en-US" altLang="zh-CN" sz="2600" b="1"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0000FF"/>
                </a:solidFill>
                <a:effectLst/>
                <a:latin typeface="Times New Roman" pitchFamily="18" charset="0"/>
                <a:ea typeface="仿宋_GB2312" pitchFamily="49" charset="-122"/>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返回链表当前结点的下一个结点的地址</a:t>
            </a:r>
            <a:endParaRPr lang="zh-CN" altLang="en-US" sz="2600" b="0" u="none" dirty="0">
              <a:solidFill>
                <a:srgbClr val="0000FF"/>
              </a:solidFill>
              <a:effectLst/>
              <a:latin typeface="Times New Roman" pitchFamily="18" charset="0"/>
              <a:ea typeface="仿宋_GB2312" pitchFamily="49" charset="-122"/>
              <a:cs typeface="Times New Roman" pitchFamily="18" charset="0"/>
            </a:endParaRPr>
          </a:p>
          <a:p>
            <a:pPr>
              <a:spcBef>
                <a:spcPts val="0"/>
              </a:spcBef>
            </a:pPr>
            <a:r>
              <a:rPr lang="en-US" altLang="zh-CN" sz="2600" b="1" u="none" dirty="0">
                <a:solidFill>
                  <a:srgbClr val="CC3300"/>
                </a:solidFill>
                <a:effectLst/>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108</a:t>
            </a:fld>
            <a:endParaRPr lang="en-US" altLang="zh-CN"/>
          </a:p>
        </p:txBody>
      </p:sp>
      <p:sp>
        <p:nvSpPr>
          <p:cNvPr id="3" name="Text Box 4"/>
          <p:cNvSpPr txBox="1">
            <a:spLocks noChangeArrowheads="1"/>
          </p:cNvSpPr>
          <p:nvPr/>
        </p:nvSpPr>
        <p:spPr bwMode="auto">
          <a:xfrm>
            <a:off x="683568" y="764704"/>
            <a:ext cx="7924800" cy="3813523"/>
          </a:xfrm>
          <a:prstGeom prst="rect">
            <a:avLst/>
          </a:prstGeom>
          <a:noFill/>
          <a:ln w="9525">
            <a:noFill/>
            <a:miter lim="800000"/>
            <a:headEnd/>
            <a:tailEnd/>
          </a:ln>
        </p:spPr>
        <p:txBody>
          <a:bodyPr lIns="112947" tIns="56473" rIns="112947" bIns="56473">
            <a:spAutoFit/>
          </a:bodyPr>
          <a:lstStyle/>
          <a:p>
            <a:pPr defTabSz="1128713"/>
            <a:r>
              <a:rPr lang="zh-CN" altLang="en-US" sz="36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链表的游标类成员函数的实现</a:t>
            </a:r>
            <a:endParaRPr lang="zh-CN" altLang="en-US" sz="3600" b="1" u="none" dirty="0">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defTabSz="1128713">
              <a:spcBef>
                <a:spcPct val="3000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template &lt;class Type&gt;</a:t>
            </a:r>
          </a:p>
          <a:p>
            <a:pPr defTabSz="1128713"/>
            <a:r>
              <a:rPr lang="en-US" altLang="zh-CN" sz="2800" b="1" u="none" dirty="0" err="1" smtClean="0">
                <a:solidFill>
                  <a:srgbClr val="CC3300"/>
                </a:solidFill>
                <a:effectLst/>
                <a:latin typeface="Times New Roman" pitchFamily="18" charset="0"/>
                <a:ea typeface="仿宋_GB2312" pitchFamily="49" charset="-122"/>
                <a:cs typeface="Times New Roman" pitchFamily="18" charset="0"/>
              </a:rPr>
              <a:t>bool</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ListIterator</a:t>
            </a:r>
            <a:r>
              <a:rPr lang="en-US" altLang="zh-CN" sz="2800" b="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 ::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NotNull</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检查链表中当前元素是否非空</a:t>
            </a:r>
          </a:p>
          <a:p>
            <a:pPr defTabSz="1128713"/>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zh-CN" altLang="en-US"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if</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NULL</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return</a:t>
            </a:r>
            <a:r>
              <a:rPr lang="en-US" altLang="zh-CN" sz="2800" u="none" dirty="0">
                <a:solidFill>
                  <a:srgbClr val="CC3300"/>
                </a:solidFill>
                <a:effectLst/>
                <a:latin typeface="Times New Roman" pitchFamily="18" charset="0"/>
                <a:ea typeface="仿宋_GB2312" pitchFamily="49" charset="-122"/>
                <a:cs typeface="Times New Roman" pitchFamily="18" charset="0"/>
              </a:rPr>
              <a:t> true</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else return</a:t>
            </a:r>
            <a:r>
              <a:rPr lang="en-US" altLang="zh-CN" sz="2800" u="none" dirty="0">
                <a:solidFill>
                  <a:srgbClr val="CC3300"/>
                </a:solidFill>
                <a:effectLst/>
                <a:latin typeface="Times New Roman" pitchFamily="18" charset="0"/>
                <a:ea typeface="仿宋_GB2312" pitchFamily="49" charset="-122"/>
                <a:cs typeface="Times New Roman" pitchFamily="18" charset="0"/>
              </a:rPr>
              <a:t> false</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a:t>
            </a:r>
          </a:p>
        </p:txBody>
      </p:sp>
      <p:sp>
        <p:nvSpPr>
          <p:cNvPr id="4" name="Rectangle 5"/>
          <p:cNvSpPr>
            <a:spLocks noChangeArrowheads="1"/>
          </p:cNvSpPr>
          <p:nvPr/>
        </p:nvSpPr>
        <p:spPr bwMode="auto">
          <a:xfrm>
            <a:off x="1616224" y="4509120"/>
            <a:ext cx="762000" cy="457200"/>
          </a:xfrm>
          <a:prstGeom prst="rect">
            <a:avLst/>
          </a:prstGeom>
          <a:solidFill>
            <a:srgbClr val="00FF00"/>
          </a:solidFill>
          <a:ln w="38100">
            <a:solidFill>
              <a:srgbClr val="000080"/>
            </a:solidFill>
            <a:miter lim="800000"/>
            <a:headEnd/>
            <a:tailEnd/>
          </a:ln>
        </p:spPr>
        <p:txBody>
          <a:bodyPr wrap="none" anchor="ctr"/>
          <a:lstStyle/>
          <a:p>
            <a:pPr algn="ctr"/>
            <a:endParaRPr lang="zh-CN" altLang="zh-CN" sz="3200" u="none">
              <a:solidFill>
                <a:srgbClr val="0099FF"/>
              </a:solidFill>
              <a:latin typeface="Times New Roman" pitchFamily="18" charset="0"/>
              <a:cs typeface="Times New Roman" pitchFamily="18" charset="0"/>
            </a:endParaRPr>
          </a:p>
        </p:txBody>
      </p:sp>
      <p:sp>
        <p:nvSpPr>
          <p:cNvPr id="5" name="Line 6"/>
          <p:cNvSpPr>
            <a:spLocks noChangeShapeType="1"/>
          </p:cNvSpPr>
          <p:nvPr/>
        </p:nvSpPr>
        <p:spPr bwMode="auto">
          <a:xfrm>
            <a:off x="1159024" y="4737720"/>
            <a:ext cx="457200" cy="0"/>
          </a:xfrm>
          <a:prstGeom prst="line">
            <a:avLst/>
          </a:prstGeom>
          <a:noFill/>
          <a:ln w="38100">
            <a:solidFill>
              <a:srgbClr val="000099"/>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6" name="Line 7"/>
          <p:cNvSpPr>
            <a:spLocks noChangeShapeType="1"/>
          </p:cNvSpPr>
          <p:nvPr/>
        </p:nvSpPr>
        <p:spPr bwMode="auto">
          <a:xfrm flipH="1">
            <a:off x="625624" y="4737720"/>
            <a:ext cx="457200" cy="0"/>
          </a:xfrm>
          <a:prstGeom prst="line">
            <a:avLst/>
          </a:prstGeom>
          <a:noFill/>
          <a:ln w="38100">
            <a:solidFill>
              <a:srgbClr val="000099"/>
            </a:solidFill>
            <a:prstDash val="sysDot"/>
            <a:round/>
            <a:headEnd/>
            <a:tailEnd/>
          </a:ln>
        </p:spPr>
        <p:txBody>
          <a:bodyPr wrap="none" anchor="ctr"/>
          <a:lstStyle/>
          <a:p>
            <a:endParaRPr lang="zh-CN" altLang="en-US" u="none">
              <a:latin typeface="Times New Roman" pitchFamily="18" charset="0"/>
              <a:cs typeface="Times New Roman" pitchFamily="18" charset="0"/>
            </a:endParaRPr>
          </a:p>
        </p:txBody>
      </p:sp>
      <p:sp>
        <p:nvSpPr>
          <p:cNvPr id="7" name="Line 8"/>
          <p:cNvSpPr>
            <a:spLocks noChangeShapeType="1"/>
          </p:cNvSpPr>
          <p:nvPr/>
        </p:nvSpPr>
        <p:spPr bwMode="auto">
          <a:xfrm>
            <a:off x="2073424" y="4509120"/>
            <a:ext cx="0" cy="457200"/>
          </a:xfrm>
          <a:prstGeom prst="line">
            <a:avLst/>
          </a:prstGeom>
          <a:noFill/>
          <a:ln w="38100">
            <a:solidFill>
              <a:srgbClr val="000099"/>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8" name="Line 9"/>
          <p:cNvSpPr>
            <a:spLocks noChangeShapeType="1"/>
          </p:cNvSpPr>
          <p:nvPr/>
        </p:nvSpPr>
        <p:spPr bwMode="auto">
          <a:xfrm>
            <a:off x="2225824" y="4737720"/>
            <a:ext cx="762000" cy="0"/>
          </a:xfrm>
          <a:prstGeom prst="line">
            <a:avLst/>
          </a:prstGeom>
          <a:noFill/>
          <a:ln w="38100">
            <a:solidFill>
              <a:srgbClr val="000099"/>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9" name="Rectangle 10"/>
          <p:cNvSpPr>
            <a:spLocks noChangeArrowheads="1"/>
          </p:cNvSpPr>
          <p:nvPr/>
        </p:nvSpPr>
        <p:spPr bwMode="auto">
          <a:xfrm>
            <a:off x="2987824" y="4509120"/>
            <a:ext cx="762000" cy="457200"/>
          </a:xfrm>
          <a:prstGeom prst="rect">
            <a:avLst/>
          </a:prstGeom>
          <a:solidFill>
            <a:srgbClr val="00FF00"/>
          </a:solidFill>
          <a:ln w="38100">
            <a:solidFill>
              <a:srgbClr val="000080"/>
            </a:solidFill>
            <a:miter lim="800000"/>
            <a:headEnd/>
            <a:tailEnd/>
          </a:ln>
        </p:spPr>
        <p:txBody>
          <a:bodyPr wrap="none" anchor="ctr"/>
          <a:lstStyle/>
          <a:p>
            <a:pPr algn="ctr"/>
            <a:endParaRPr lang="zh-CN" altLang="zh-CN" sz="3200" u="none">
              <a:solidFill>
                <a:srgbClr val="0099FF"/>
              </a:solidFill>
              <a:latin typeface="Times New Roman" pitchFamily="18" charset="0"/>
              <a:cs typeface="Times New Roman" pitchFamily="18" charset="0"/>
            </a:endParaRPr>
          </a:p>
        </p:txBody>
      </p:sp>
      <p:sp>
        <p:nvSpPr>
          <p:cNvPr id="10" name="Line 11"/>
          <p:cNvSpPr>
            <a:spLocks noChangeShapeType="1"/>
          </p:cNvSpPr>
          <p:nvPr/>
        </p:nvSpPr>
        <p:spPr bwMode="auto">
          <a:xfrm>
            <a:off x="3445024" y="4509120"/>
            <a:ext cx="0" cy="457200"/>
          </a:xfrm>
          <a:prstGeom prst="line">
            <a:avLst/>
          </a:prstGeom>
          <a:noFill/>
          <a:ln w="38100">
            <a:solidFill>
              <a:srgbClr val="000099"/>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11" name="Line 12"/>
          <p:cNvSpPr>
            <a:spLocks noChangeShapeType="1"/>
          </p:cNvSpPr>
          <p:nvPr/>
        </p:nvSpPr>
        <p:spPr bwMode="auto">
          <a:xfrm>
            <a:off x="3597424" y="4737720"/>
            <a:ext cx="762000" cy="0"/>
          </a:xfrm>
          <a:prstGeom prst="line">
            <a:avLst/>
          </a:prstGeom>
          <a:noFill/>
          <a:ln w="38100">
            <a:solidFill>
              <a:srgbClr val="000099"/>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12" name="Line 13"/>
          <p:cNvSpPr>
            <a:spLocks noChangeShapeType="1"/>
          </p:cNvSpPr>
          <p:nvPr/>
        </p:nvSpPr>
        <p:spPr bwMode="auto">
          <a:xfrm flipV="1">
            <a:off x="2606824" y="4890120"/>
            <a:ext cx="381000" cy="381000"/>
          </a:xfrm>
          <a:prstGeom prst="line">
            <a:avLst/>
          </a:prstGeom>
          <a:noFill/>
          <a:ln w="38100">
            <a:solidFill>
              <a:srgbClr val="FF3300"/>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13" name="Text Box 14"/>
          <p:cNvSpPr txBox="1">
            <a:spLocks noChangeArrowheads="1"/>
          </p:cNvSpPr>
          <p:nvPr/>
        </p:nvSpPr>
        <p:spPr bwMode="auto">
          <a:xfrm>
            <a:off x="1295549" y="5042520"/>
            <a:ext cx="1333955" cy="523220"/>
          </a:xfrm>
          <a:prstGeom prst="rect">
            <a:avLst/>
          </a:prstGeom>
          <a:noFill/>
          <a:ln w="9525">
            <a:noFill/>
            <a:miter lim="800000"/>
            <a:headEnd/>
            <a:tailEnd/>
          </a:ln>
        </p:spPr>
        <p:txBody>
          <a:bodyPr wrap="none">
            <a:spAutoFit/>
          </a:bodyPr>
          <a:lstStyle/>
          <a:p>
            <a:r>
              <a:rPr lang="en-US" altLang="zh-CN" sz="2800" b="1" u="none">
                <a:solidFill>
                  <a:srgbClr val="FF3300"/>
                </a:solidFill>
                <a:latin typeface="Times New Roman" pitchFamily="18" charset="0"/>
                <a:cs typeface="Times New Roman" pitchFamily="18" charset="0"/>
              </a:rPr>
              <a:t>current</a:t>
            </a:r>
            <a:endParaRPr lang="en-US" altLang="zh-CN" sz="3200" u="none">
              <a:latin typeface="Times New Roman" pitchFamily="18" charset="0"/>
              <a:cs typeface="Times New Roman" pitchFamily="18" charset="0"/>
            </a:endParaRPr>
          </a:p>
        </p:txBody>
      </p:sp>
      <p:sp>
        <p:nvSpPr>
          <p:cNvPr id="14" name="Line 15"/>
          <p:cNvSpPr>
            <a:spLocks noChangeShapeType="1"/>
          </p:cNvSpPr>
          <p:nvPr/>
        </p:nvSpPr>
        <p:spPr bwMode="auto">
          <a:xfrm flipH="1">
            <a:off x="4359424" y="4737720"/>
            <a:ext cx="457200" cy="0"/>
          </a:xfrm>
          <a:prstGeom prst="line">
            <a:avLst/>
          </a:prstGeom>
          <a:noFill/>
          <a:ln w="38100">
            <a:solidFill>
              <a:srgbClr val="000099"/>
            </a:solidFill>
            <a:prstDash val="sysDot"/>
            <a:round/>
            <a:headEnd/>
            <a:tailEnd/>
          </a:ln>
        </p:spPr>
        <p:txBody>
          <a:bodyPr wrap="none" anchor="ctr"/>
          <a:lstStyle/>
          <a:p>
            <a:endParaRPr lang="zh-CN" altLang="en-US" u="none">
              <a:latin typeface="Times New Roman" pitchFamily="18" charset="0"/>
              <a:cs typeface="Times New Roman" pitchFamily="18" charset="0"/>
            </a:endParaRPr>
          </a:p>
        </p:txBody>
      </p:sp>
      <p:sp>
        <p:nvSpPr>
          <p:cNvPr id="15" name="Line 16"/>
          <p:cNvSpPr>
            <a:spLocks noChangeShapeType="1"/>
          </p:cNvSpPr>
          <p:nvPr/>
        </p:nvSpPr>
        <p:spPr bwMode="auto">
          <a:xfrm>
            <a:off x="4892824" y="4737720"/>
            <a:ext cx="533400" cy="0"/>
          </a:xfrm>
          <a:prstGeom prst="line">
            <a:avLst/>
          </a:prstGeom>
          <a:noFill/>
          <a:ln w="38100">
            <a:solidFill>
              <a:srgbClr val="000099"/>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16" name="Rectangle 17"/>
          <p:cNvSpPr>
            <a:spLocks noChangeArrowheads="1"/>
          </p:cNvSpPr>
          <p:nvPr/>
        </p:nvSpPr>
        <p:spPr bwMode="auto">
          <a:xfrm>
            <a:off x="5426224" y="4509120"/>
            <a:ext cx="762000" cy="457200"/>
          </a:xfrm>
          <a:prstGeom prst="rect">
            <a:avLst/>
          </a:prstGeom>
          <a:solidFill>
            <a:srgbClr val="00FF00"/>
          </a:solidFill>
          <a:ln w="38100">
            <a:solidFill>
              <a:srgbClr val="000080"/>
            </a:solidFill>
            <a:miter lim="800000"/>
            <a:headEnd/>
            <a:tailEnd/>
          </a:ln>
        </p:spPr>
        <p:txBody>
          <a:bodyPr wrap="none" anchor="ctr"/>
          <a:lstStyle/>
          <a:p>
            <a:pPr algn="ctr"/>
            <a:endParaRPr lang="zh-CN" altLang="zh-CN" sz="3200" u="none">
              <a:solidFill>
                <a:srgbClr val="0099FF"/>
              </a:solidFill>
              <a:latin typeface="Times New Roman" pitchFamily="18" charset="0"/>
              <a:cs typeface="Times New Roman" pitchFamily="18" charset="0"/>
            </a:endParaRPr>
          </a:p>
        </p:txBody>
      </p:sp>
      <p:sp>
        <p:nvSpPr>
          <p:cNvPr id="17" name="Line 18"/>
          <p:cNvSpPr>
            <a:spLocks noChangeShapeType="1"/>
          </p:cNvSpPr>
          <p:nvPr/>
        </p:nvSpPr>
        <p:spPr bwMode="auto">
          <a:xfrm>
            <a:off x="5883424" y="4509120"/>
            <a:ext cx="0" cy="457200"/>
          </a:xfrm>
          <a:prstGeom prst="line">
            <a:avLst/>
          </a:prstGeom>
          <a:noFill/>
          <a:ln w="38100">
            <a:solidFill>
              <a:srgbClr val="000099"/>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18" name="Line 19"/>
          <p:cNvSpPr>
            <a:spLocks noChangeShapeType="1"/>
          </p:cNvSpPr>
          <p:nvPr/>
        </p:nvSpPr>
        <p:spPr bwMode="auto">
          <a:xfrm flipV="1">
            <a:off x="6264424" y="4966320"/>
            <a:ext cx="381000" cy="381000"/>
          </a:xfrm>
          <a:prstGeom prst="line">
            <a:avLst/>
          </a:prstGeom>
          <a:noFill/>
          <a:ln w="38100">
            <a:solidFill>
              <a:srgbClr val="FF3300"/>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19" name="Text Box 20"/>
          <p:cNvSpPr txBox="1">
            <a:spLocks noChangeArrowheads="1"/>
          </p:cNvSpPr>
          <p:nvPr/>
        </p:nvSpPr>
        <p:spPr bwMode="auto">
          <a:xfrm>
            <a:off x="4994424" y="5042520"/>
            <a:ext cx="1333955" cy="523220"/>
          </a:xfrm>
          <a:prstGeom prst="rect">
            <a:avLst/>
          </a:prstGeom>
          <a:noFill/>
          <a:ln w="9525">
            <a:noFill/>
            <a:miter lim="800000"/>
            <a:headEnd/>
            <a:tailEnd/>
          </a:ln>
        </p:spPr>
        <p:txBody>
          <a:bodyPr wrap="none">
            <a:spAutoFit/>
          </a:bodyPr>
          <a:lstStyle/>
          <a:p>
            <a:r>
              <a:rPr lang="en-US" altLang="zh-CN" sz="2800" b="1" u="none">
                <a:solidFill>
                  <a:srgbClr val="FF3300"/>
                </a:solidFill>
                <a:latin typeface="Times New Roman" pitchFamily="18" charset="0"/>
                <a:cs typeface="Times New Roman" pitchFamily="18" charset="0"/>
              </a:rPr>
              <a:t>current</a:t>
            </a:r>
            <a:endParaRPr lang="en-US" altLang="zh-CN" sz="3200" u="none">
              <a:latin typeface="Times New Roman" pitchFamily="18" charset="0"/>
              <a:cs typeface="Times New Roman" pitchFamily="18" charset="0"/>
            </a:endParaRPr>
          </a:p>
        </p:txBody>
      </p:sp>
      <p:sp>
        <p:nvSpPr>
          <p:cNvPr id="20" name="Text Box 21"/>
          <p:cNvSpPr txBox="1">
            <a:spLocks noChangeArrowheads="1"/>
          </p:cNvSpPr>
          <p:nvPr/>
        </p:nvSpPr>
        <p:spPr bwMode="auto">
          <a:xfrm>
            <a:off x="625624" y="5499720"/>
            <a:ext cx="7688263" cy="584775"/>
          </a:xfrm>
          <a:prstGeom prst="rect">
            <a:avLst/>
          </a:prstGeom>
          <a:noFill/>
          <a:ln w="9525">
            <a:noFill/>
            <a:miter lim="800000"/>
            <a:headEnd/>
            <a:tailEnd/>
          </a:ln>
        </p:spPr>
        <p:txBody>
          <a:bodyPr>
            <a:spAutoFit/>
          </a:bodyPr>
          <a:lstStyle/>
          <a:p>
            <a:r>
              <a:rPr lang="zh-CN" altLang="en-US" sz="3200" b="1" u="none">
                <a:solidFill>
                  <a:srgbClr val="0000FF"/>
                </a:solidFill>
                <a:latin typeface="Times New Roman" pitchFamily="18" charset="0"/>
                <a:cs typeface="Times New Roman" pitchFamily="18" charset="0"/>
              </a:rPr>
              <a:t>情况 </a:t>
            </a:r>
            <a:r>
              <a:rPr lang="en-US" altLang="zh-CN" sz="3200" b="1" u="none">
                <a:solidFill>
                  <a:srgbClr val="0000FF"/>
                </a:solidFill>
                <a:latin typeface="Times New Roman" pitchFamily="18" charset="0"/>
                <a:cs typeface="Times New Roman" pitchFamily="18" charset="0"/>
              </a:rPr>
              <a:t>1  </a:t>
            </a:r>
            <a:r>
              <a:rPr lang="zh-CN" altLang="en-US" sz="3200" b="1" u="none">
                <a:solidFill>
                  <a:srgbClr val="0000FF"/>
                </a:solidFill>
                <a:latin typeface="Times New Roman" pitchFamily="18" charset="0"/>
                <a:cs typeface="Times New Roman" pitchFamily="18" charset="0"/>
              </a:rPr>
              <a:t>返回</a:t>
            </a:r>
            <a:r>
              <a:rPr lang="en-US" altLang="zh-CN" sz="3200" u="none">
                <a:solidFill>
                  <a:schemeClr val="hlink"/>
                </a:solidFill>
                <a:latin typeface="Times New Roman" pitchFamily="18" charset="0"/>
                <a:cs typeface="Times New Roman" pitchFamily="18" charset="0"/>
              </a:rPr>
              <a:t>true</a:t>
            </a:r>
            <a:r>
              <a:rPr lang="en-US" altLang="zh-CN" sz="3200" u="none">
                <a:latin typeface="Times New Roman" pitchFamily="18" charset="0"/>
                <a:cs typeface="Times New Roman" pitchFamily="18" charset="0"/>
              </a:rPr>
              <a:t>            </a:t>
            </a:r>
            <a:r>
              <a:rPr lang="zh-CN" altLang="en-US" sz="3200" b="1" u="none">
                <a:solidFill>
                  <a:srgbClr val="0000FF"/>
                </a:solidFill>
                <a:latin typeface="Times New Roman" pitchFamily="18" charset="0"/>
                <a:cs typeface="Times New Roman" pitchFamily="18" charset="0"/>
              </a:rPr>
              <a:t>情况 </a:t>
            </a:r>
            <a:r>
              <a:rPr lang="en-US" altLang="zh-CN" sz="3200" b="1" u="none">
                <a:solidFill>
                  <a:srgbClr val="0000FF"/>
                </a:solidFill>
                <a:latin typeface="Times New Roman" pitchFamily="18" charset="0"/>
                <a:cs typeface="Times New Roman" pitchFamily="18" charset="0"/>
              </a:rPr>
              <a:t>2  </a:t>
            </a:r>
            <a:r>
              <a:rPr lang="zh-CN" altLang="en-US" sz="3200" b="1" u="none">
                <a:solidFill>
                  <a:srgbClr val="0000FF"/>
                </a:solidFill>
                <a:latin typeface="Times New Roman" pitchFamily="18" charset="0"/>
                <a:cs typeface="Times New Roman" pitchFamily="18" charset="0"/>
              </a:rPr>
              <a:t>返回</a:t>
            </a:r>
            <a:r>
              <a:rPr lang="en-US" altLang="zh-CN" sz="3200" u="none">
                <a:solidFill>
                  <a:schemeClr val="hlink"/>
                </a:solidFill>
                <a:latin typeface="Times New Roman" pitchFamily="18" charset="0"/>
                <a:cs typeface="Times New Roman" pitchFamily="18" charset="0"/>
              </a:rPr>
              <a:t>false</a:t>
            </a:r>
            <a:endParaRPr lang="en-US" altLang="zh-CN" sz="3200" u="none">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500"/>
                                        <p:tgtEl>
                                          <p:spTgt spid="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ox(in)">
                                      <p:cBhvr>
                                        <p:cTn id="31" dur="500"/>
                                        <p:tgtEl>
                                          <p:spTgt spid="1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ox(in)">
                                      <p:cBhvr>
                                        <p:cTn id="34" dur="500"/>
                                        <p:tgtEl>
                                          <p:spTgt spid="13"/>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ox(in)">
                                      <p:cBhvr>
                                        <p:cTn id="37" dur="500"/>
                                        <p:tgtEl>
                                          <p:spTgt spid="14"/>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ox(in)">
                                      <p:cBhvr>
                                        <p:cTn id="40" dur="500"/>
                                        <p:tgtEl>
                                          <p:spTgt spid="15"/>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ox(in)">
                                      <p:cBhvr>
                                        <p:cTn id="43" dur="500"/>
                                        <p:tgtEl>
                                          <p:spTgt spid="1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ox(in)">
                                      <p:cBhvr>
                                        <p:cTn id="46" dur="500"/>
                                        <p:tgtEl>
                                          <p:spTgt spid="17"/>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500"/>
                                        <p:tgtEl>
                                          <p:spTgt spid="1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ox(in)">
                                      <p:cBhvr>
                                        <p:cTn id="52" dur="500"/>
                                        <p:tgtEl>
                                          <p:spTgt spid="19"/>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ox(in)">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animBg="1"/>
      <p:bldP spid="15" grpId="0" animBg="1"/>
      <p:bldP spid="16" grpId="0" animBg="1"/>
      <p:bldP spid="17" grpId="0" animBg="1"/>
      <p:bldP spid="18" grpId="0" animBg="1"/>
      <p:bldP spid="19" grpId="0"/>
      <p:bldP spid="20" grpId="0"/>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109</a:t>
            </a:fld>
            <a:endParaRPr lang="en-US" altLang="zh-CN"/>
          </a:p>
        </p:txBody>
      </p:sp>
      <p:sp>
        <p:nvSpPr>
          <p:cNvPr id="3" name="Rectangle 4"/>
          <p:cNvSpPr>
            <a:spLocks noChangeArrowheads="1"/>
          </p:cNvSpPr>
          <p:nvPr/>
        </p:nvSpPr>
        <p:spPr bwMode="auto">
          <a:xfrm>
            <a:off x="611560" y="620688"/>
            <a:ext cx="7777162" cy="4142673"/>
          </a:xfrm>
          <a:prstGeom prst="rect">
            <a:avLst/>
          </a:prstGeom>
          <a:noFill/>
          <a:ln w="9525">
            <a:noFill/>
            <a:miter lim="800000"/>
            <a:headEnd/>
            <a:tailEnd/>
          </a:ln>
        </p:spPr>
        <p:txBody>
          <a:bodyPr>
            <a:spAutoFit/>
          </a:bodyPr>
          <a:lstStyle/>
          <a:p>
            <a:r>
              <a:rPr lang="en-US" altLang="zh-CN" sz="2800" b="1" u="none" dirty="0">
                <a:solidFill>
                  <a:srgbClr val="CC3300"/>
                </a:solidFill>
                <a:effectLst/>
                <a:latin typeface="Times New Roman" pitchFamily="18" charset="0"/>
                <a:ea typeface="仿宋_GB2312" pitchFamily="49" charset="-122"/>
                <a:cs typeface="Times New Roman" pitchFamily="18" charset="0"/>
              </a:rPr>
              <a:t>template &lt;class Type&gt;</a:t>
            </a:r>
          </a:p>
          <a:p>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a:t>
            </a:r>
            <a:r>
              <a:rPr lang="en-US" altLang="zh-CN" sz="2800" u="none" dirty="0">
                <a:solidFill>
                  <a:srgbClr val="CC3300"/>
                </a:solidFill>
                <a:effectLst/>
                <a:latin typeface="Times New Roman" pitchFamily="18" charset="0"/>
                <a:ea typeface="仿宋_GB2312" pitchFamily="49" charset="-122"/>
                <a:cs typeface="Times New Roman" pitchFamily="18" charset="0"/>
              </a:rPr>
              <a:t> *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ListIterator</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 ::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First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返回链表中第一个结点的地址</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if</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list</a:t>
            </a:r>
            <a:r>
              <a:rPr lang="en-US" altLang="zh-CN" sz="2800" u="none" dirty="0" err="1"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first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NULL</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current</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list</a:t>
            </a:r>
            <a:r>
              <a:rPr lang="en-US" altLang="zh-CN" sz="2800" u="none" dirty="0" err="1"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first</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p>
          <a:p>
            <a:r>
              <a:rPr lang="en-US" altLang="zh-CN" sz="2800" b="1" u="none" dirty="0">
                <a:solidFill>
                  <a:srgbClr val="CC3300"/>
                </a:solidFill>
                <a:effectLst/>
                <a:latin typeface="Times New Roman" pitchFamily="18" charset="0"/>
                <a:ea typeface="仿宋_GB2312" pitchFamily="49" charset="-122"/>
                <a:cs typeface="Times New Roman" pitchFamily="18" charset="0"/>
              </a:rPr>
              <a:t>        return </a:t>
            </a:r>
            <a:r>
              <a:rPr lang="en-US" altLang="zh-CN" sz="2800" u="none" dirty="0">
                <a:solidFill>
                  <a:srgbClr val="CC3300"/>
                </a:solidFill>
                <a:effectLst/>
                <a:latin typeface="Times New Roman" pitchFamily="18" charset="0"/>
                <a:ea typeface="仿宋_GB2312" pitchFamily="49" charset="-122"/>
                <a:cs typeface="Times New Roman" pitchFamily="18" charset="0"/>
              </a:rPr>
              <a:t>&amp;</a:t>
            </a:r>
            <a:r>
              <a:rPr lang="en-US" altLang="zh-CN" sz="2800" b="0" u="none" dirty="0">
                <a:solidFill>
                  <a:srgbClr val="CC3300"/>
                </a:solidFill>
                <a:effectLst/>
                <a:latin typeface="Times New Roman" pitchFamily="18" charset="0"/>
                <a:ea typeface="仿宋_GB2312" pitchFamily="49" charset="-122"/>
                <a:cs typeface="Times New Roman" pitchFamily="18" charset="0"/>
              </a:rPr>
              <a:t>current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a:solidFill>
                  <a:srgbClr val="CC3300"/>
                </a:solidFill>
                <a:effectLst/>
                <a:latin typeface="Times New Roman" pitchFamily="18" charset="0"/>
                <a:ea typeface="仿宋_GB2312" pitchFamily="49" charset="-122"/>
                <a:cs typeface="Times New Roman" pitchFamily="18" charset="0"/>
              </a:rPr>
              <a:t>data</a:t>
            </a:r>
            <a:r>
              <a:rPr lang="en-US" altLang="zh-CN" sz="2800" b="1" u="none" dirty="0">
                <a:solidFill>
                  <a:srgbClr val="CC3300"/>
                </a:solidFill>
                <a:effectLst/>
                <a:latin typeface="Times New Roman" pitchFamily="18" charset="0"/>
                <a:ea typeface="仿宋_GB2312" pitchFamily="49" charset="-122"/>
                <a:cs typeface="Times New Roman" pitchFamily="18" charset="0"/>
              </a:rPr>
              <a:t>;  }	</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else {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NULL</a:t>
            </a:r>
            <a:r>
              <a:rPr lang="en-US" altLang="zh-CN" sz="2800" b="1" u="none" dirty="0">
                <a:solidFill>
                  <a:srgbClr val="CC3300"/>
                </a:solidFill>
                <a:effectLst/>
                <a:latin typeface="Times New Roman" pitchFamily="18" charset="0"/>
                <a:ea typeface="仿宋_GB2312" pitchFamily="49" charset="-122"/>
                <a:cs typeface="Times New Roman" pitchFamily="18" charset="0"/>
              </a:rPr>
              <a:t>;  return</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NULL</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r>
              <a:rPr lang="en-US" altLang="zh-CN" sz="2800" b="1" u="none" dirty="0">
                <a:solidFill>
                  <a:srgbClr val="CC3300"/>
                </a:solidFill>
                <a:effectLst/>
                <a:latin typeface="Times New Roman" pitchFamily="18" charset="0"/>
                <a:ea typeface="仿宋_GB2312" pitchFamily="49" charset="-122"/>
                <a:cs typeface="Times New Roman" pitchFamily="18" charset="0"/>
              </a:rPr>
              <a:t>}</a:t>
            </a:r>
          </a:p>
        </p:txBody>
      </p:sp>
      <p:sp>
        <p:nvSpPr>
          <p:cNvPr id="4" name="Rectangle 5"/>
          <p:cNvSpPr>
            <a:spLocks noChangeArrowheads="1"/>
          </p:cNvSpPr>
          <p:nvPr/>
        </p:nvSpPr>
        <p:spPr bwMode="auto">
          <a:xfrm>
            <a:off x="2471936" y="5013176"/>
            <a:ext cx="838200" cy="457200"/>
          </a:xfrm>
          <a:prstGeom prst="rect">
            <a:avLst/>
          </a:prstGeom>
          <a:solidFill>
            <a:schemeClr val="accent1"/>
          </a:solidFill>
          <a:ln w="38100">
            <a:solidFill>
              <a:srgbClr val="FF3300"/>
            </a:solidFill>
            <a:miter lim="800000"/>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5" name="Line 6"/>
          <p:cNvSpPr>
            <a:spLocks noChangeShapeType="1"/>
          </p:cNvSpPr>
          <p:nvPr/>
        </p:nvSpPr>
        <p:spPr bwMode="auto">
          <a:xfrm>
            <a:off x="1938536" y="5241776"/>
            <a:ext cx="457200" cy="0"/>
          </a:xfrm>
          <a:prstGeom prst="line">
            <a:avLst/>
          </a:prstGeom>
          <a:noFill/>
          <a:ln w="38100">
            <a:solidFill>
              <a:srgbClr val="FF3300"/>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6" name="Text Box 7"/>
          <p:cNvSpPr txBox="1">
            <a:spLocks noChangeArrowheads="1"/>
          </p:cNvSpPr>
          <p:nvPr/>
        </p:nvSpPr>
        <p:spPr bwMode="auto">
          <a:xfrm>
            <a:off x="643136" y="4951263"/>
            <a:ext cx="1370888" cy="523220"/>
          </a:xfrm>
          <a:prstGeom prst="rect">
            <a:avLst/>
          </a:prstGeom>
          <a:noFill/>
          <a:ln w="9525">
            <a:noFill/>
            <a:miter lim="800000"/>
            <a:headEnd/>
            <a:tailEnd/>
          </a:ln>
        </p:spPr>
        <p:txBody>
          <a:bodyPr wrap="none">
            <a:spAutoFit/>
          </a:bodyPr>
          <a:lstStyle/>
          <a:p>
            <a:r>
              <a:rPr lang="en-US" altLang="zh-CN" sz="2800" b="1" u="none">
                <a:solidFill>
                  <a:srgbClr val="3333FF"/>
                </a:solidFill>
                <a:effectLst/>
                <a:latin typeface="Times New Roman" pitchFamily="18" charset="0"/>
                <a:ea typeface="仿宋_GB2312" pitchFamily="49" charset="-122"/>
                <a:cs typeface="Times New Roman" pitchFamily="18" charset="0"/>
              </a:rPr>
              <a:t>list.first</a:t>
            </a:r>
          </a:p>
        </p:txBody>
      </p:sp>
      <p:sp>
        <p:nvSpPr>
          <p:cNvPr id="7" name="Line 8"/>
          <p:cNvSpPr>
            <a:spLocks noChangeShapeType="1"/>
          </p:cNvSpPr>
          <p:nvPr/>
        </p:nvSpPr>
        <p:spPr bwMode="auto">
          <a:xfrm>
            <a:off x="2929136" y="5013176"/>
            <a:ext cx="0" cy="457200"/>
          </a:xfrm>
          <a:prstGeom prst="line">
            <a:avLst/>
          </a:prstGeom>
          <a:noFill/>
          <a:ln w="38100">
            <a:solidFill>
              <a:srgbClr val="FF3300"/>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8" name="Line 9"/>
          <p:cNvSpPr>
            <a:spLocks noChangeShapeType="1"/>
          </p:cNvSpPr>
          <p:nvPr/>
        </p:nvSpPr>
        <p:spPr bwMode="auto">
          <a:xfrm>
            <a:off x="3157736" y="5241776"/>
            <a:ext cx="762000" cy="0"/>
          </a:xfrm>
          <a:prstGeom prst="line">
            <a:avLst/>
          </a:prstGeom>
          <a:noFill/>
          <a:ln w="38100">
            <a:solidFill>
              <a:srgbClr val="FF3300"/>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9" name="Rectangle 10"/>
          <p:cNvSpPr>
            <a:spLocks noChangeArrowheads="1"/>
          </p:cNvSpPr>
          <p:nvPr/>
        </p:nvSpPr>
        <p:spPr bwMode="auto">
          <a:xfrm>
            <a:off x="3995936" y="5013176"/>
            <a:ext cx="838200" cy="457200"/>
          </a:xfrm>
          <a:prstGeom prst="rect">
            <a:avLst/>
          </a:prstGeom>
          <a:solidFill>
            <a:schemeClr val="accent1"/>
          </a:solidFill>
          <a:ln w="38100">
            <a:solidFill>
              <a:srgbClr val="FF3300"/>
            </a:solidFill>
            <a:miter lim="800000"/>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0" name="Line 11"/>
          <p:cNvSpPr>
            <a:spLocks noChangeShapeType="1"/>
          </p:cNvSpPr>
          <p:nvPr/>
        </p:nvSpPr>
        <p:spPr bwMode="auto">
          <a:xfrm>
            <a:off x="4453136" y="5013176"/>
            <a:ext cx="0" cy="457200"/>
          </a:xfrm>
          <a:prstGeom prst="line">
            <a:avLst/>
          </a:prstGeom>
          <a:noFill/>
          <a:ln w="38100">
            <a:solidFill>
              <a:srgbClr val="FF3300"/>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1" name="Line 12"/>
          <p:cNvSpPr>
            <a:spLocks noChangeShapeType="1"/>
          </p:cNvSpPr>
          <p:nvPr/>
        </p:nvSpPr>
        <p:spPr bwMode="auto">
          <a:xfrm>
            <a:off x="4605536" y="5241776"/>
            <a:ext cx="762000" cy="0"/>
          </a:xfrm>
          <a:prstGeom prst="line">
            <a:avLst/>
          </a:prstGeom>
          <a:noFill/>
          <a:ln w="38100">
            <a:solidFill>
              <a:srgbClr val="FF3300"/>
            </a:solidFill>
            <a:round/>
            <a:headEnd/>
            <a:tailEnd type="triangle" w="med" len="med"/>
          </a:ln>
        </p:spPr>
        <p:txBody>
          <a:bodyPr wrap="none" anchor="ctr"/>
          <a:lstStyle/>
          <a:p>
            <a:endParaRPr lang="zh-CN" altLang="en-US" u="none">
              <a:effectLst/>
              <a:latin typeface="Times New Roman" pitchFamily="18" charset="0"/>
              <a:cs typeface="Times New Roman" pitchFamily="18" charset="0"/>
            </a:endParaRPr>
          </a:p>
        </p:txBody>
      </p:sp>
      <p:sp>
        <p:nvSpPr>
          <p:cNvPr id="12" name="Line 13"/>
          <p:cNvSpPr>
            <a:spLocks noChangeShapeType="1"/>
          </p:cNvSpPr>
          <p:nvPr/>
        </p:nvSpPr>
        <p:spPr bwMode="auto">
          <a:xfrm>
            <a:off x="5443736" y="5241776"/>
            <a:ext cx="533400" cy="0"/>
          </a:xfrm>
          <a:prstGeom prst="line">
            <a:avLst/>
          </a:prstGeom>
          <a:noFill/>
          <a:ln w="38100">
            <a:solidFill>
              <a:srgbClr val="FF3300"/>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3" name="Text Box 14"/>
          <p:cNvSpPr txBox="1">
            <a:spLocks noChangeArrowheads="1"/>
          </p:cNvSpPr>
          <p:nvPr/>
        </p:nvSpPr>
        <p:spPr bwMode="auto">
          <a:xfrm>
            <a:off x="947936" y="5484663"/>
            <a:ext cx="1333955" cy="523220"/>
          </a:xfrm>
          <a:prstGeom prst="rect">
            <a:avLst/>
          </a:prstGeom>
          <a:noFill/>
          <a:ln w="9525">
            <a:noFill/>
            <a:miter lim="800000"/>
            <a:headEnd/>
            <a:tailEnd/>
          </a:ln>
        </p:spPr>
        <p:txBody>
          <a:bodyPr wrap="none">
            <a:spAutoFit/>
          </a:bodyPr>
          <a:lstStyle/>
          <a:p>
            <a:r>
              <a:rPr lang="en-US" altLang="zh-CN" sz="2800" b="1" u="none">
                <a:solidFill>
                  <a:srgbClr val="3333FF"/>
                </a:solidFill>
                <a:effectLst/>
                <a:latin typeface="Times New Roman" pitchFamily="18" charset="0"/>
                <a:cs typeface="Times New Roman" pitchFamily="18" charset="0"/>
              </a:rPr>
              <a:t>current</a:t>
            </a:r>
          </a:p>
        </p:txBody>
      </p:sp>
      <p:sp>
        <p:nvSpPr>
          <p:cNvPr id="14" name="Line 15"/>
          <p:cNvSpPr>
            <a:spLocks noChangeShapeType="1"/>
          </p:cNvSpPr>
          <p:nvPr/>
        </p:nvSpPr>
        <p:spPr bwMode="auto">
          <a:xfrm flipV="1">
            <a:off x="2167136" y="5394176"/>
            <a:ext cx="228600" cy="228600"/>
          </a:xfrm>
          <a:prstGeom prst="line">
            <a:avLst/>
          </a:prstGeom>
          <a:noFill/>
          <a:ln w="38100">
            <a:solidFill>
              <a:srgbClr val="FF3300"/>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15" name="Text Box 16"/>
          <p:cNvSpPr txBox="1">
            <a:spLocks noChangeArrowheads="1"/>
          </p:cNvSpPr>
          <p:nvPr/>
        </p:nvSpPr>
        <p:spPr bwMode="auto">
          <a:xfrm>
            <a:off x="6000948" y="4724251"/>
            <a:ext cx="2447925" cy="1040285"/>
          </a:xfrm>
          <a:prstGeom prst="rect">
            <a:avLst/>
          </a:prstGeom>
          <a:noFill/>
          <a:ln w="9525">
            <a:noFill/>
            <a:miter lim="800000"/>
            <a:headEnd/>
            <a:tailEnd/>
          </a:ln>
        </p:spPr>
        <p:txBody>
          <a:bodyPr>
            <a:spAutoFit/>
          </a:bodyPr>
          <a:lstStyle/>
          <a:p>
            <a:r>
              <a:rPr lang="en-US" altLang="zh-CN" sz="2800" b="1" u="none">
                <a:effectLst/>
                <a:latin typeface="Times New Roman" pitchFamily="18" charset="0"/>
                <a:cs typeface="Times New Roman" pitchFamily="18" charset="0"/>
              </a:rPr>
              <a:t>  </a:t>
            </a:r>
            <a:r>
              <a:rPr lang="zh-CN" altLang="en-US" sz="2800" b="1" u="none">
                <a:effectLst/>
                <a:latin typeface="Times New Roman" pitchFamily="18" charset="0"/>
                <a:cs typeface="Times New Roman" pitchFamily="18" charset="0"/>
              </a:rPr>
              <a:t>约定链表中</a:t>
            </a:r>
          </a:p>
          <a:p>
            <a:r>
              <a:rPr lang="zh-CN" altLang="en-US" sz="2800" b="1" u="none">
                <a:effectLst/>
                <a:latin typeface="Times New Roman" pitchFamily="18" charset="0"/>
                <a:cs typeface="Times New Roman" pitchFamily="18" charset="0"/>
              </a:rPr>
              <a:t>没有表头结点</a:t>
            </a:r>
            <a:endParaRPr lang="zh-CN" altLang="en-US" sz="2800"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500"/>
                                        <p:tgtEl>
                                          <p:spTgt spid="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ox(in)">
                                      <p:cBhvr>
                                        <p:cTn id="31" dur="500"/>
                                        <p:tgtEl>
                                          <p:spTgt spid="1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ox(in)">
                                      <p:cBhvr>
                                        <p:cTn id="34" dur="500"/>
                                        <p:tgtEl>
                                          <p:spTgt spid="13"/>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ox(in)">
                                      <p:cBhvr>
                                        <p:cTn id="37" dur="500"/>
                                        <p:tgtEl>
                                          <p:spTgt spid="14"/>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ox(in)">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0" grpId="0" animBg="1"/>
      <p:bldP spid="11" grpId="0" animBg="1"/>
      <p:bldP spid="12" grpId="0" animBg="1"/>
      <p:bldP spid="13" grpId="0"/>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11</a:t>
            </a:fld>
            <a:endParaRPr lang="en-US" altLang="zh-CN"/>
          </a:p>
        </p:txBody>
      </p:sp>
      <p:sp>
        <p:nvSpPr>
          <p:cNvPr id="3" name="Rectangle 3"/>
          <p:cNvSpPr>
            <a:spLocks noChangeArrowheads="1"/>
          </p:cNvSpPr>
          <p:nvPr/>
        </p:nvSpPr>
        <p:spPr bwMode="auto">
          <a:xfrm>
            <a:off x="539552" y="620688"/>
            <a:ext cx="8280920" cy="5681555"/>
          </a:xfrm>
          <a:prstGeom prst="rect">
            <a:avLst/>
          </a:prstGeom>
          <a:noFill/>
          <a:ln w="9525">
            <a:noFill/>
            <a:miter lim="800000"/>
            <a:headEnd/>
            <a:tailEnd/>
          </a:ln>
        </p:spPr>
        <p:txBody>
          <a:bodyPr wrap="square">
            <a:spAutoFit/>
          </a:bodyPr>
          <a:lstStyle/>
          <a:p>
            <a:r>
              <a:rPr lang="en-US" altLang="zh-CN" sz="2800" u="none" dirty="0" smtClean="0">
                <a:solidFill>
                  <a:srgbClr val="CC3300"/>
                </a:solidFill>
                <a:effectLst/>
                <a:latin typeface="Times New Roman" pitchFamily="18" charset="0"/>
                <a:cs typeface="Times New Roman" pitchFamily="18" charset="0"/>
              </a:rPr>
              <a:t>template &lt;class Type&gt; void </a:t>
            </a:r>
            <a:r>
              <a:rPr lang="en-US" altLang="zh-CN" sz="2800" b="0" u="none" dirty="0" err="1" smtClean="0">
                <a:solidFill>
                  <a:srgbClr val="CC3300"/>
                </a:solidFill>
                <a:effectLst/>
                <a:latin typeface="Times New Roman" pitchFamily="18" charset="0"/>
                <a:cs typeface="Times New Roman" pitchFamily="18" charset="0"/>
              </a:rPr>
              <a:t>Arrray</a:t>
            </a:r>
            <a:r>
              <a:rPr lang="en-US" altLang="zh-CN" sz="2800" u="none" dirty="0" smtClean="0">
                <a:solidFill>
                  <a:srgbClr val="CC3300"/>
                </a:solidFill>
                <a:effectLst/>
                <a:latin typeface="Times New Roman" pitchFamily="18" charset="0"/>
                <a:cs typeface="Times New Roman" pitchFamily="18" charset="0"/>
              </a:rPr>
              <a:t> &lt;Type&gt; :: </a:t>
            </a:r>
          </a:p>
          <a:p>
            <a:r>
              <a:rPr lang="en-US" altLang="zh-CN" sz="2800" b="0" u="none" dirty="0" smtClean="0">
                <a:solidFill>
                  <a:srgbClr val="CC3300"/>
                </a:solidFill>
                <a:effectLst/>
                <a:latin typeface="Times New Roman" pitchFamily="18" charset="0"/>
                <a:cs typeface="Times New Roman" pitchFamily="18" charset="0"/>
              </a:rPr>
              <a:t>Array</a:t>
            </a:r>
            <a:r>
              <a:rPr lang="en-US" altLang="zh-CN" sz="2800" u="none" dirty="0" smtClean="0">
                <a:solidFill>
                  <a:srgbClr val="CC3300"/>
                </a:solidFill>
                <a:effectLst/>
                <a:latin typeface="Times New Roman" pitchFamily="18" charset="0"/>
                <a:cs typeface="Times New Roman" pitchFamily="18" charset="0"/>
              </a:rPr>
              <a:t>(</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Size</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带形参构造函数：建立最大长度为</a:t>
            </a:r>
            <a:r>
              <a:rPr lang="en-US" altLang="zh-CN" sz="2800" u="none" dirty="0" smtClean="0">
                <a:solidFill>
                  <a:srgbClr val="FF0000"/>
                </a:solidFill>
                <a:effectLst/>
                <a:latin typeface="Times New Roman" pitchFamily="18" charset="0"/>
                <a:cs typeface="Times New Roman" pitchFamily="18" charset="0"/>
              </a:rPr>
              <a:t>Size</a:t>
            </a:r>
            <a:r>
              <a:rPr lang="zh-CN" altLang="zh-CN" sz="2800" b="0" u="none" dirty="0" smtClean="0">
                <a:solidFill>
                  <a:srgbClr val="0000FF"/>
                </a:solidFill>
                <a:effectLst/>
                <a:latin typeface="Times New Roman" pitchFamily="18" charset="0"/>
                <a:cs typeface="Times New Roman" pitchFamily="18" charset="0"/>
              </a:rPr>
              <a:t>的数组</a:t>
            </a:r>
          </a:p>
          <a:p>
            <a:r>
              <a:rPr lang="en-US" altLang="zh-CN" sz="2800" u="none" dirty="0" smtClean="0">
                <a:solidFill>
                  <a:srgbClr val="CC3300"/>
                </a:solidFill>
                <a:effectLst/>
                <a:latin typeface="Times New Roman" pitchFamily="18" charset="0"/>
                <a:cs typeface="Times New Roman" pitchFamily="18" charset="0"/>
              </a:rPr>
              <a:t>	if (</a:t>
            </a:r>
            <a:r>
              <a:rPr lang="en-US" altLang="zh-CN" sz="2800" b="0" u="none" dirty="0" smtClean="0">
                <a:solidFill>
                  <a:srgbClr val="CC3300"/>
                </a:solidFill>
                <a:effectLst/>
                <a:latin typeface="Times New Roman" pitchFamily="18" charset="0"/>
                <a:cs typeface="Times New Roman" pitchFamily="18" charset="0"/>
              </a:rPr>
              <a:t>Size</a:t>
            </a:r>
            <a:r>
              <a:rPr lang="en-US" altLang="zh-CN" sz="2800" u="none" dirty="0" smtClean="0">
                <a:solidFill>
                  <a:srgbClr val="CC3300"/>
                </a:solidFill>
                <a:effectLst/>
                <a:latin typeface="Times New Roman" pitchFamily="18" charset="0"/>
                <a:cs typeface="Times New Roman" pitchFamily="18" charset="0"/>
              </a:rPr>
              <a:t>&lt;=</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	{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参数检查</a:t>
            </a:r>
          </a:p>
          <a:p>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err="1" smtClean="0">
                <a:solidFill>
                  <a:srgbClr val="CC3300"/>
                </a:solidFill>
                <a:effectLst/>
                <a:latin typeface="Times New Roman" pitchFamily="18" charset="0"/>
                <a:cs typeface="Times New Roman" pitchFamily="18" charset="0"/>
              </a:rPr>
              <a:t>cerr</a:t>
            </a:r>
            <a:r>
              <a:rPr lang="en-US" altLang="zh-CN" sz="2800" u="none" dirty="0" smtClean="0">
                <a:solidFill>
                  <a:srgbClr val="CC3300"/>
                </a:solidFill>
                <a:effectLst/>
                <a:latin typeface="Times New Roman" pitchFamily="18" charset="0"/>
                <a:cs typeface="Times New Roman" pitchFamily="18" charset="0"/>
              </a:rPr>
              <a:t>&lt;&lt;“</a:t>
            </a:r>
            <a:r>
              <a:rPr lang="en-US" altLang="zh-CN" sz="2800" b="0" u="none" dirty="0" smtClean="0">
                <a:solidFill>
                  <a:srgbClr val="CC3300"/>
                </a:solidFill>
                <a:effectLst/>
                <a:latin typeface="Times New Roman" pitchFamily="18" charset="0"/>
                <a:cs typeface="Times New Roman" pitchFamily="18" charset="0"/>
              </a:rPr>
              <a:t>Invalid Array Size</a:t>
            </a:r>
            <a:r>
              <a:rPr lang="en-US" altLang="zh-CN" sz="2800" u="none" dirty="0" smtClean="0">
                <a:solidFill>
                  <a:srgbClr val="CC3300"/>
                </a:solidFill>
                <a:effectLst/>
                <a:latin typeface="Times New Roman" pitchFamily="18" charset="0"/>
                <a:cs typeface="Times New Roman" pitchFamily="18" charset="0"/>
              </a:rPr>
              <a:t>”&lt;&lt;</a:t>
            </a:r>
            <a:r>
              <a:rPr lang="en-US" altLang="zh-CN" sz="2800" u="none" dirty="0" err="1" smtClean="0">
                <a:solidFill>
                  <a:srgbClr val="CC3300"/>
                </a:solidFill>
                <a:effectLst/>
                <a:latin typeface="Times New Roman" pitchFamily="18" charset="0"/>
                <a:cs typeface="Times New Roman" pitchFamily="18" charset="0"/>
              </a:rPr>
              <a:t>endl</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ArraySize</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  return;</a:t>
            </a:r>
            <a:endParaRPr lang="zh-CN" altLang="zh-CN" sz="280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	}</a:t>
            </a:r>
            <a:endParaRPr lang="zh-CN" altLang="zh-CN" sz="280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ArraySize</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Size</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数组长度</a:t>
            </a:r>
          </a:p>
          <a:p>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Get_Array</a:t>
            </a:r>
            <a:r>
              <a:rPr lang="en-US" altLang="zh-CN" sz="2800" u="none" dirty="0" smtClean="0">
                <a:solidFill>
                  <a:srgbClr val="CC3300"/>
                </a:solidFill>
                <a:effectLst/>
                <a:latin typeface="Times New Roman" pitchFamily="18" charset="0"/>
                <a:cs typeface="Times New Roman" pitchFamily="18" charset="0"/>
              </a:rPr>
              <a:t>( );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创建数组</a:t>
            </a:r>
          </a:p>
          <a:p>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110</a:t>
            </a:fld>
            <a:endParaRPr lang="en-US" altLang="zh-CN"/>
          </a:p>
        </p:txBody>
      </p:sp>
      <p:sp>
        <p:nvSpPr>
          <p:cNvPr id="3" name="Text Box 4"/>
          <p:cNvSpPr txBox="1">
            <a:spLocks noChangeArrowheads="1"/>
          </p:cNvSpPr>
          <p:nvPr/>
        </p:nvSpPr>
        <p:spPr bwMode="auto">
          <a:xfrm>
            <a:off x="539750" y="620713"/>
            <a:ext cx="7993063" cy="4422921"/>
          </a:xfrm>
          <a:prstGeom prst="rect">
            <a:avLst/>
          </a:prstGeom>
          <a:noFill/>
          <a:ln w="9525">
            <a:noFill/>
            <a:miter lim="800000"/>
            <a:headEnd/>
            <a:tailEnd/>
          </a:ln>
        </p:spPr>
        <p:txBody>
          <a:bodyPr lIns="112947" tIns="56473" rIns="112947" bIns="56473">
            <a:spAutoFit/>
          </a:bodyPr>
          <a:lstStyle/>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template &lt;class Type&gt;</a:t>
            </a:r>
          </a:p>
          <a:p>
            <a:pPr defTabSz="1128713">
              <a:spcBef>
                <a:spcPts val="0"/>
              </a:spcBef>
            </a:pP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a:t>
            </a:r>
            <a:r>
              <a:rPr lang="en-US" altLang="zh-CN" sz="2800" u="none" dirty="0">
                <a:solidFill>
                  <a:srgbClr val="CC3300"/>
                </a:solidFill>
                <a:effectLst/>
                <a:latin typeface="Times New Roman" pitchFamily="18" charset="0"/>
                <a:ea typeface="仿宋_GB2312" pitchFamily="49" charset="-122"/>
                <a:cs typeface="Times New Roman" pitchFamily="18" charset="0"/>
              </a:rPr>
              <a:t> *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ListIterator</a:t>
            </a:r>
            <a:r>
              <a:rPr lang="en-US" altLang="zh-CN" sz="2800" b="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 ::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Next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spcBef>
                <a:spcPts val="0"/>
              </a:spcBef>
            </a:pP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返回链表中当前结点的下一个结点的地址</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spcBef>
                <a:spcPts val="0"/>
              </a:spcBef>
            </a:pPr>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if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NULL</a:t>
            </a:r>
            <a:endParaRPr lang="en-US" altLang="zh-CN" sz="2800" b="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&amp;&amp;</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current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link</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NULL</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3300"/>
                </a:solidFill>
                <a:effectLst/>
                <a:latin typeface="Times New Roman" pitchFamily="18" charset="0"/>
                <a:ea typeface="楷体_GB2312" pitchFamily="49" charset="-122"/>
                <a:cs typeface="Times New Roman" pitchFamily="18" charset="0"/>
              </a:rPr>
              <a: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a:solidFill>
                  <a:srgbClr val="CC3300"/>
                </a:solidFill>
                <a:effectLst/>
                <a:latin typeface="Times New Roman" pitchFamily="18" charset="0"/>
                <a:ea typeface="仿宋_GB2312" pitchFamily="49" charset="-122"/>
                <a:cs typeface="Times New Roman" pitchFamily="18" charset="0"/>
              </a:rPr>
              <a:t>link</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return &amp;</a:t>
            </a:r>
            <a:r>
              <a:rPr lang="en-US" altLang="zh-CN" sz="2800" b="0" u="none" dirty="0">
                <a:solidFill>
                  <a:srgbClr val="CC3300"/>
                </a:solidFill>
                <a:effectLst/>
                <a:latin typeface="Times New Roman" pitchFamily="18" charset="0"/>
                <a:ea typeface="仿宋_GB2312" pitchFamily="49" charset="-122"/>
                <a:cs typeface="Times New Roman" pitchFamily="18" charset="0"/>
              </a:rPr>
              <a:t>current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a:solidFill>
                  <a:srgbClr val="CC3300"/>
                </a:solidFill>
                <a:effectLst/>
                <a:latin typeface="Times New Roman" pitchFamily="18" charset="0"/>
                <a:ea typeface="仿宋_GB2312" pitchFamily="49" charset="-122"/>
                <a:cs typeface="Times New Roman" pitchFamily="18" charset="0"/>
              </a:rPr>
              <a:t>data</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spcBef>
                <a:spcPts val="0"/>
              </a:spcBef>
            </a:pP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else {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NULL</a:t>
            </a:r>
            <a:r>
              <a:rPr lang="en-US" altLang="zh-CN" sz="2800" b="1" u="none" dirty="0">
                <a:solidFill>
                  <a:srgbClr val="CC3300"/>
                </a:solidFill>
                <a:effectLst/>
                <a:latin typeface="Times New Roman" pitchFamily="18" charset="0"/>
                <a:ea typeface="仿宋_GB2312" pitchFamily="49" charset="-122"/>
                <a:cs typeface="Times New Roman" pitchFamily="18" charset="0"/>
              </a:rPr>
              <a:t>;  return</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NULL</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cs typeface="Times New Roman" pitchFamily="18" charset="0"/>
            </a:endParaRPr>
          </a:p>
        </p:txBody>
      </p:sp>
      <p:sp>
        <p:nvSpPr>
          <p:cNvPr id="4" name="Rectangle 5"/>
          <p:cNvSpPr>
            <a:spLocks noChangeArrowheads="1"/>
          </p:cNvSpPr>
          <p:nvPr/>
        </p:nvSpPr>
        <p:spPr bwMode="auto">
          <a:xfrm>
            <a:off x="3031232" y="5229200"/>
            <a:ext cx="838200" cy="457200"/>
          </a:xfrm>
          <a:prstGeom prst="rect">
            <a:avLst/>
          </a:prstGeom>
          <a:solidFill>
            <a:schemeClr val="accent1"/>
          </a:solidFill>
          <a:ln w="38100">
            <a:solidFill>
              <a:srgbClr val="FF3300"/>
            </a:solidFill>
            <a:miter lim="800000"/>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5" name="Line 6"/>
          <p:cNvSpPr>
            <a:spLocks noChangeShapeType="1"/>
          </p:cNvSpPr>
          <p:nvPr/>
        </p:nvSpPr>
        <p:spPr bwMode="auto">
          <a:xfrm>
            <a:off x="3488432" y="5229200"/>
            <a:ext cx="0" cy="457200"/>
          </a:xfrm>
          <a:prstGeom prst="line">
            <a:avLst/>
          </a:prstGeom>
          <a:noFill/>
          <a:ln w="38100">
            <a:solidFill>
              <a:srgbClr val="FF3300"/>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6" name="Line 7"/>
          <p:cNvSpPr>
            <a:spLocks noChangeShapeType="1"/>
          </p:cNvSpPr>
          <p:nvPr/>
        </p:nvSpPr>
        <p:spPr bwMode="auto">
          <a:xfrm>
            <a:off x="3717032" y="5457800"/>
            <a:ext cx="1066800" cy="0"/>
          </a:xfrm>
          <a:prstGeom prst="line">
            <a:avLst/>
          </a:prstGeom>
          <a:noFill/>
          <a:ln w="38100">
            <a:solidFill>
              <a:srgbClr val="FF3300"/>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7" name="Rectangle 8"/>
          <p:cNvSpPr>
            <a:spLocks noChangeArrowheads="1"/>
          </p:cNvSpPr>
          <p:nvPr/>
        </p:nvSpPr>
        <p:spPr bwMode="auto">
          <a:xfrm>
            <a:off x="4860032" y="5229200"/>
            <a:ext cx="838200" cy="457200"/>
          </a:xfrm>
          <a:prstGeom prst="rect">
            <a:avLst/>
          </a:prstGeom>
          <a:solidFill>
            <a:schemeClr val="accent1"/>
          </a:solidFill>
          <a:ln w="38100">
            <a:solidFill>
              <a:srgbClr val="FF3300"/>
            </a:solidFill>
            <a:miter lim="800000"/>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8" name="Line 9"/>
          <p:cNvSpPr>
            <a:spLocks noChangeShapeType="1"/>
          </p:cNvSpPr>
          <p:nvPr/>
        </p:nvSpPr>
        <p:spPr bwMode="auto">
          <a:xfrm>
            <a:off x="5317232" y="5229200"/>
            <a:ext cx="0" cy="457200"/>
          </a:xfrm>
          <a:prstGeom prst="line">
            <a:avLst/>
          </a:prstGeom>
          <a:noFill/>
          <a:ln w="38100">
            <a:solidFill>
              <a:srgbClr val="FF3300"/>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9" name="Line 10"/>
          <p:cNvSpPr>
            <a:spLocks noChangeShapeType="1"/>
          </p:cNvSpPr>
          <p:nvPr/>
        </p:nvSpPr>
        <p:spPr bwMode="auto">
          <a:xfrm>
            <a:off x="5545832" y="5457800"/>
            <a:ext cx="762000" cy="0"/>
          </a:xfrm>
          <a:prstGeom prst="line">
            <a:avLst/>
          </a:prstGeom>
          <a:noFill/>
          <a:ln w="38100">
            <a:solidFill>
              <a:srgbClr val="FF3300"/>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10" name="Line 11"/>
          <p:cNvSpPr>
            <a:spLocks noChangeShapeType="1"/>
          </p:cNvSpPr>
          <p:nvPr/>
        </p:nvSpPr>
        <p:spPr bwMode="auto">
          <a:xfrm>
            <a:off x="6384032" y="5457800"/>
            <a:ext cx="533400" cy="0"/>
          </a:xfrm>
          <a:prstGeom prst="line">
            <a:avLst/>
          </a:prstGeom>
          <a:noFill/>
          <a:ln w="38100">
            <a:solidFill>
              <a:srgbClr val="FF3300"/>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1" name="Line 12"/>
          <p:cNvSpPr>
            <a:spLocks noChangeShapeType="1"/>
          </p:cNvSpPr>
          <p:nvPr/>
        </p:nvSpPr>
        <p:spPr bwMode="auto">
          <a:xfrm>
            <a:off x="2497832" y="5457800"/>
            <a:ext cx="457200" cy="0"/>
          </a:xfrm>
          <a:prstGeom prst="line">
            <a:avLst/>
          </a:prstGeom>
          <a:noFill/>
          <a:ln w="38100">
            <a:solidFill>
              <a:srgbClr val="FF3300"/>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12" name="Line 13"/>
          <p:cNvSpPr>
            <a:spLocks noChangeShapeType="1"/>
          </p:cNvSpPr>
          <p:nvPr/>
        </p:nvSpPr>
        <p:spPr bwMode="auto">
          <a:xfrm>
            <a:off x="1888232" y="5457800"/>
            <a:ext cx="533400" cy="0"/>
          </a:xfrm>
          <a:prstGeom prst="line">
            <a:avLst/>
          </a:prstGeom>
          <a:noFill/>
          <a:ln w="38100">
            <a:solidFill>
              <a:srgbClr val="FF3300"/>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3" name="Line 14"/>
          <p:cNvSpPr>
            <a:spLocks noChangeShapeType="1"/>
          </p:cNvSpPr>
          <p:nvPr/>
        </p:nvSpPr>
        <p:spPr bwMode="auto">
          <a:xfrm flipV="1">
            <a:off x="2726432" y="5610200"/>
            <a:ext cx="228600" cy="228600"/>
          </a:xfrm>
          <a:prstGeom prst="line">
            <a:avLst/>
          </a:prstGeom>
          <a:noFill/>
          <a:ln w="38100">
            <a:solidFill>
              <a:srgbClr val="0000FF"/>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14" name="Text Box 15"/>
          <p:cNvSpPr txBox="1">
            <a:spLocks noChangeArrowheads="1"/>
          </p:cNvSpPr>
          <p:nvPr/>
        </p:nvSpPr>
        <p:spPr bwMode="auto">
          <a:xfrm>
            <a:off x="1507232" y="5700688"/>
            <a:ext cx="1333955" cy="523220"/>
          </a:xfrm>
          <a:prstGeom prst="rect">
            <a:avLst/>
          </a:prstGeom>
          <a:noFill/>
          <a:ln w="9525">
            <a:noFill/>
            <a:miter lim="800000"/>
            <a:headEnd/>
            <a:tailEnd/>
          </a:ln>
        </p:spPr>
        <p:txBody>
          <a:bodyPr wrap="none">
            <a:spAutoFit/>
          </a:bodyPr>
          <a:lstStyle/>
          <a:p>
            <a:r>
              <a:rPr lang="en-US" altLang="zh-CN" sz="2800" b="1" u="none">
                <a:solidFill>
                  <a:srgbClr val="0000FF"/>
                </a:solidFill>
                <a:effectLst/>
                <a:latin typeface="Times New Roman" pitchFamily="18" charset="0"/>
                <a:cs typeface="Times New Roman" pitchFamily="18" charset="0"/>
              </a:rPr>
              <a:t>current</a:t>
            </a:r>
            <a:endParaRPr lang="en-US" altLang="zh-CN" sz="3200" u="none">
              <a:effectLst/>
              <a:latin typeface="Times New Roman" pitchFamily="18" charset="0"/>
              <a:cs typeface="Times New Roman" pitchFamily="18" charset="0"/>
            </a:endParaRPr>
          </a:p>
        </p:txBody>
      </p:sp>
      <p:sp>
        <p:nvSpPr>
          <p:cNvPr id="15" name="Text Box 16"/>
          <p:cNvSpPr txBox="1">
            <a:spLocks noChangeArrowheads="1"/>
          </p:cNvSpPr>
          <p:nvPr/>
        </p:nvSpPr>
        <p:spPr bwMode="auto">
          <a:xfrm>
            <a:off x="3259832" y="5686400"/>
            <a:ext cx="1333955" cy="523220"/>
          </a:xfrm>
          <a:prstGeom prst="rect">
            <a:avLst/>
          </a:prstGeom>
          <a:noFill/>
          <a:ln w="9525">
            <a:noFill/>
            <a:miter lim="800000"/>
            <a:headEnd/>
            <a:tailEnd/>
          </a:ln>
        </p:spPr>
        <p:txBody>
          <a:bodyPr wrap="none">
            <a:spAutoFit/>
          </a:bodyPr>
          <a:lstStyle/>
          <a:p>
            <a:r>
              <a:rPr lang="en-US" altLang="zh-CN" sz="2800" b="1" u="none">
                <a:solidFill>
                  <a:srgbClr val="0000FF"/>
                </a:solidFill>
                <a:effectLst/>
                <a:latin typeface="Times New Roman" pitchFamily="18" charset="0"/>
                <a:cs typeface="Times New Roman" pitchFamily="18" charset="0"/>
              </a:rPr>
              <a:t>current</a:t>
            </a:r>
            <a:endParaRPr lang="en-US" altLang="zh-CN" sz="3200" u="none">
              <a:effectLst/>
              <a:latin typeface="Times New Roman" pitchFamily="18" charset="0"/>
              <a:cs typeface="Times New Roman" pitchFamily="18" charset="0"/>
            </a:endParaRPr>
          </a:p>
        </p:txBody>
      </p:sp>
      <p:sp>
        <p:nvSpPr>
          <p:cNvPr id="16" name="Line 17"/>
          <p:cNvSpPr>
            <a:spLocks noChangeShapeType="1"/>
          </p:cNvSpPr>
          <p:nvPr/>
        </p:nvSpPr>
        <p:spPr bwMode="auto">
          <a:xfrm flipV="1">
            <a:off x="4555232" y="5610200"/>
            <a:ext cx="228600" cy="228600"/>
          </a:xfrm>
          <a:prstGeom prst="line">
            <a:avLst/>
          </a:prstGeom>
          <a:noFill/>
          <a:ln w="38100">
            <a:solidFill>
              <a:srgbClr val="0000FF"/>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17" name="Line 18"/>
          <p:cNvSpPr>
            <a:spLocks noChangeShapeType="1"/>
          </p:cNvSpPr>
          <p:nvPr/>
        </p:nvSpPr>
        <p:spPr bwMode="auto">
          <a:xfrm>
            <a:off x="2878832" y="5991200"/>
            <a:ext cx="381000" cy="0"/>
          </a:xfrm>
          <a:prstGeom prst="line">
            <a:avLst/>
          </a:prstGeom>
          <a:noFill/>
          <a:ln w="38100">
            <a:solidFill>
              <a:srgbClr val="FF9900"/>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500"/>
                                        <p:tgtEl>
                                          <p:spTgt spid="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ox(in)">
                                      <p:cBhvr>
                                        <p:cTn id="31" dur="500"/>
                                        <p:tgtEl>
                                          <p:spTgt spid="1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ox(in)">
                                      <p:cBhvr>
                                        <p:cTn id="34" dur="500"/>
                                        <p:tgtEl>
                                          <p:spTgt spid="13"/>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ox(in)">
                                      <p:cBhvr>
                                        <p:cTn id="37" dur="500"/>
                                        <p:tgtEl>
                                          <p:spTgt spid="14"/>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ox(in)">
                                      <p:cBhvr>
                                        <p:cTn id="40" dur="500"/>
                                        <p:tgtEl>
                                          <p:spTgt spid="15"/>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ox(in)">
                                      <p:cBhvr>
                                        <p:cTn id="43" dur="500"/>
                                        <p:tgtEl>
                                          <p:spTgt spid="1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ox(in)">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animBg="1"/>
      <p:bldP spid="17"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111</a:t>
            </a:fld>
            <a:endParaRPr lang="en-US" altLang="zh-CN"/>
          </a:p>
        </p:txBody>
      </p:sp>
      <p:sp>
        <p:nvSpPr>
          <p:cNvPr id="3" name="Text Box 4"/>
          <p:cNvSpPr txBox="1">
            <a:spLocks noChangeArrowheads="1"/>
          </p:cNvSpPr>
          <p:nvPr/>
        </p:nvSpPr>
        <p:spPr bwMode="auto">
          <a:xfrm>
            <a:off x="467544" y="548680"/>
            <a:ext cx="7848600" cy="5820226"/>
          </a:xfrm>
          <a:prstGeom prst="rect">
            <a:avLst/>
          </a:prstGeom>
          <a:noFill/>
          <a:ln w="9525">
            <a:noFill/>
            <a:miter lim="800000"/>
            <a:headEnd/>
            <a:tailEnd/>
          </a:ln>
        </p:spPr>
        <p:txBody>
          <a:bodyPr lIns="112947" tIns="56473" rIns="112947" bIns="56473">
            <a:spAutoFit/>
          </a:bodyPr>
          <a:lstStyle/>
          <a:p>
            <a:pPr defTabSz="1128713"/>
            <a:r>
              <a:rPr lang="zh-CN" altLang="en-US" sz="3200" b="1" u="none" dirty="0">
                <a:solidFill>
                  <a:srgbClr val="0000CC"/>
                </a:solidFill>
                <a:effectLst/>
                <a:latin typeface="Times New Roman" pitchFamily="18" charset="0"/>
                <a:ea typeface="仿宋_GB2312" pitchFamily="49" charset="-122"/>
                <a:cs typeface="Times New Roman" pitchFamily="18" charset="0"/>
              </a:rPr>
              <a:t>利用游标</a:t>
            </a:r>
            <a:r>
              <a:rPr lang="zh-CN" altLang="en-US" sz="3200" b="1" u="none" dirty="0" smtClean="0">
                <a:solidFill>
                  <a:srgbClr val="0000CC"/>
                </a:solidFill>
                <a:effectLst/>
                <a:latin typeface="Times New Roman" pitchFamily="18" charset="0"/>
                <a:ea typeface="仿宋_GB2312" pitchFamily="49" charset="-122"/>
                <a:cs typeface="Times New Roman" pitchFamily="18" charset="0"/>
              </a:rPr>
              <a:t>类</a:t>
            </a:r>
            <a:r>
              <a:rPr lang="en-US" altLang="zh-CN" sz="3200" b="1" u="none" dirty="0" smtClean="0">
                <a:solidFill>
                  <a:srgbClr val="0000CC"/>
                </a:solidFill>
                <a:effectLst/>
                <a:latin typeface="Times New Roman" pitchFamily="18" charset="0"/>
                <a:ea typeface="仿宋_GB2312" pitchFamily="49" charset="-122"/>
                <a:cs typeface="Times New Roman" pitchFamily="18" charset="0"/>
              </a:rPr>
              <a:t>(</a:t>
            </a:r>
            <a:r>
              <a:rPr lang="en-US" altLang="zh-CN" sz="3200" b="1" u="none" dirty="0" err="1">
                <a:solidFill>
                  <a:srgbClr val="FF3300"/>
                </a:solidFill>
                <a:effectLst/>
                <a:latin typeface="Times New Roman" pitchFamily="18" charset="0"/>
                <a:ea typeface="仿宋_GB2312" pitchFamily="49" charset="-122"/>
                <a:cs typeface="Times New Roman" pitchFamily="18" charset="0"/>
              </a:rPr>
              <a:t>Iterator</a:t>
            </a:r>
            <a:r>
              <a:rPr lang="en-US" altLang="zh-CN" sz="3200" b="1" u="none" dirty="0" smtClean="0">
                <a:solidFill>
                  <a:srgbClr val="0000CC"/>
                </a:solidFill>
                <a:effectLst/>
                <a:latin typeface="Times New Roman" pitchFamily="18" charset="0"/>
                <a:ea typeface="仿宋_GB2312" pitchFamily="49" charset="-122"/>
                <a:cs typeface="Times New Roman" pitchFamily="18" charset="0"/>
              </a:rPr>
              <a:t>)</a:t>
            </a:r>
            <a:r>
              <a:rPr lang="zh-CN" altLang="en-US" sz="3200" b="1" u="none" dirty="0" smtClean="0">
                <a:solidFill>
                  <a:srgbClr val="0000CC"/>
                </a:solidFill>
                <a:effectLst/>
                <a:latin typeface="Times New Roman" pitchFamily="18" charset="0"/>
                <a:ea typeface="仿宋_GB2312" pitchFamily="49" charset="-122"/>
                <a:cs typeface="Times New Roman" pitchFamily="18" charset="0"/>
              </a:rPr>
              <a:t>计算</a:t>
            </a:r>
            <a:r>
              <a:rPr lang="zh-CN" altLang="en-US" sz="3200" b="1" u="none" dirty="0">
                <a:solidFill>
                  <a:srgbClr val="0000CC"/>
                </a:solidFill>
                <a:effectLst/>
                <a:latin typeface="Times New Roman" pitchFamily="18" charset="0"/>
                <a:ea typeface="仿宋_GB2312" pitchFamily="49" charset="-122"/>
                <a:cs typeface="Times New Roman" pitchFamily="18" charset="0"/>
              </a:rPr>
              <a:t>元素的和</a:t>
            </a:r>
            <a:endParaRPr lang="zh-CN" altLang="en-US" sz="3200" b="1" u="none" dirty="0">
              <a:effectLst/>
              <a:latin typeface="Times New Roman" pitchFamily="18" charset="0"/>
              <a:cs typeface="Times New Roman" pitchFamily="18" charset="0"/>
            </a:endParaRPr>
          </a:p>
          <a:p>
            <a:pPr defTabSz="1128713">
              <a:spcBef>
                <a:spcPct val="30000"/>
              </a:spcBef>
            </a:pPr>
            <a:r>
              <a:rPr lang="en-US" altLang="zh-CN" sz="2800" b="1" u="none" dirty="0" err="1">
                <a:solidFill>
                  <a:srgbClr val="CC3300"/>
                </a:solidFill>
                <a:effectLst/>
                <a:latin typeface="Times New Roman" pitchFamily="18" charset="0"/>
                <a:ea typeface="仿宋_GB2312" pitchFamily="49" charset="-122"/>
                <a:cs typeface="Times New Roman" pitchFamily="18" charset="0"/>
              </a:rPr>
              <a:t>int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sum</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const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a:t>
            </a:r>
            <a:r>
              <a:rPr lang="en-US" altLang="zh-CN" sz="2800" b="1" u="none" dirty="0" err="1">
                <a:solidFill>
                  <a:srgbClr val="CC3300"/>
                </a:solidFill>
                <a:effectLst/>
                <a:latin typeface="Times New Roman" pitchFamily="18" charset="0"/>
                <a:ea typeface="仿宋_GB2312" pitchFamily="49" charset="-122"/>
                <a:cs typeface="Times New Roman" pitchFamily="18" charset="0"/>
              </a:rPr>
              <a:t>int</a:t>
            </a:r>
            <a:r>
              <a:rPr lang="en-US" altLang="zh-CN" sz="2800" b="1" u="none" dirty="0">
                <a:solidFill>
                  <a:srgbClr val="CC3300"/>
                </a:solidFill>
                <a:effectLst/>
                <a:latin typeface="Times New Roman" pitchFamily="18" charset="0"/>
                <a:ea typeface="仿宋_GB2312" pitchFamily="49" charset="-122"/>
                <a:cs typeface="Times New Roman" pitchFamily="18" charset="0"/>
              </a:rPr>
              <a:t>&gt;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&amp;</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L</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ListIterator</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a:t>
            </a:r>
            <a:r>
              <a:rPr lang="en-US" altLang="zh-CN" sz="2800" b="1" u="none" dirty="0" err="1">
                <a:solidFill>
                  <a:srgbClr val="CC3300"/>
                </a:solidFill>
                <a:effectLst/>
                <a:latin typeface="Times New Roman" pitchFamily="18" charset="0"/>
                <a:ea typeface="仿宋_GB2312" pitchFamily="49" charset="-122"/>
                <a:cs typeface="Times New Roman" pitchFamily="18" charset="0"/>
              </a:rPr>
              <a:t>int</a:t>
            </a:r>
            <a:r>
              <a:rPr lang="en-US" altLang="zh-CN" sz="2800" b="1" u="none" dirty="0">
                <a:solidFill>
                  <a:srgbClr val="CC3300"/>
                </a:solidFill>
                <a:effectLst/>
                <a:latin typeface="Times New Roman" pitchFamily="18" charset="0"/>
                <a:ea typeface="仿宋_GB2312" pitchFamily="49" charset="-122"/>
                <a:cs typeface="Times New Roman" pitchFamily="18" charset="0"/>
              </a:rPr>
              <a:t>&gt;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li</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L</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定义游标对象</a:t>
            </a:r>
            <a:r>
              <a:rPr lang="zh-CN" altLang="en-US" sz="2800" b="0" u="none" dirty="0">
                <a:solidFill>
                  <a:srgbClr val="0000FF"/>
                </a:solidFill>
                <a:effectLst/>
                <a:latin typeface="Times New Roman" pitchFamily="18" charset="0"/>
                <a:ea typeface="仿宋_GB2312" pitchFamily="49" charset="-122"/>
                <a:cs typeface="Times New Roman" pitchFamily="18" charset="0"/>
              </a:rPr>
              <a:t>，</a:t>
            </a:r>
            <a:r>
              <a:rPr lang="en-US" altLang="zh-CN" sz="2800" u="none" dirty="0" smtClean="0">
                <a:solidFill>
                  <a:srgbClr val="FF0000"/>
                </a:solidFill>
                <a:effectLst/>
                <a:latin typeface="Times New Roman" pitchFamily="18" charset="0"/>
                <a:ea typeface="仿宋_GB2312" pitchFamily="49" charset="-122"/>
                <a:cs typeface="Times New Roman" pitchFamily="18" charset="0"/>
              </a:rPr>
              <a:t>current</a:t>
            </a:r>
            <a:r>
              <a:rPr lang="zh-CN" altLang="zh-CN" sz="2800" b="0" u="none" dirty="0" smtClean="0">
                <a:solidFill>
                  <a:srgbClr val="0000FF"/>
                </a:solidFill>
                <a:effectLst/>
                <a:latin typeface="Times New Roman" pitchFamily="18" charset="0"/>
                <a:cs typeface="Times New Roman" pitchFamily="18" charset="0"/>
              </a:rPr>
              <a:t>指向</a:t>
            </a:r>
            <a:r>
              <a:rPr lang="en-US" altLang="zh-CN" sz="2800" u="none" dirty="0" err="1" smtClean="0">
                <a:solidFill>
                  <a:srgbClr val="FF0000"/>
                </a:solidFill>
                <a:effectLst/>
                <a:latin typeface="Times New Roman" pitchFamily="18" charset="0"/>
                <a:ea typeface="仿宋_GB2312" pitchFamily="49" charset="-122"/>
                <a:cs typeface="Times New Roman" pitchFamily="18" charset="0"/>
              </a:rPr>
              <a:t>li.first</a:t>
            </a:r>
            <a:endParaRPr lang="en-US" altLang="zh-CN" sz="2800" u="none" dirty="0">
              <a:solidFill>
                <a:srgbClr val="FF0000"/>
              </a:solidFill>
              <a:effectLst/>
              <a:latin typeface="Times New Roman" pitchFamily="18" charset="0"/>
              <a:ea typeface="仿宋_GB2312" pitchFamily="49" charset="-122"/>
              <a:cs typeface="Times New Roman" pitchFamily="18" charset="0"/>
            </a:endParaRP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if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li</a:t>
            </a:r>
            <a:r>
              <a:rPr lang="en-US" altLang="zh-CN" sz="2800" u="none" dirty="0" err="1"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NotNull</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  </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return</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0</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zh-CN" sz="2800" b="0" u="none" dirty="0">
                <a:solidFill>
                  <a:srgbClr val="0000FF"/>
                </a:solidFill>
                <a:effectLst/>
                <a:latin typeface="Times New Roman" pitchFamily="18" charset="0"/>
                <a:cs typeface="Times New Roman" pitchFamily="18" charset="0"/>
              </a:rPr>
              <a:t>链表为空时</a:t>
            </a:r>
            <a:r>
              <a:rPr lang="zh-CN" altLang="zh-CN" sz="2800" b="0" u="none" dirty="0" smtClean="0">
                <a:solidFill>
                  <a:srgbClr val="0000FF"/>
                </a:solidFill>
                <a:effectLst/>
                <a:latin typeface="Times New Roman" pitchFamily="18" charset="0"/>
                <a:cs typeface="Times New Roman" pitchFamily="18" charset="0"/>
              </a:rPr>
              <a:t>返回</a:t>
            </a:r>
            <a:endParaRPr lang="en-US" altLang="zh-CN" sz="2800" u="none" dirty="0">
              <a:solidFill>
                <a:srgbClr val="FF0000"/>
              </a:solidFill>
              <a:effectLst/>
              <a:latin typeface="Times New Roman" pitchFamily="18" charset="0"/>
              <a:ea typeface="仿宋_GB2312" pitchFamily="49" charset="-122"/>
              <a:cs typeface="Times New Roman" pitchFamily="18" charset="0"/>
            </a:endParaRP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err="1">
                <a:solidFill>
                  <a:srgbClr val="CC3300"/>
                </a:solidFill>
                <a:effectLst/>
                <a:latin typeface="Times New Roman" pitchFamily="18" charset="0"/>
                <a:ea typeface="仿宋_GB2312" pitchFamily="49" charset="-122"/>
                <a:cs typeface="Times New Roman" pitchFamily="18" charset="0"/>
              </a:rPr>
              <a:t>int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retval</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a:t>
            </a:r>
            <a:r>
              <a:rPr lang="en-US" altLang="zh-CN" sz="2800" u="none" dirty="0" err="1">
                <a:solidFill>
                  <a:srgbClr val="CC3300"/>
                </a:solidFill>
                <a:effectLst/>
                <a:latin typeface="Times New Roman" pitchFamily="18" charset="0"/>
                <a:ea typeface="仿宋_GB2312" pitchFamily="49" charset="-122"/>
                <a:cs typeface="Times New Roman" pitchFamily="18" charset="0"/>
              </a:rPr>
              <a:t>.</a:t>
            </a:r>
            <a:r>
              <a:rPr lang="en-US" altLang="zh-CN" sz="2800" b="0" u="none" dirty="0" err="1">
                <a:solidFill>
                  <a:srgbClr val="CC3300"/>
                </a:solidFill>
                <a:effectLst/>
                <a:latin typeface="Times New Roman" pitchFamily="18" charset="0"/>
                <a:ea typeface="仿宋_GB2312" pitchFamily="49" charset="-122"/>
                <a:cs typeface="Times New Roman" pitchFamily="18" charset="0"/>
              </a:rPr>
              <a:t>First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第一个元素</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while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li</a:t>
            </a:r>
            <a:r>
              <a:rPr lang="en-US" altLang="zh-CN" sz="2800" u="none" dirty="0" err="1"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nextNotNull</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链表未扫描完</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retval</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a:t>
            </a:r>
            <a:r>
              <a:rPr lang="en-US" altLang="zh-CN" sz="2800" u="none" dirty="0" err="1">
                <a:solidFill>
                  <a:srgbClr val="CC3300"/>
                </a:solidFill>
                <a:effectLst/>
                <a:latin typeface="Times New Roman" pitchFamily="18" charset="0"/>
                <a:ea typeface="仿宋_GB2312" pitchFamily="49" charset="-122"/>
                <a:cs typeface="Times New Roman" pitchFamily="18" charset="0"/>
              </a:rPr>
              <a:t>.</a:t>
            </a:r>
            <a:r>
              <a:rPr lang="en-US" altLang="zh-CN" sz="2800" b="0" u="none" dirty="0" err="1">
                <a:solidFill>
                  <a:srgbClr val="CC3300"/>
                </a:solidFill>
                <a:effectLst/>
                <a:latin typeface="Times New Roman" pitchFamily="18" charset="0"/>
                <a:ea typeface="仿宋_GB2312" pitchFamily="49" charset="-122"/>
                <a:cs typeface="Times New Roman" pitchFamily="18" charset="0"/>
              </a:rPr>
              <a:t>Next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累加</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return</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retval</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i="1"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112</a:t>
            </a:fld>
            <a:endParaRPr lang="en-US" altLang="zh-CN"/>
          </a:p>
        </p:txBody>
      </p:sp>
      <p:sp>
        <p:nvSpPr>
          <p:cNvPr id="3" name="Rectangle 4"/>
          <p:cNvSpPr>
            <a:spLocks noChangeArrowheads="1"/>
          </p:cNvSpPr>
          <p:nvPr/>
        </p:nvSpPr>
        <p:spPr bwMode="auto">
          <a:xfrm>
            <a:off x="538163" y="1438275"/>
            <a:ext cx="7924800" cy="4438650"/>
          </a:xfrm>
          <a:prstGeom prst="rect">
            <a:avLst/>
          </a:prstGeom>
          <a:noFill/>
          <a:ln w="9525">
            <a:noFill/>
            <a:miter lim="800000"/>
            <a:headEnd/>
            <a:tailEnd/>
          </a:ln>
          <a:effectLst/>
        </p:spPr>
        <p:txBody>
          <a:bodyPr/>
          <a:lstStyle/>
          <a:p>
            <a:pPr marL="342900" indent="-342900">
              <a:spcBef>
                <a:spcPct val="20000"/>
              </a:spcBef>
              <a:buClr>
                <a:srgbClr val="FF6600"/>
              </a:buClr>
              <a:buSzPct val="50000"/>
              <a:buFont typeface="Wingdings" pitchFamily="2" charset="2"/>
              <a:buChar char="n"/>
            </a:pPr>
            <a:r>
              <a:rPr lang="zh-CN" altLang="en-US" sz="3200" b="1" u="none" dirty="0">
                <a:solidFill>
                  <a:srgbClr val="000099"/>
                </a:solidFill>
                <a:effectLst/>
                <a:latin typeface="Times New Roman" pitchFamily="18" charset="0"/>
                <a:ea typeface="仿宋_GB2312" pitchFamily="49" charset="-122"/>
                <a:cs typeface="Times New Roman" pitchFamily="18" charset="0"/>
              </a:rPr>
              <a:t>在多项式的链表表示中每个结点三个数据成员：</a:t>
            </a:r>
          </a:p>
          <a:p>
            <a:pPr marL="342900" indent="-342900">
              <a:spcBef>
                <a:spcPct val="20000"/>
              </a:spcBef>
              <a:buClr>
                <a:srgbClr val="FF6600"/>
              </a:buClr>
              <a:buSzPct val="50000"/>
              <a:buFont typeface="Wingdings" pitchFamily="2" charset="2"/>
              <a:buChar char="n"/>
            </a:pPr>
            <a:endParaRPr lang="zh-CN" altLang="en-US" sz="3200" b="1" u="none" dirty="0">
              <a:solidFill>
                <a:srgbClr val="000099"/>
              </a:solidFill>
              <a:effectLst/>
              <a:latin typeface="Times New Roman" pitchFamily="18" charset="0"/>
              <a:ea typeface="仿宋_GB2312" pitchFamily="49" charset="-122"/>
              <a:cs typeface="Times New Roman" pitchFamily="18" charset="0"/>
            </a:endParaRPr>
          </a:p>
          <a:p>
            <a:pPr marL="342900" indent="-342900">
              <a:spcBef>
                <a:spcPct val="20000"/>
              </a:spcBef>
              <a:buClr>
                <a:srgbClr val="FF6600"/>
              </a:buClr>
              <a:buSzPct val="50000"/>
              <a:buFont typeface="Wingdings" pitchFamily="2" charset="2"/>
              <a:buChar char="n"/>
            </a:pPr>
            <a:endParaRPr lang="zh-CN" altLang="en-US" sz="3200" b="1" u="none" dirty="0">
              <a:solidFill>
                <a:srgbClr val="000099"/>
              </a:solidFill>
              <a:effectLst/>
              <a:latin typeface="Times New Roman" pitchFamily="18" charset="0"/>
              <a:ea typeface="仿宋_GB2312" pitchFamily="49" charset="-122"/>
              <a:cs typeface="Times New Roman" pitchFamily="18" charset="0"/>
            </a:endParaRPr>
          </a:p>
          <a:p>
            <a:pPr marL="342900" indent="-342900">
              <a:spcBef>
                <a:spcPct val="20000"/>
              </a:spcBef>
              <a:buClr>
                <a:srgbClr val="FF6600"/>
              </a:buClr>
              <a:buSzPct val="50000"/>
              <a:buFont typeface="Wingdings" pitchFamily="2" charset="2"/>
              <a:buChar char="n"/>
            </a:pPr>
            <a:r>
              <a:rPr lang="zh-CN" altLang="en-US" sz="3200" b="1" u="none" dirty="0">
                <a:solidFill>
                  <a:srgbClr val="FF0000"/>
                </a:solidFill>
                <a:effectLst/>
                <a:latin typeface="Times New Roman" pitchFamily="18" charset="0"/>
                <a:ea typeface="仿宋_GB2312" pitchFamily="49" charset="-122"/>
                <a:cs typeface="Times New Roman" pitchFamily="18" charset="0"/>
              </a:rPr>
              <a:t>优点</a:t>
            </a:r>
          </a:p>
          <a:p>
            <a:pPr marL="742950" lvl="1" indent="-285750">
              <a:spcBef>
                <a:spcPct val="20000"/>
              </a:spcBef>
              <a:buClr>
                <a:schemeClr val="accent1"/>
              </a:buClr>
              <a:buSzPct val="50000"/>
              <a:buFont typeface="Wingdings" pitchFamily="2" charset="2"/>
              <a:buChar char="u"/>
            </a:pPr>
            <a:r>
              <a:rPr lang="zh-CN" altLang="en-US" sz="2800" b="1" u="none" dirty="0">
                <a:solidFill>
                  <a:srgbClr val="000099"/>
                </a:solidFill>
                <a:effectLst/>
                <a:latin typeface="Times New Roman" pitchFamily="18" charset="0"/>
                <a:ea typeface="仿宋_GB2312" pitchFamily="49" charset="-122"/>
                <a:cs typeface="Times New Roman" pitchFamily="18" charset="0"/>
              </a:rPr>
              <a:t>多项式的项数可以动态地增长，不存在存储溢出问题。</a:t>
            </a:r>
          </a:p>
          <a:p>
            <a:pPr marL="742950" lvl="1" indent="-285750">
              <a:spcBef>
                <a:spcPct val="20000"/>
              </a:spcBef>
              <a:buClr>
                <a:schemeClr val="accent1"/>
              </a:buClr>
              <a:buSzPct val="50000"/>
              <a:buFont typeface="Wingdings" pitchFamily="2" charset="2"/>
              <a:buChar char="u"/>
            </a:pPr>
            <a:r>
              <a:rPr lang="zh-CN" altLang="en-US" sz="2800" b="1" u="none" dirty="0">
                <a:solidFill>
                  <a:srgbClr val="000099"/>
                </a:solidFill>
                <a:effectLst/>
                <a:latin typeface="Times New Roman" pitchFamily="18" charset="0"/>
                <a:ea typeface="仿宋_GB2312" pitchFamily="49" charset="-122"/>
                <a:cs typeface="Times New Roman" pitchFamily="18" charset="0"/>
              </a:rPr>
              <a:t>插入、删除方便，不移动元素。</a:t>
            </a:r>
          </a:p>
        </p:txBody>
      </p:sp>
      <p:sp>
        <p:nvSpPr>
          <p:cNvPr id="4" name="Rectangle 5"/>
          <p:cNvSpPr>
            <a:spLocks noChangeArrowheads="1"/>
          </p:cNvSpPr>
          <p:nvPr/>
        </p:nvSpPr>
        <p:spPr bwMode="auto">
          <a:xfrm>
            <a:off x="2484438" y="692150"/>
            <a:ext cx="4127500" cy="685800"/>
          </a:xfrm>
          <a:prstGeom prst="rect">
            <a:avLst/>
          </a:prstGeom>
          <a:noFill/>
          <a:ln w="9525">
            <a:noFill/>
            <a:miter lim="800000"/>
            <a:headEnd/>
            <a:tailEnd/>
          </a:ln>
          <a:effectLst/>
        </p:spPr>
        <p:txBody>
          <a:bodyPr anchor="ctr"/>
          <a:lstStyle/>
          <a:p>
            <a:pPr algn="ctr"/>
            <a:r>
              <a:rPr lang="zh-CN" altLang="en-US" sz="3600" b="1" u="none" dirty="0">
                <a:solidFill>
                  <a:srgbClr val="FF0000"/>
                </a:solidFill>
                <a:latin typeface="Times New Roman" pitchFamily="18" charset="0"/>
                <a:ea typeface="仿宋_GB2312" pitchFamily="49" charset="-122"/>
                <a:cs typeface="Times New Roman" pitchFamily="18" charset="0"/>
              </a:rPr>
              <a:t>多项式的链表表示</a:t>
            </a:r>
          </a:p>
        </p:txBody>
      </p:sp>
      <p:grpSp>
        <p:nvGrpSpPr>
          <p:cNvPr id="5" name="Group 6"/>
          <p:cNvGrpSpPr>
            <a:grpSpLocks/>
          </p:cNvGrpSpPr>
          <p:nvPr/>
        </p:nvGrpSpPr>
        <p:grpSpPr bwMode="auto">
          <a:xfrm>
            <a:off x="1404938" y="2635250"/>
            <a:ext cx="6145212" cy="762000"/>
            <a:chOff x="641" y="1728"/>
            <a:chExt cx="3871" cy="480"/>
          </a:xfrm>
        </p:grpSpPr>
        <p:sp>
          <p:nvSpPr>
            <p:cNvPr id="6" name="Rectangle 7" descr="羊皮纸"/>
            <p:cNvSpPr>
              <a:spLocks noChangeArrowheads="1"/>
            </p:cNvSpPr>
            <p:nvPr/>
          </p:nvSpPr>
          <p:spPr bwMode="auto">
            <a:xfrm>
              <a:off x="2256" y="1824"/>
              <a:ext cx="1488" cy="384"/>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7" name="Rectangle 8" descr="花束"/>
            <p:cNvSpPr>
              <a:spLocks noChangeArrowheads="1"/>
            </p:cNvSpPr>
            <p:nvPr/>
          </p:nvSpPr>
          <p:spPr bwMode="auto">
            <a:xfrm>
              <a:off x="3744" y="1824"/>
              <a:ext cx="768" cy="384"/>
            </a:xfrm>
            <a:prstGeom prst="rect">
              <a:avLst/>
            </a:prstGeom>
            <a:blipFill dpi="0" rotWithShape="0">
              <a:blip r:embed="rId3"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8" name="Line 9"/>
            <p:cNvSpPr>
              <a:spLocks noChangeShapeType="1"/>
            </p:cNvSpPr>
            <p:nvPr/>
          </p:nvSpPr>
          <p:spPr bwMode="auto">
            <a:xfrm>
              <a:off x="3024" y="1824"/>
              <a:ext cx="0" cy="384"/>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Line 10"/>
            <p:cNvSpPr>
              <a:spLocks noChangeShapeType="1"/>
            </p:cNvSpPr>
            <p:nvPr/>
          </p:nvSpPr>
          <p:spPr bwMode="auto">
            <a:xfrm flipV="1">
              <a:off x="3024" y="1728"/>
              <a:ext cx="96" cy="96"/>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3744" y="1824"/>
              <a:ext cx="0" cy="384"/>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 name="Line 12"/>
            <p:cNvSpPr>
              <a:spLocks noChangeShapeType="1"/>
            </p:cNvSpPr>
            <p:nvPr/>
          </p:nvSpPr>
          <p:spPr bwMode="auto">
            <a:xfrm flipV="1">
              <a:off x="3744" y="1728"/>
              <a:ext cx="96" cy="96"/>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Text Box 13"/>
            <p:cNvSpPr txBox="1">
              <a:spLocks noChangeArrowheads="1"/>
            </p:cNvSpPr>
            <p:nvPr/>
          </p:nvSpPr>
          <p:spPr bwMode="auto">
            <a:xfrm>
              <a:off x="2400" y="1795"/>
              <a:ext cx="2090" cy="36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coef     exp     link</a:t>
              </a:r>
              <a:r>
                <a:rPr lang="en-US" altLang="zh-CN" u="none">
                  <a:solidFill>
                    <a:srgbClr val="FF0000"/>
                  </a:solidFill>
                  <a:effectLst/>
                  <a:latin typeface="Times New Roman" pitchFamily="18" charset="0"/>
                  <a:cs typeface="Times New Roman" pitchFamily="18" charset="0"/>
                </a:rPr>
                <a:t> </a:t>
              </a:r>
            </a:p>
          </p:txBody>
        </p:sp>
        <p:sp>
          <p:nvSpPr>
            <p:cNvPr id="13" name="Text Box 14"/>
            <p:cNvSpPr txBox="1">
              <a:spLocks noChangeArrowheads="1"/>
            </p:cNvSpPr>
            <p:nvPr/>
          </p:nvSpPr>
          <p:spPr bwMode="auto">
            <a:xfrm>
              <a:off x="641" y="1795"/>
              <a:ext cx="1384" cy="368"/>
            </a:xfrm>
            <a:prstGeom prst="rect">
              <a:avLst/>
            </a:prstGeom>
            <a:noFill/>
            <a:ln w="9525">
              <a:noFill/>
              <a:miter lim="800000"/>
              <a:headEnd/>
              <a:tailEnd/>
            </a:ln>
            <a:effectLst/>
          </p:spPr>
          <p:txBody>
            <a:bodyPr wrap="none">
              <a:spAutoFit/>
            </a:bodyPr>
            <a:lstStyle/>
            <a:p>
              <a:r>
                <a:rPr lang="en-US" altLang="zh-CN" sz="3200" b="1" u="none" dirty="0" err="1" smtClean="0">
                  <a:solidFill>
                    <a:srgbClr val="FF0000"/>
                  </a:solidFill>
                  <a:effectLst/>
                  <a:latin typeface="Times New Roman" pitchFamily="18" charset="0"/>
                  <a:cs typeface="Times New Roman" pitchFamily="18" charset="0"/>
                </a:rPr>
                <a:t>Data</a:t>
              </a:r>
              <a:r>
                <a:rPr lang="en-US" altLang="zh-CN" sz="3200" b="1" u="none" dirty="0" err="1" smtClean="0">
                  <a:solidFill>
                    <a:srgbClr val="FF0000"/>
                  </a:solidFill>
                  <a:effectLst/>
                  <a:latin typeface="Times New Roman" pitchFamily="18" charset="0"/>
                  <a:cs typeface="Times New Roman" pitchFamily="18" charset="0"/>
                  <a:sym typeface="Symbol" pitchFamily="18" charset="2"/>
                </a:rPr>
                <a:t></a:t>
              </a:r>
              <a:r>
                <a:rPr lang="en-US" altLang="zh-CN" sz="3200" b="1" u="none" dirty="0" err="1" smtClean="0">
                  <a:solidFill>
                    <a:srgbClr val="FF0000"/>
                  </a:solidFill>
                  <a:effectLst/>
                  <a:latin typeface="Times New Roman" pitchFamily="18" charset="0"/>
                  <a:cs typeface="Times New Roman" pitchFamily="18" charset="0"/>
                </a:rPr>
                <a:t>Term</a:t>
              </a:r>
              <a:endParaRPr lang="en-US" altLang="zh-CN" b="1" u="none" dirty="0">
                <a:solidFill>
                  <a:srgbClr val="FF0000"/>
                </a:solidFill>
                <a:effectLst/>
                <a:latin typeface="Times New Roman" pitchFamily="18" charset="0"/>
                <a:cs typeface="Times New Roman" pitchFamily="18" charset="0"/>
              </a:endParaRP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113</a:t>
            </a:fld>
            <a:endParaRPr lang="en-US" altLang="zh-CN"/>
          </a:p>
        </p:txBody>
      </p:sp>
      <p:sp>
        <p:nvSpPr>
          <p:cNvPr id="3" name="Text Box 4"/>
          <p:cNvSpPr txBox="1">
            <a:spLocks noChangeArrowheads="1"/>
          </p:cNvSpPr>
          <p:nvPr/>
        </p:nvSpPr>
        <p:spPr bwMode="auto">
          <a:xfrm>
            <a:off x="539552" y="332656"/>
            <a:ext cx="7772400" cy="6337291"/>
          </a:xfrm>
          <a:prstGeom prst="rect">
            <a:avLst/>
          </a:prstGeom>
          <a:noFill/>
          <a:ln w="9525">
            <a:noFill/>
            <a:miter lim="800000"/>
            <a:headEnd/>
            <a:tailEnd/>
          </a:ln>
        </p:spPr>
        <p:txBody>
          <a:bodyPr lIns="112947" tIns="56473" rIns="112947" bIns="56473">
            <a:spAutoFit/>
          </a:bodyPr>
          <a:lstStyle/>
          <a:p>
            <a:pPr defTabSz="1128713"/>
            <a:r>
              <a:rPr lang="zh-CN" altLang="en-US" sz="3200" b="1" u="none" dirty="0">
                <a:solidFill>
                  <a:srgbClr val="0000CC"/>
                </a:solidFill>
                <a:latin typeface="Times New Roman" pitchFamily="18" charset="0"/>
                <a:ea typeface="仿宋_GB2312" pitchFamily="49" charset="-122"/>
                <a:cs typeface="Times New Roman" pitchFamily="18" charset="0"/>
              </a:rPr>
              <a:t>多项式</a:t>
            </a:r>
            <a:r>
              <a:rPr lang="en-US" altLang="zh-CN" sz="3200" b="1" u="none" dirty="0">
                <a:solidFill>
                  <a:srgbClr val="0000CC"/>
                </a:solidFill>
                <a:latin typeface="Times New Roman" pitchFamily="18" charset="0"/>
                <a:ea typeface="仿宋_GB2312" pitchFamily="49" charset="-122"/>
                <a:cs typeface="Times New Roman" pitchFamily="18" charset="0"/>
              </a:rPr>
              <a:t>(Polynomial)</a:t>
            </a:r>
            <a:r>
              <a:rPr lang="zh-CN" altLang="en-US" sz="3200" b="1" u="none" dirty="0">
                <a:solidFill>
                  <a:srgbClr val="0000CC"/>
                </a:solidFill>
                <a:latin typeface="Times New Roman" pitchFamily="18" charset="0"/>
                <a:ea typeface="仿宋_GB2312" pitchFamily="49" charset="-122"/>
                <a:cs typeface="Times New Roman" pitchFamily="18" charset="0"/>
              </a:rPr>
              <a:t>类的链表定义</a:t>
            </a:r>
          </a:p>
          <a:p>
            <a:pPr defTabSz="1128713">
              <a:spcBef>
                <a:spcPct val="30000"/>
              </a:spcBef>
            </a:pPr>
            <a:r>
              <a:rPr lang="en-US" altLang="zh-CN" sz="2800" b="1" u="none" dirty="0" err="1">
                <a:solidFill>
                  <a:srgbClr val="CC3300"/>
                </a:solidFill>
                <a:effectLst/>
                <a:latin typeface="Times New Roman" pitchFamily="18" charset="0"/>
                <a:cs typeface="Times New Roman" pitchFamily="18" charset="0"/>
              </a:rPr>
              <a:t>struct</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Term</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多项式结点定义</a:t>
            </a:r>
            <a:r>
              <a:rPr lang="zh-CN" altLang="en-US" sz="2800" u="none" dirty="0">
                <a:solidFill>
                  <a:schemeClr val="hlink"/>
                </a:solidFill>
                <a:effectLst/>
                <a:latin typeface="Times New Roman" pitchFamily="18" charset="0"/>
                <a:cs typeface="Times New Roman" pitchFamily="18" charset="0"/>
              </a:rPr>
              <a:t>	</a:t>
            </a:r>
          </a:p>
          <a:p>
            <a:pPr defTabSz="1128713"/>
            <a:r>
              <a:rPr lang="zh-CN" altLang="en-US" sz="2800" u="none" dirty="0">
                <a:solidFill>
                  <a:schemeClr val="hlink"/>
                </a:solidFill>
                <a:effectLst/>
                <a:latin typeface="Times New Roman" pitchFamily="18" charset="0"/>
                <a:cs typeface="Times New Roman" pitchFamily="18" charset="0"/>
              </a:rPr>
              <a:t>   </a:t>
            </a:r>
            <a:r>
              <a:rPr lang="zh-CN" altLang="en-US" sz="2800" b="1" u="none" dirty="0">
                <a:solidFill>
                  <a:schemeClr val="hlink"/>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float </a:t>
            </a:r>
            <a:r>
              <a:rPr lang="en-US" altLang="zh-CN" sz="2800" b="0" u="none" dirty="0" err="1">
                <a:solidFill>
                  <a:srgbClr val="CC3300"/>
                </a:solidFill>
                <a:effectLst/>
                <a:latin typeface="Times New Roman" pitchFamily="18" charset="0"/>
                <a:cs typeface="Times New Roman" pitchFamily="18" charset="0"/>
              </a:rPr>
              <a:t>coef</a:t>
            </a:r>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系数</a:t>
            </a:r>
            <a:r>
              <a:rPr lang="zh-CN" altLang="en-US" sz="2800" b="1" u="none" dirty="0">
                <a:solidFill>
                  <a:schemeClr val="hlink"/>
                </a:solidFill>
                <a:effectLst/>
                <a:latin typeface="Times New Roman" pitchFamily="18" charset="0"/>
                <a:cs typeface="Times New Roman" pitchFamily="18" charset="0"/>
              </a:rPr>
              <a:t>		</a:t>
            </a:r>
            <a:endParaRPr lang="zh-CN" altLang="en-US" sz="2800" u="none" dirty="0">
              <a:solidFill>
                <a:schemeClr val="hlink"/>
              </a:solidFill>
              <a:effectLst/>
              <a:latin typeface="Times New Roman" pitchFamily="18" charset="0"/>
              <a:cs typeface="Times New Roman" pitchFamily="18" charset="0"/>
            </a:endParaRPr>
          </a:p>
          <a:p>
            <a:pPr defTabSz="1128713"/>
            <a:r>
              <a:rPr lang="zh-CN" altLang="en-US" sz="2800" u="none" dirty="0">
                <a:solidFill>
                  <a:schemeClr val="hlink"/>
                </a:solidFill>
                <a:effectLst/>
                <a:latin typeface="Times New Roman" pitchFamily="18" charset="0"/>
                <a:cs typeface="Times New Roman" pitchFamily="18" charset="0"/>
              </a:rPr>
              <a:t>    </a:t>
            </a:r>
            <a:r>
              <a:rPr lang="en-US" altLang="zh-CN" sz="2800" b="1" u="none" dirty="0" err="1">
                <a:solidFill>
                  <a:srgbClr val="CC3300"/>
                </a:solidFill>
                <a:effectLst/>
                <a:latin typeface="Times New Roman" pitchFamily="18" charset="0"/>
                <a:cs typeface="Times New Roman" pitchFamily="18" charset="0"/>
              </a:rPr>
              <a:t>int</a:t>
            </a:r>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exp</a:t>
            </a:r>
            <a:r>
              <a:rPr lang="en-US" altLang="zh-CN" sz="2800" b="1" u="none" dirty="0">
                <a:solidFill>
                  <a:srgbClr val="CC33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指数</a:t>
            </a:r>
          </a:p>
          <a:p>
            <a:pPr defTabSz="1128713"/>
            <a:r>
              <a:rPr lang="zh-CN" altLang="en-US" sz="2800" u="none" dirty="0">
                <a:solidFill>
                  <a:schemeClr val="accent2"/>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Term</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link</a:t>
            </a:r>
            <a:r>
              <a:rPr lang="en-US" altLang="zh-CN" sz="2800" b="1" u="none" dirty="0" smtClean="0">
                <a:solidFill>
                  <a:srgbClr val="CC3300"/>
                </a:solidFill>
                <a:effectLst/>
                <a:latin typeface="Times New Roman" pitchFamily="18" charset="0"/>
                <a:cs typeface="Times New Roman" pitchFamily="18" charset="0"/>
              </a:rPr>
              <a:t>;	</a:t>
            </a:r>
            <a:endParaRPr lang="en-US" altLang="zh-CN" sz="2800" u="none" dirty="0">
              <a:solidFill>
                <a:srgbClr val="CC3300"/>
              </a:solidFill>
              <a:effectLst/>
              <a:latin typeface="Times New Roman" pitchFamily="18" charset="0"/>
              <a:cs typeface="Times New Roman" pitchFamily="18" charset="0"/>
            </a:endParaRPr>
          </a:p>
          <a:p>
            <a:pPr defTabSz="1128713"/>
            <a:r>
              <a:rPr lang="en-US" altLang="zh-CN" sz="2800" u="none" dirty="0">
                <a:solidFill>
                  <a:schemeClr val="hlink"/>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Term</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float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c</a:t>
            </a:r>
            <a:r>
              <a:rPr lang="en-US" altLang="zh-CN" sz="2800" u="none" dirty="0">
                <a:solidFill>
                  <a:srgbClr val="CC3300"/>
                </a:solidFill>
                <a:effectLst/>
                <a:latin typeface="Times New Roman" pitchFamily="18" charset="0"/>
                <a:cs typeface="Times New Roman" pitchFamily="18" charset="0"/>
              </a:rPr>
              <a:t>, </a:t>
            </a:r>
            <a:r>
              <a:rPr lang="en-US" altLang="zh-CN" sz="2800" b="1" u="none" dirty="0" err="1">
                <a:solidFill>
                  <a:srgbClr val="CC3300"/>
                </a:solidFill>
                <a:effectLst/>
                <a:latin typeface="Times New Roman" pitchFamily="18" charset="0"/>
                <a:cs typeface="Times New Roman" pitchFamily="18" charset="0"/>
              </a:rPr>
              <a:t>int</a:t>
            </a:r>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e</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coef</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c</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exp</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e</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endParaRPr lang="en-US" altLang="zh-CN" sz="2800" u="none" dirty="0">
              <a:solidFill>
                <a:srgbClr val="CC3300"/>
              </a:solidFill>
              <a:effectLst/>
              <a:latin typeface="Times New Roman" pitchFamily="18" charset="0"/>
              <a:cs typeface="Times New Roman" pitchFamily="18" charset="0"/>
            </a:endParaRPr>
          </a:p>
          <a:p>
            <a:pPr defTabSz="1128713"/>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p>
          <a:p>
            <a:pPr defTabSz="1128713"/>
            <a:r>
              <a:rPr lang="en-US" altLang="zh-CN" sz="2800" b="1" u="none" dirty="0">
                <a:solidFill>
                  <a:srgbClr val="CC3300"/>
                </a:solidFill>
                <a:effectLst/>
                <a:latin typeface="Times New Roman" pitchFamily="18" charset="0"/>
                <a:cs typeface="Times New Roman" pitchFamily="18" charset="0"/>
              </a:rPr>
              <a:t>class </a:t>
            </a:r>
            <a:r>
              <a:rPr lang="en-US" altLang="zh-CN" sz="2800" b="0" u="none" dirty="0">
                <a:solidFill>
                  <a:srgbClr val="CC3300"/>
                </a:solidFill>
                <a:effectLst/>
                <a:latin typeface="Times New Roman" pitchFamily="18" charset="0"/>
                <a:cs typeface="Times New Roman" pitchFamily="18" charset="0"/>
              </a:rPr>
              <a:t>Polynomial</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多项式类的定义</a:t>
            </a:r>
          </a:p>
          <a:p>
            <a:pPr defTabSz="1128713"/>
            <a:r>
              <a:rPr lang="zh-CN" altLang="en-US" sz="2800" u="none" dirty="0">
                <a:solidFill>
                  <a:schemeClr val="hlink"/>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List</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a:t>
            </a:r>
            <a:r>
              <a:rPr lang="en-US" altLang="zh-CN" sz="2800" b="0" u="none" dirty="0">
                <a:solidFill>
                  <a:srgbClr val="CC3300"/>
                </a:solidFill>
                <a:effectLst/>
                <a:latin typeface="Times New Roman" pitchFamily="18" charset="0"/>
                <a:cs typeface="Times New Roman" pitchFamily="18" charset="0"/>
              </a:rPr>
              <a:t>Term</a:t>
            </a:r>
            <a:r>
              <a:rPr lang="en-US" altLang="zh-CN" sz="2800" b="1" u="none" dirty="0">
                <a:solidFill>
                  <a:srgbClr val="CC3300"/>
                </a:solidFill>
                <a:effectLst/>
                <a:latin typeface="Times New Roman" pitchFamily="18" charset="0"/>
                <a:cs typeface="Times New Roman" pitchFamily="18" charset="0"/>
              </a:rPr>
              <a:t>&gt;</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poly</a:t>
            </a:r>
            <a:r>
              <a:rPr lang="en-US" altLang="zh-CN" sz="2800" b="1" u="none" dirty="0" smtClean="0">
                <a:solidFill>
                  <a:srgbClr val="CC3300"/>
                </a:solidFill>
                <a:effectLst/>
                <a:latin typeface="Times New Roman" pitchFamily="18" charset="0"/>
                <a:cs typeface="Times New Roman" pitchFamily="18" charset="0"/>
              </a:rPr>
              <a:t>;</a:t>
            </a:r>
            <a:endParaRPr lang="zh-CN" altLang="en-US" sz="2800" b="1" u="none" dirty="0">
              <a:solidFill>
                <a:schemeClr val="hlink"/>
              </a:solidFill>
              <a:effectLst/>
              <a:latin typeface="Times New Roman" pitchFamily="18" charset="0"/>
              <a:cs typeface="Times New Roman" pitchFamily="18" charset="0"/>
            </a:endParaRPr>
          </a:p>
          <a:p>
            <a:pPr defTabSz="1128713"/>
            <a:r>
              <a:rPr lang="zh-CN" altLang="en-US" sz="2800" b="1" u="none" dirty="0">
                <a:solidFill>
                  <a:schemeClr val="hlink"/>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friend</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Polynomial</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operator </a:t>
            </a:r>
            <a:r>
              <a:rPr lang="en-US" altLang="zh-CN" sz="2800" b="0" u="none" dirty="0">
                <a:solidFill>
                  <a:srgbClr val="CC3300"/>
                </a:solidFill>
                <a:effectLst/>
                <a:latin typeface="Times New Roman" pitchFamily="18" charset="0"/>
                <a:cs typeface="Times New Roman" pitchFamily="18" charset="0"/>
              </a:rPr>
              <a:t>+</a:t>
            </a:r>
          </a:p>
          <a:p>
            <a:pPr defTabSz="1128713"/>
            <a:r>
              <a:rPr lang="en-US" altLang="zh-CN" sz="2800" u="none" dirty="0">
                <a:solidFill>
                  <a:srgbClr val="CC3300"/>
                </a:solidFill>
                <a:effectLst/>
                <a:latin typeface="Times New Roman" pitchFamily="18" charset="0"/>
                <a:cs typeface="Times New Roman" pitchFamily="18" charset="0"/>
              </a:rPr>
              <a:t>          </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Polynomial</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&amp;,</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Polynomial</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&amp;</a:t>
            </a:r>
            <a:r>
              <a:rPr lang="en-US" altLang="zh-CN" sz="2800" u="none" dirty="0">
                <a:solidFill>
                  <a:srgbClr val="CC3300"/>
                </a:solidFill>
                <a:effectLst/>
                <a:latin typeface="Times New Roman" pitchFamily="18" charset="0"/>
                <a:cs typeface="Times New Roman" pitchFamily="18" charset="0"/>
              </a:rPr>
              <a:t>)</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zh-CN" sz="2800" b="0" u="none" dirty="0">
                <a:solidFill>
                  <a:srgbClr val="0000FF"/>
                </a:solidFill>
                <a:effectLst/>
                <a:latin typeface="Times New Roman" pitchFamily="18" charset="0"/>
                <a:cs typeface="Times New Roman" pitchFamily="18" charset="0"/>
              </a:rPr>
              <a:t>加法</a:t>
            </a:r>
            <a:endParaRPr lang="zh-CN" altLang="en-US" sz="2800" b="0" u="none" dirty="0">
              <a:solidFill>
                <a:srgbClr val="0000FF"/>
              </a:solidFill>
              <a:effectLst/>
              <a:latin typeface="Times New Roman" pitchFamily="18" charset="0"/>
              <a:cs typeface="Times New Roman" pitchFamily="18" charset="0"/>
            </a:endParaRPr>
          </a:p>
          <a:p>
            <a:pPr defTabSz="1128713"/>
            <a:r>
              <a:rPr lang="en-US" altLang="zh-CN" sz="2800" b="1" u="none" dirty="0">
                <a:solidFill>
                  <a:srgbClr val="CC3300"/>
                </a:solidFill>
                <a:effectLst/>
                <a:latin typeface="Times New Roman" pitchFamily="18" charset="0"/>
                <a:cs typeface="Times New Roman" pitchFamily="18" charset="0"/>
              </a:rPr>
              <a:t>};</a:t>
            </a:r>
            <a:endParaRPr lang="en-US" altLang="zh-CN" sz="2800" u="none" dirty="0">
              <a:solidFill>
                <a:schemeClr val="hlink"/>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114</a:t>
            </a:fld>
            <a:endParaRPr lang="en-US" altLang="zh-CN"/>
          </a:p>
        </p:txBody>
      </p:sp>
      <p:sp>
        <p:nvSpPr>
          <p:cNvPr id="3" name="Rectangle 4" descr="羊皮纸"/>
          <p:cNvSpPr>
            <a:spLocks noChangeArrowheads="1"/>
          </p:cNvSpPr>
          <p:nvPr/>
        </p:nvSpPr>
        <p:spPr bwMode="auto">
          <a:xfrm>
            <a:off x="2209800" y="2590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 name="Text Box 5"/>
          <p:cNvSpPr txBox="1">
            <a:spLocks noChangeArrowheads="1"/>
          </p:cNvSpPr>
          <p:nvPr/>
        </p:nvSpPr>
        <p:spPr bwMode="auto">
          <a:xfrm>
            <a:off x="2438400" y="403225"/>
            <a:ext cx="4510088" cy="663575"/>
          </a:xfrm>
          <a:prstGeom prst="rect">
            <a:avLst/>
          </a:prstGeom>
          <a:noFill/>
          <a:ln w="9525">
            <a:noFill/>
            <a:miter lim="800000"/>
            <a:headEnd/>
            <a:tailEnd/>
          </a:ln>
        </p:spPr>
        <p:txBody>
          <a:bodyPr lIns="112947" tIns="56473" rIns="112947" bIns="56473">
            <a:spAutoFit/>
          </a:bodyPr>
          <a:lstStyle/>
          <a:p>
            <a:pPr defTabSz="1128713"/>
            <a:r>
              <a:rPr lang="zh-CN" altLang="en-US" sz="3600" b="1" u="none"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多项式链表的相加</a:t>
            </a:r>
            <a:endParaRPr lang="zh-CN" altLang="en-US" sz="3000" u="none" dirty="0">
              <a:latin typeface="Times New Roman" pitchFamily="18" charset="0"/>
              <a:cs typeface="Times New Roman" pitchFamily="18" charset="0"/>
            </a:endParaRPr>
          </a:p>
        </p:txBody>
      </p:sp>
      <p:sp>
        <p:nvSpPr>
          <p:cNvPr id="5" name="Text Box 6"/>
          <p:cNvSpPr txBox="1">
            <a:spLocks noChangeArrowheads="1"/>
          </p:cNvSpPr>
          <p:nvPr/>
        </p:nvSpPr>
        <p:spPr bwMode="auto">
          <a:xfrm>
            <a:off x="1676400" y="1174750"/>
            <a:ext cx="7543800" cy="1295911"/>
          </a:xfrm>
          <a:prstGeom prst="rect">
            <a:avLst/>
          </a:prstGeom>
          <a:noFill/>
          <a:ln w="9525">
            <a:noFill/>
            <a:miter lim="800000"/>
            <a:headEnd/>
            <a:tailEnd/>
          </a:ln>
        </p:spPr>
        <p:txBody>
          <a:bodyPr lIns="112947" tIns="56473" rIns="112947" bIns="56473">
            <a:spAutoFit/>
          </a:bodyPr>
          <a:lstStyle/>
          <a:p>
            <a:pPr defTabSz="1128713">
              <a:lnSpc>
                <a:spcPct val="110000"/>
              </a:lnSpc>
            </a:pPr>
            <a:r>
              <a:rPr lang="en-US" altLang="zh-CN" sz="3200" b="1" i="1" u="none" dirty="0" smtClean="0">
                <a:solidFill>
                  <a:srgbClr val="0000FF"/>
                </a:solidFill>
                <a:effectLst/>
                <a:latin typeface="Times New Roman" pitchFamily="18" charset="0"/>
                <a:cs typeface="Times New Roman" pitchFamily="18" charset="0"/>
              </a:rPr>
              <a:t>AH</a:t>
            </a:r>
            <a:r>
              <a:rPr lang="en-US" altLang="zh-CN" sz="3200" b="1" u="none" dirty="0" smtClean="0">
                <a:solidFill>
                  <a:srgbClr val="0000FF"/>
                </a:solidFill>
                <a:effectLst/>
                <a:latin typeface="Times New Roman" pitchFamily="18" charset="0"/>
                <a:cs typeface="Times New Roman" pitchFamily="18" charset="0"/>
              </a:rPr>
              <a:t>=1-3</a:t>
            </a:r>
            <a:r>
              <a:rPr lang="en-US" altLang="zh-CN" sz="3200" b="1" i="1" u="none" dirty="0" smtClean="0">
                <a:solidFill>
                  <a:srgbClr val="0000FF"/>
                </a:solidFill>
                <a:effectLst/>
                <a:latin typeface="Times New Roman" pitchFamily="18" charset="0"/>
                <a:cs typeface="Times New Roman" pitchFamily="18" charset="0"/>
              </a:rPr>
              <a:t>x</a:t>
            </a:r>
            <a:r>
              <a:rPr lang="en-US" altLang="zh-CN" sz="3200" b="1" u="none" baseline="30000" dirty="0" smtClean="0">
                <a:solidFill>
                  <a:srgbClr val="0000FF"/>
                </a:solidFill>
                <a:effectLst/>
                <a:latin typeface="Times New Roman" pitchFamily="18" charset="0"/>
                <a:cs typeface="Times New Roman" pitchFamily="18" charset="0"/>
              </a:rPr>
              <a:t>6</a:t>
            </a:r>
            <a:r>
              <a:rPr lang="en-US" altLang="zh-CN" sz="3200" b="1" u="none" dirty="0" smtClean="0">
                <a:solidFill>
                  <a:srgbClr val="0000FF"/>
                </a:solidFill>
                <a:effectLst/>
                <a:latin typeface="Times New Roman" pitchFamily="18" charset="0"/>
                <a:cs typeface="Times New Roman" pitchFamily="18" charset="0"/>
              </a:rPr>
              <a:t>+7</a:t>
            </a:r>
            <a:r>
              <a:rPr lang="en-US" altLang="zh-CN" sz="3200" b="1" i="1" u="none" dirty="0" smtClean="0">
                <a:solidFill>
                  <a:srgbClr val="0000FF"/>
                </a:solidFill>
                <a:effectLst/>
                <a:latin typeface="Times New Roman" pitchFamily="18" charset="0"/>
                <a:cs typeface="Times New Roman" pitchFamily="18" charset="0"/>
              </a:rPr>
              <a:t>x</a:t>
            </a:r>
            <a:r>
              <a:rPr lang="en-US" altLang="zh-CN" sz="3200" b="1" u="none" baseline="30000" dirty="0" smtClean="0">
                <a:solidFill>
                  <a:srgbClr val="0000FF"/>
                </a:solidFill>
                <a:effectLst/>
                <a:latin typeface="Times New Roman" pitchFamily="18" charset="0"/>
                <a:cs typeface="Times New Roman" pitchFamily="18" charset="0"/>
              </a:rPr>
              <a:t>12</a:t>
            </a:r>
            <a:endParaRPr lang="en-US" altLang="zh-CN" sz="3200" b="1" i="1" u="none" dirty="0">
              <a:solidFill>
                <a:srgbClr val="0000FF"/>
              </a:solidFill>
              <a:effectLst/>
              <a:latin typeface="Times New Roman" pitchFamily="18" charset="0"/>
              <a:cs typeface="Times New Roman" pitchFamily="18" charset="0"/>
            </a:endParaRPr>
          </a:p>
          <a:p>
            <a:pPr defTabSz="1128713">
              <a:lnSpc>
                <a:spcPct val="110000"/>
              </a:lnSpc>
            </a:pPr>
            <a:r>
              <a:rPr lang="en-US" altLang="zh-CN" sz="3200" b="1" i="1" u="none" dirty="0" smtClean="0">
                <a:solidFill>
                  <a:srgbClr val="0000FF"/>
                </a:solidFill>
                <a:effectLst/>
                <a:latin typeface="Times New Roman" pitchFamily="18" charset="0"/>
                <a:cs typeface="Times New Roman" pitchFamily="18" charset="0"/>
              </a:rPr>
              <a:t>BH</a:t>
            </a:r>
            <a:r>
              <a:rPr lang="en-US" altLang="zh-CN" sz="3200" b="1" u="none" dirty="0" smtClean="0">
                <a:solidFill>
                  <a:srgbClr val="0000FF"/>
                </a:solidFill>
                <a:effectLst/>
                <a:latin typeface="Times New Roman" pitchFamily="18" charset="0"/>
                <a:cs typeface="Times New Roman" pitchFamily="18" charset="0"/>
              </a:rPr>
              <a:t>=-</a:t>
            </a:r>
            <a:r>
              <a:rPr lang="en-US" altLang="zh-CN" sz="3200" b="1" i="1" u="none" dirty="0" smtClean="0">
                <a:solidFill>
                  <a:srgbClr val="0000FF"/>
                </a:solidFill>
                <a:effectLst/>
                <a:latin typeface="Times New Roman" pitchFamily="18" charset="0"/>
                <a:cs typeface="Times New Roman" pitchFamily="18" charset="0"/>
              </a:rPr>
              <a:t>x</a:t>
            </a:r>
            <a:r>
              <a:rPr lang="en-US" altLang="zh-CN" sz="3200" b="1" u="none" baseline="30000" dirty="0" smtClean="0">
                <a:solidFill>
                  <a:srgbClr val="0000FF"/>
                </a:solidFill>
                <a:effectLst/>
                <a:latin typeface="Times New Roman" pitchFamily="18" charset="0"/>
                <a:cs typeface="Times New Roman" pitchFamily="18" charset="0"/>
              </a:rPr>
              <a:t>4</a:t>
            </a:r>
            <a:r>
              <a:rPr lang="en-US" altLang="zh-CN" sz="3200" b="1" u="none" dirty="0" smtClean="0">
                <a:solidFill>
                  <a:srgbClr val="0000FF"/>
                </a:solidFill>
                <a:effectLst/>
                <a:latin typeface="Times New Roman" pitchFamily="18" charset="0"/>
                <a:cs typeface="Times New Roman" pitchFamily="18" charset="0"/>
              </a:rPr>
              <a:t>+3</a:t>
            </a:r>
            <a:r>
              <a:rPr lang="en-US" altLang="zh-CN" sz="3200" b="1" i="1" u="none" dirty="0" smtClean="0">
                <a:solidFill>
                  <a:srgbClr val="0000FF"/>
                </a:solidFill>
                <a:effectLst/>
                <a:latin typeface="Times New Roman" pitchFamily="18" charset="0"/>
                <a:cs typeface="Times New Roman" pitchFamily="18" charset="0"/>
              </a:rPr>
              <a:t>x</a:t>
            </a:r>
            <a:r>
              <a:rPr lang="en-US" altLang="zh-CN" sz="3200" b="1" u="none" baseline="30000" dirty="0" smtClean="0">
                <a:solidFill>
                  <a:srgbClr val="0000FF"/>
                </a:solidFill>
                <a:effectLst/>
                <a:latin typeface="Times New Roman" pitchFamily="18" charset="0"/>
                <a:cs typeface="Times New Roman" pitchFamily="18" charset="0"/>
              </a:rPr>
              <a:t>6</a:t>
            </a:r>
            <a:r>
              <a:rPr lang="en-US" altLang="zh-CN" sz="3200" b="1" u="none" dirty="0" smtClean="0">
                <a:solidFill>
                  <a:srgbClr val="0000FF"/>
                </a:solidFill>
                <a:effectLst/>
                <a:latin typeface="Times New Roman" pitchFamily="18" charset="0"/>
                <a:cs typeface="Times New Roman" pitchFamily="18" charset="0"/>
              </a:rPr>
              <a:t>-9</a:t>
            </a:r>
            <a:r>
              <a:rPr lang="en-US" altLang="zh-CN" sz="3200" b="1" i="1" u="none" dirty="0" smtClean="0">
                <a:solidFill>
                  <a:srgbClr val="0000FF"/>
                </a:solidFill>
                <a:effectLst/>
                <a:latin typeface="Times New Roman" pitchFamily="18" charset="0"/>
                <a:cs typeface="Times New Roman" pitchFamily="18" charset="0"/>
              </a:rPr>
              <a:t>x</a:t>
            </a:r>
            <a:r>
              <a:rPr lang="en-US" altLang="zh-CN" sz="3200" b="1" u="none" baseline="30000" dirty="0" smtClean="0">
                <a:solidFill>
                  <a:srgbClr val="0000FF"/>
                </a:solidFill>
                <a:effectLst/>
                <a:latin typeface="Times New Roman" pitchFamily="18" charset="0"/>
                <a:cs typeface="Times New Roman" pitchFamily="18" charset="0"/>
              </a:rPr>
              <a:t>10</a:t>
            </a:r>
            <a:r>
              <a:rPr lang="en-US" altLang="zh-CN" sz="3200" b="1" u="none" dirty="0" smtClean="0">
                <a:solidFill>
                  <a:srgbClr val="0000FF"/>
                </a:solidFill>
                <a:effectLst/>
                <a:latin typeface="Times New Roman" pitchFamily="18" charset="0"/>
                <a:cs typeface="Times New Roman" pitchFamily="18" charset="0"/>
              </a:rPr>
              <a:t>+8</a:t>
            </a:r>
            <a:r>
              <a:rPr lang="en-US" altLang="zh-CN" sz="3200" b="1" i="1" u="none" dirty="0" smtClean="0">
                <a:solidFill>
                  <a:srgbClr val="0000FF"/>
                </a:solidFill>
                <a:effectLst/>
                <a:latin typeface="Times New Roman" pitchFamily="18" charset="0"/>
                <a:cs typeface="Times New Roman" pitchFamily="18" charset="0"/>
              </a:rPr>
              <a:t>x</a:t>
            </a:r>
            <a:r>
              <a:rPr lang="en-US" altLang="zh-CN" sz="3200" b="1" u="none" baseline="30000" dirty="0" smtClean="0">
                <a:solidFill>
                  <a:srgbClr val="0000FF"/>
                </a:solidFill>
                <a:effectLst/>
                <a:latin typeface="Times New Roman" pitchFamily="18" charset="0"/>
                <a:cs typeface="Times New Roman" pitchFamily="18" charset="0"/>
              </a:rPr>
              <a:t>14</a:t>
            </a:r>
            <a:endParaRPr lang="en-US" altLang="zh-CN" sz="3600" u="none" baseline="30000" dirty="0">
              <a:solidFill>
                <a:srgbClr val="0000FF"/>
              </a:solidFill>
              <a:effectLst/>
              <a:latin typeface="Times New Roman" pitchFamily="18" charset="0"/>
              <a:cs typeface="Times New Roman" pitchFamily="18" charset="0"/>
            </a:endParaRPr>
          </a:p>
        </p:txBody>
      </p:sp>
      <p:sp>
        <p:nvSpPr>
          <p:cNvPr id="6" name="Text Box 7"/>
          <p:cNvSpPr txBox="1">
            <a:spLocks noChangeArrowheads="1"/>
          </p:cNvSpPr>
          <p:nvPr/>
        </p:nvSpPr>
        <p:spPr bwMode="auto">
          <a:xfrm>
            <a:off x="395536" y="2636912"/>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AH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7" name="Text Box 8"/>
          <p:cNvSpPr txBox="1">
            <a:spLocks noChangeArrowheads="1"/>
          </p:cNvSpPr>
          <p:nvPr/>
        </p:nvSpPr>
        <p:spPr bwMode="auto">
          <a:xfrm>
            <a:off x="467544" y="3356992"/>
            <a:ext cx="1430200"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BH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8" name="Line 9"/>
          <p:cNvSpPr>
            <a:spLocks noChangeShapeType="1"/>
          </p:cNvSpPr>
          <p:nvPr/>
        </p:nvSpPr>
        <p:spPr bwMode="auto">
          <a:xfrm>
            <a:off x="2667000" y="2590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Rectangle 10" descr="花束"/>
          <p:cNvSpPr>
            <a:spLocks noChangeArrowheads="1"/>
          </p:cNvSpPr>
          <p:nvPr/>
        </p:nvSpPr>
        <p:spPr bwMode="auto">
          <a:xfrm>
            <a:off x="3048000" y="2590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Rectangle 11" descr="羊皮纸"/>
          <p:cNvSpPr>
            <a:spLocks noChangeArrowheads="1"/>
          </p:cNvSpPr>
          <p:nvPr/>
        </p:nvSpPr>
        <p:spPr bwMode="auto">
          <a:xfrm>
            <a:off x="2209800" y="3352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 name="Line 12"/>
          <p:cNvSpPr>
            <a:spLocks noChangeShapeType="1"/>
          </p:cNvSpPr>
          <p:nvPr/>
        </p:nvSpPr>
        <p:spPr bwMode="auto">
          <a:xfrm>
            <a:off x="2667000" y="3352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Rectangle 13" descr="花束"/>
          <p:cNvSpPr>
            <a:spLocks noChangeArrowheads="1"/>
          </p:cNvSpPr>
          <p:nvPr/>
        </p:nvSpPr>
        <p:spPr bwMode="auto">
          <a:xfrm>
            <a:off x="3048000" y="3352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 name="Rectangle 14" descr="羊皮纸"/>
          <p:cNvSpPr>
            <a:spLocks noChangeArrowheads="1"/>
          </p:cNvSpPr>
          <p:nvPr/>
        </p:nvSpPr>
        <p:spPr bwMode="auto">
          <a:xfrm>
            <a:off x="3810000" y="2590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 name="Line 15"/>
          <p:cNvSpPr>
            <a:spLocks noChangeShapeType="1"/>
          </p:cNvSpPr>
          <p:nvPr/>
        </p:nvSpPr>
        <p:spPr bwMode="auto">
          <a:xfrm>
            <a:off x="4267200" y="2590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Rectangle 16" descr="花束"/>
          <p:cNvSpPr>
            <a:spLocks noChangeArrowheads="1"/>
          </p:cNvSpPr>
          <p:nvPr/>
        </p:nvSpPr>
        <p:spPr bwMode="auto">
          <a:xfrm>
            <a:off x="4648200" y="2590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 name="Rectangle 17" descr="羊皮纸"/>
          <p:cNvSpPr>
            <a:spLocks noChangeArrowheads="1"/>
          </p:cNvSpPr>
          <p:nvPr/>
        </p:nvSpPr>
        <p:spPr bwMode="auto">
          <a:xfrm>
            <a:off x="3810000" y="3352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7" name="Line 18"/>
          <p:cNvSpPr>
            <a:spLocks noChangeShapeType="1"/>
          </p:cNvSpPr>
          <p:nvPr/>
        </p:nvSpPr>
        <p:spPr bwMode="auto">
          <a:xfrm>
            <a:off x="4267200" y="3352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Rectangle 19" descr="花束"/>
          <p:cNvSpPr>
            <a:spLocks noChangeArrowheads="1"/>
          </p:cNvSpPr>
          <p:nvPr/>
        </p:nvSpPr>
        <p:spPr bwMode="auto">
          <a:xfrm>
            <a:off x="4648200" y="3352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9" name="Rectangle 20" descr="羊皮纸"/>
          <p:cNvSpPr>
            <a:spLocks noChangeArrowheads="1"/>
          </p:cNvSpPr>
          <p:nvPr/>
        </p:nvSpPr>
        <p:spPr bwMode="auto">
          <a:xfrm>
            <a:off x="5410200" y="2590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5867400" y="2590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1" name="Rectangle 22" descr="花束"/>
          <p:cNvSpPr>
            <a:spLocks noChangeArrowheads="1"/>
          </p:cNvSpPr>
          <p:nvPr/>
        </p:nvSpPr>
        <p:spPr bwMode="auto">
          <a:xfrm>
            <a:off x="6324600" y="2590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2" name="Rectangle 23" descr="羊皮纸"/>
          <p:cNvSpPr>
            <a:spLocks noChangeArrowheads="1"/>
          </p:cNvSpPr>
          <p:nvPr/>
        </p:nvSpPr>
        <p:spPr bwMode="auto">
          <a:xfrm>
            <a:off x="5410200" y="3352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Line 24"/>
          <p:cNvSpPr>
            <a:spLocks noChangeShapeType="1"/>
          </p:cNvSpPr>
          <p:nvPr/>
        </p:nvSpPr>
        <p:spPr bwMode="auto">
          <a:xfrm>
            <a:off x="5867400" y="3352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4" name="Rectangle 25" descr="花束"/>
          <p:cNvSpPr>
            <a:spLocks noChangeArrowheads="1"/>
          </p:cNvSpPr>
          <p:nvPr/>
        </p:nvSpPr>
        <p:spPr bwMode="auto">
          <a:xfrm>
            <a:off x="6324600" y="3352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5" name="Rectangle 26" descr="羊皮纸"/>
          <p:cNvSpPr>
            <a:spLocks noChangeArrowheads="1"/>
          </p:cNvSpPr>
          <p:nvPr/>
        </p:nvSpPr>
        <p:spPr bwMode="auto">
          <a:xfrm>
            <a:off x="7010400" y="3352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7467600" y="3352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7" name="Rectangle 28" descr="花束"/>
          <p:cNvSpPr>
            <a:spLocks noChangeArrowheads="1"/>
          </p:cNvSpPr>
          <p:nvPr/>
        </p:nvSpPr>
        <p:spPr bwMode="auto">
          <a:xfrm>
            <a:off x="7924800" y="3352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8" name="Line 29"/>
          <p:cNvSpPr>
            <a:spLocks noChangeShapeType="1"/>
          </p:cNvSpPr>
          <p:nvPr/>
        </p:nvSpPr>
        <p:spPr bwMode="auto">
          <a:xfrm>
            <a:off x="1828800" y="2895600"/>
            <a:ext cx="381000" cy="0"/>
          </a:xfrm>
          <a:prstGeom prst="line">
            <a:avLst/>
          </a:prstGeom>
          <a:noFill/>
          <a:ln w="38100">
            <a:solidFill>
              <a:srgbClr val="FF0000"/>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9" name="Line 30"/>
          <p:cNvSpPr>
            <a:spLocks noChangeShapeType="1"/>
          </p:cNvSpPr>
          <p:nvPr/>
        </p:nvSpPr>
        <p:spPr bwMode="auto">
          <a:xfrm>
            <a:off x="1828800" y="3657600"/>
            <a:ext cx="381000" cy="0"/>
          </a:xfrm>
          <a:prstGeom prst="line">
            <a:avLst/>
          </a:prstGeom>
          <a:noFill/>
          <a:ln w="38100">
            <a:solidFill>
              <a:srgbClr val="FF0000"/>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0" name="Line 31"/>
          <p:cNvSpPr>
            <a:spLocks noChangeShapeType="1"/>
          </p:cNvSpPr>
          <p:nvPr/>
        </p:nvSpPr>
        <p:spPr bwMode="auto">
          <a:xfrm>
            <a:off x="3276600" y="2895600"/>
            <a:ext cx="533400" cy="0"/>
          </a:xfrm>
          <a:prstGeom prst="line">
            <a:avLst/>
          </a:prstGeom>
          <a:noFill/>
          <a:ln w="38100">
            <a:solidFill>
              <a:srgbClr val="FF0000"/>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1" name="Line 32"/>
          <p:cNvSpPr>
            <a:spLocks noChangeShapeType="1"/>
          </p:cNvSpPr>
          <p:nvPr/>
        </p:nvSpPr>
        <p:spPr bwMode="auto">
          <a:xfrm>
            <a:off x="3276600" y="3657600"/>
            <a:ext cx="533400" cy="0"/>
          </a:xfrm>
          <a:prstGeom prst="line">
            <a:avLst/>
          </a:prstGeom>
          <a:noFill/>
          <a:ln w="38100">
            <a:solidFill>
              <a:srgbClr val="FF0000"/>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2" name="Line 33"/>
          <p:cNvSpPr>
            <a:spLocks noChangeShapeType="1"/>
          </p:cNvSpPr>
          <p:nvPr/>
        </p:nvSpPr>
        <p:spPr bwMode="auto">
          <a:xfrm>
            <a:off x="4876800" y="3657600"/>
            <a:ext cx="533400" cy="0"/>
          </a:xfrm>
          <a:prstGeom prst="line">
            <a:avLst/>
          </a:prstGeom>
          <a:noFill/>
          <a:ln w="38100">
            <a:solidFill>
              <a:srgbClr val="FF0000"/>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3" name="Line 34"/>
          <p:cNvSpPr>
            <a:spLocks noChangeShapeType="1"/>
          </p:cNvSpPr>
          <p:nvPr/>
        </p:nvSpPr>
        <p:spPr bwMode="auto">
          <a:xfrm>
            <a:off x="6477000" y="3657600"/>
            <a:ext cx="533400" cy="0"/>
          </a:xfrm>
          <a:prstGeom prst="line">
            <a:avLst/>
          </a:prstGeom>
          <a:noFill/>
          <a:ln w="38100">
            <a:solidFill>
              <a:srgbClr val="FF0000"/>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4" name="Line 35"/>
          <p:cNvSpPr>
            <a:spLocks noChangeShapeType="1"/>
          </p:cNvSpPr>
          <p:nvPr/>
        </p:nvSpPr>
        <p:spPr bwMode="auto">
          <a:xfrm>
            <a:off x="4876800" y="2895600"/>
            <a:ext cx="533400" cy="0"/>
          </a:xfrm>
          <a:prstGeom prst="line">
            <a:avLst/>
          </a:prstGeom>
          <a:noFill/>
          <a:ln w="38100">
            <a:solidFill>
              <a:srgbClr val="FF0000"/>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5" name="Text Box 36"/>
          <p:cNvSpPr txBox="1">
            <a:spLocks noChangeArrowheads="1"/>
          </p:cNvSpPr>
          <p:nvPr/>
        </p:nvSpPr>
        <p:spPr bwMode="auto">
          <a:xfrm>
            <a:off x="6275388" y="25447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36" name="Text Box 37"/>
          <p:cNvSpPr txBox="1">
            <a:spLocks noChangeArrowheads="1"/>
          </p:cNvSpPr>
          <p:nvPr/>
        </p:nvSpPr>
        <p:spPr bwMode="auto">
          <a:xfrm>
            <a:off x="7875588" y="33067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37" name="Text Box 38"/>
          <p:cNvSpPr txBox="1">
            <a:spLocks noChangeArrowheads="1"/>
          </p:cNvSpPr>
          <p:nvPr/>
        </p:nvSpPr>
        <p:spPr bwMode="auto">
          <a:xfrm>
            <a:off x="467544" y="4581128"/>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CH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38" name="Rectangle 39" descr="羊皮纸"/>
          <p:cNvSpPr>
            <a:spLocks noChangeArrowheads="1"/>
          </p:cNvSpPr>
          <p:nvPr/>
        </p:nvSpPr>
        <p:spPr bwMode="auto">
          <a:xfrm>
            <a:off x="2209800" y="45720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9" name="Line 40"/>
          <p:cNvSpPr>
            <a:spLocks noChangeShapeType="1"/>
          </p:cNvSpPr>
          <p:nvPr/>
        </p:nvSpPr>
        <p:spPr bwMode="auto">
          <a:xfrm>
            <a:off x="2667000" y="45720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0" name="Rectangle 41" descr="花束"/>
          <p:cNvSpPr>
            <a:spLocks noChangeArrowheads="1"/>
          </p:cNvSpPr>
          <p:nvPr/>
        </p:nvSpPr>
        <p:spPr bwMode="auto">
          <a:xfrm>
            <a:off x="3048000" y="45720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1" name="Rectangle 42" descr="羊皮纸"/>
          <p:cNvSpPr>
            <a:spLocks noChangeArrowheads="1"/>
          </p:cNvSpPr>
          <p:nvPr/>
        </p:nvSpPr>
        <p:spPr bwMode="auto">
          <a:xfrm>
            <a:off x="3810000" y="45720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2" name="Line 43"/>
          <p:cNvSpPr>
            <a:spLocks noChangeShapeType="1"/>
          </p:cNvSpPr>
          <p:nvPr/>
        </p:nvSpPr>
        <p:spPr bwMode="auto">
          <a:xfrm>
            <a:off x="4267200" y="45720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3" name="Rectangle 44" descr="花束"/>
          <p:cNvSpPr>
            <a:spLocks noChangeArrowheads="1"/>
          </p:cNvSpPr>
          <p:nvPr/>
        </p:nvSpPr>
        <p:spPr bwMode="auto">
          <a:xfrm>
            <a:off x="4648200" y="45720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4" name="Rectangle 45" descr="羊皮纸"/>
          <p:cNvSpPr>
            <a:spLocks noChangeArrowheads="1"/>
          </p:cNvSpPr>
          <p:nvPr/>
        </p:nvSpPr>
        <p:spPr bwMode="auto">
          <a:xfrm>
            <a:off x="5410200" y="45720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5" name="Line 46"/>
          <p:cNvSpPr>
            <a:spLocks noChangeShapeType="1"/>
          </p:cNvSpPr>
          <p:nvPr/>
        </p:nvSpPr>
        <p:spPr bwMode="auto">
          <a:xfrm>
            <a:off x="5867400" y="45720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6" name="Rectangle 47" descr="花束"/>
          <p:cNvSpPr>
            <a:spLocks noChangeArrowheads="1"/>
          </p:cNvSpPr>
          <p:nvPr/>
        </p:nvSpPr>
        <p:spPr bwMode="auto">
          <a:xfrm>
            <a:off x="6324600" y="45720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7" name="Line 48"/>
          <p:cNvSpPr>
            <a:spLocks noChangeShapeType="1"/>
          </p:cNvSpPr>
          <p:nvPr/>
        </p:nvSpPr>
        <p:spPr bwMode="auto">
          <a:xfrm>
            <a:off x="1828800" y="4876800"/>
            <a:ext cx="381000" cy="0"/>
          </a:xfrm>
          <a:prstGeom prst="line">
            <a:avLst/>
          </a:prstGeom>
          <a:noFill/>
          <a:ln w="38100">
            <a:solidFill>
              <a:srgbClr val="FF0000"/>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3276600" y="4876800"/>
            <a:ext cx="533400" cy="0"/>
          </a:xfrm>
          <a:prstGeom prst="line">
            <a:avLst/>
          </a:prstGeom>
          <a:noFill/>
          <a:ln w="38100">
            <a:solidFill>
              <a:srgbClr val="FF0000"/>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9" name="Line 50"/>
          <p:cNvSpPr>
            <a:spLocks noChangeShapeType="1"/>
          </p:cNvSpPr>
          <p:nvPr/>
        </p:nvSpPr>
        <p:spPr bwMode="auto">
          <a:xfrm>
            <a:off x="4876800" y="4876800"/>
            <a:ext cx="533400" cy="0"/>
          </a:xfrm>
          <a:prstGeom prst="line">
            <a:avLst/>
          </a:prstGeom>
          <a:noFill/>
          <a:ln w="38100">
            <a:solidFill>
              <a:srgbClr val="FF0000"/>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0" name="Rectangle 51" descr="羊皮纸"/>
          <p:cNvSpPr>
            <a:spLocks noChangeArrowheads="1"/>
          </p:cNvSpPr>
          <p:nvPr/>
        </p:nvSpPr>
        <p:spPr bwMode="auto">
          <a:xfrm>
            <a:off x="54102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1" name="Line 52"/>
          <p:cNvSpPr>
            <a:spLocks noChangeShapeType="1"/>
          </p:cNvSpPr>
          <p:nvPr/>
        </p:nvSpPr>
        <p:spPr bwMode="auto">
          <a:xfrm>
            <a:off x="58674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2" name="Rectangle 53" descr="花束"/>
          <p:cNvSpPr>
            <a:spLocks noChangeArrowheads="1"/>
          </p:cNvSpPr>
          <p:nvPr/>
        </p:nvSpPr>
        <p:spPr bwMode="auto">
          <a:xfrm>
            <a:off x="63246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3" name="Rectangle 54" descr="羊皮纸"/>
          <p:cNvSpPr>
            <a:spLocks noChangeArrowheads="1"/>
          </p:cNvSpPr>
          <p:nvPr/>
        </p:nvSpPr>
        <p:spPr bwMode="auto">
          <a:xfrm>
            <a:off x="70104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4" name="Line 55"/>
          <p:cNvSpPr>
            <a:spLocks noChangeShapeType="1"/>
          </p:cNvSpPr>
          <p:nvPr/>
        </p:nvSpPr>
        <p:spPr bwMode="auto">
          <a:xfrm>
            <a:off x="74676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5" name="Rectangle 56" descr="花束"/>
          <p:cNvSpPr>
            <a:spLocks noChangeArrowheads="1"/>
          </p:cNvSpPr>
          <p:nvPr/>
        </p:nvSpPr>
        <p:spPr bwMode="auto">
          <a:xfrm>
            <a:off x="79248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6" name="Line 57"/>
          <p:cNvSpPr>
            <a:spLocks noChangeShapeType="1"/>
          </p:cNvSpPr>
          <p:nvPr/>
        </p:nvSpPr>
        <p:spPr bwMode="auto">
          <a:xfrm>
            <a:off x="5029200" y="5761038"/>
            <a:ext cx="381000" cy="0"/>
          </a:xfrm>
          <a:prstGeom prst="line">
            <a:avLst/>
          </a:prstGeom>
          <a:noFill/>
          <a:ln w="38100">
            <a:solidFill>
              <a:srgbClr val="FF0000"/>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7" name="Line 58"/>
          <p:cNvSpPr>
            <a:spLocks noChangeShapeType="1"/>
          </p:cNvSpPr>
          <p:nvPr/>
        </p:nvSpPr>
        <p:spPr bwMode="auto">
          <a:xfrm>
            <a:off x="6477000" y="5761038"/>
            <a:ext cx="533400" cy="0"/>
          </a:xfrm>
          <a:prstGeom prst="line">
            <a:avLst/>
          </a:prstGeom>
          <a:noFill/>
          <a:ln w="38100">
            <a:solidFill>
              <a:srgbClr val="FF0000"/>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8" name="Text Box 59"/>
          <p:cNvSpPr txBox="1">
            <a:spLocks noChangeArrowheads="1"/>
          </p:cNvSpPr>
          <p:nvPr/>
        </p:nvSpPr>
        <p:spPr bwMode="auto">
          <a:xfrm>
            <a:off x="7875588" y="5410200"/>
            <a:ext cx="430212"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59" name="Line 60"/>
          <p:cNvSpPr>
            <a:spLocks noChangeShapeType="1"/>
          </p:cNvSpPr>
          <p:nvPr/>
        </p:nvSpPr>
        <p:spPr bwMode="auto">
          <a:xfrm flipV="1">
            <a:off x="5029200" y="5334000"/>
            <a:ext cx="0" cy="457200"/>
          </a:xfrm>
          <a:prstGeom prst="line">
            <a:avLst/>
          </a:prstGeom>
          <a:noFill/>
          <a:ln w="38100">
            <a:solidFill>
              <a:srgbClr val="FF0000"/>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0" name="Line 61"/>
          <p:cNvSpPr>
            <a:spLocks noChangeShapeType="1"/>
          </p:cNvSpPr>
          <p:nvPr/>
        </p:nvSpPr>
        <p:spPr bwMode="auto">
          <a:xfrm>
            <a:off x="5029200" y="5334000"/>
            <a:ext cx="1905000" cy="0"/>
          </a:xfrm>
          <a:prstGeom prst="line">
            <a:avLst/>
          </a:prstGeom>
          <a:noFill/>
          <a:ln w="38100">
            <a:solidFill>
              <a:srgbClr val="FF0000"/>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1" name="Line 62"/>
          <p:cNvSpPr>
            <a:spLocks noChangeShapeType="1"/>
          </p:cNvSpPr>
          <p:nvPr/>
        </p:nvSpPr>
        <p:spPr bwMode="auto">
          <a:xfrm>
            <a:off x="6477000" y="4876800"/>
            <a:ext cx="457200" cy="0"/>
          </a:xfrm>
          <a:prstGeom prst="line">
            <a:avLst/>
          </a:prstGeom>
          <a:noFill/>
          <a:ln w="38100">
            <a:solidFill>
              <a:srgbClr val="FF0000"/>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2" name="Line 63"/>
          <p:cNvSpPr>
            <a:spLocks noChangeShapeType="1"/>
          </p:cNvSpPr>
          <p:nvPr/>
        </p:nvSpPr>
        <p:spPr bwMode="auto">
          <a:xfrm>
            <a:off x="6934200" y="4876800"/>
            <a:ext cx="0" cy="457200"/>
          </a:xfrm>
          <a:prstGeom prst="line">
            <a:avLst/>
          </a:prstGeom>
          <a:noFill/>
          <a:ln w="38100">
            <a:solidFill>
              <a:srgbClr val="FF0000"/>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3" name="Text Box 64"/>
          <p:cNvSpPr txBox="1">
            <a:spLocks noChangeArrowheads="1"/>
          </p:cNvSpPr>
          <p:nvPr/>
        </p:nvSpPr>
        <p:spPr bwMode="auto">
          <a:xfrm>
            <a:off x="2254250" y="25447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64" name="Text Box 65"/>
          <p:cNvSpPr txBox="1">
            <a:spLocks noChangeArrowheads="1"/>
          </p:cNvSpPr>
          <p:nvPr/>
        </p:nvSpPr>
        <p:spPr bwMode="auto">
          <a:xfrm>
            <a:off x="2254250" y="45259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65" name="Text Box 66"/>
          <p:cNvSpPr txBox="1">
            <a:spLocks noChangeArrowheads="1"/>
          </p:cNvSpPr>
          <p:nvPr/>
        </p:nvSpPr>
        <p:spPr bwMode="auto">
          <a:xfrm>
            <a:off x="2209800" y="33067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66" name="Text Box 67"/>
          <p:cNvSpPr txBox="1">
            <a:spLocks noChangeArrowheads="1"/>
          </p:cNvSpPr>
          <p:nvPr/>
        </p:nvSpPr>
        <p:spPr bwMode="auto">
          <a:xfrm>
            <a:off x="3821113" y="4525963"/>
            <a:ext cx="827087"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67" name="Text Box 68"/>
          <p:cNvSpPr txBox="1">
            <a:spLocks noChangeArrowheads="1"/>
          </p:cNvSpPr>
          <p:nvPr/>
        </p:nvSpPr>
        <p:spPr bwMode="auto">
          <a:xfrm>
            <a:off x="3810000" y="25447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-3 6</a:t>
            </a:r>
            <a:endParaRPr lang="en-US" altLang="zh-CN" u="none">
              <a:solidFill>
                <a:srgbClr val="FF0000"/>
              </a:solidFill>
              <a:effectLst/>
              <a:latin typeface="Times New Roman" pitchFamily="18" charset="0"/>
              <a:cs typeface="Times New Roman" pitchFamily="18" charset="0"/>
            </a:endParaRPr>
          </a:p>
        </p:txBody>
      </p:sp>
      <p:sp>
        <p:nvSpPr>
          <p:cNvPr id="68" name="Text Box 69"/>
          <p:cNvSpPr txBox="1">
            <a:spLocks noChangeArrowheads="1"/>
          </p:cNvSpPr>
          <p:nvPr/>
        </p:nvSpPr>
        <p:spPr bwMode="auto">
          <a:xfrm>
            <a:off x="3854450" y="33067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3  6</a:t>
            </a:r>
            <a:endParaRPr lang="en-US" altLang="zh-CN" u="none">
              <a:solidFill>
                <a:srgbClr val="FF0000"/>
              </a:solidFill>
              <a:effectLst/>
              <a:latin typeface="Times New Roman" pitchFamily="18" charset="0"/>
              <a:cs typeface="Times New Roman" pitchFamily="18" charset="0"/>
            </a:endParaRPr>
          </a:p>
        </p:txBody>
      </p:sp>
      <p:sp>
        <p:nvSpPr>
          <p:cNvPr id="69" name="Text Box 70"/>
          <p:cNvSpPr txBox="1">
            <a:spLocks noChangeArrowheads="1"/>
          </p:cNvSpPr>
          <p:nvPr/>
        </p:nvSpPr>
        <p:spPr bwMode="auto">
          <a:xfrm>
            <a:off x="5370513" y="3306763"/>
            <a:ext cx="1030287"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70" name="Text Box 71"/>
          <p:cNvSpPr txBox="1">
            <a:spLocks noChangeArrowheads="1"/>
          </p:cNvSpPr>
          <p:nvPr/>
        </p:nvSpPr>
        <p:spPr bwMode="auto">
          <a:xfrm>
            <a:off x="5370513" y="4525963"/>
            <a:ext cx="1030287"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71" name="Text Box 72"/>
          <p:cNvSpPr txBox="1">
            <a:spLocks noChangeArrowheads="1"/>
          </p:cNvSpPr>
          <p:nvPr/>
        </p:nvSpPr>
        <p:spPr bwMode="auto">
          <a:xfrm>
            <a:off x="5505450" y="25447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72" name="Text Box 73"/>
          <p:cNvSpPr txBox="1">
            <a:spLocks noChangeArrowheads="1"/>
          </p:cNvSpPr>
          <p:nvPr/>
        </p:nvSpPr>
        <p:spPr bwMode="auto">
          <a:xfrm>
            <a:off x="550545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73" name="Text Box 74"/>
          <p:cNvSpPr txBox="1">
            <a:spLocks noChangeArrowheads="1"/>
          </p:cNvSpPr>
          <p:nvPr/>
        </p:nvSpPr>
        <p:spPr bwMode="auto">
          <a:xfrm>
            <a:off x="7105650" y="33067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74" name="Text Box 75"/>
          <p:cNvSpPr txBox="1">
            <a:spLocks noChangeArrowheads="1"/>
          </p:cNvSpPr>
          <p:nvPr/>
        </p:nvSpPr>
        <p:spPr bwMode="auto">
          <a:xfrm>
            <a:off x="708660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115</a:t>
            </a:fld>
            <a:endParaRPr lang="en-US" altLang="zh-CN"/>
          </a:p>
        </p:txBody>
      </p:sp>
      <p:sp>
        <p:nvSpPr>
          <p:cNvPr id="3" name="Rectangle 4" descr="羊皮纸"/>
          <p:cNvSpPr>
            <a:spLocks noChangeArrowheads="1"/>
          </p:cNvSpPr>
          <p:nvPr/>
        </p:nvSpPr>
        <p:spPr bwMode="auto">
          <a:xfrm>
            <a:off x="70104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 name="Line 5"/>
          <p:cNvSpPr>
            <a:spLocks noChangeShapeType="1"/>
          </p:cNvSpPr>
          <p:nvPr/>
        </p:nvSpPr>
        <p:spPr bwMode="auto">
          <a:xfrm>
            <a:off x="74676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 name="Rectangle 6"/>
          <p:cNvSpPr>
            <a:spLocks noChangeArrowheads="1"/>
          </p:cNvSpPr>
          <p:nvPr/>
        </p:nvSpPr>
        <p:spPr bwMode="auto">
          <a:xfrm>
            <a:off x="2209800" y="990600"/>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 name="Text Box 7"/>
          <p:cNvSpPr txBox="1">
            <a:spLocks noChangeArrowheads="1"/>
          </p:cNvSpPr>
          <p:nvPr/>
        </p:nvSpPr>
        <p:spPr bwMode="auto">
          <a:xfrm>
            <a:off x="395536" y="980728"/>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AH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7" name="Text Box 8"/>
          <p:cNvSpPr txBox="1">
            <a:spLocks noChangeArrowheads="1"/>
          </p:cNvSpPr>
          <p:nvPr/>
        </p:nvSpPr>
        <p:spPr bwMode="auto">
          <a:xfrm>
            <a:off x="609600" y="3051175"/>
            <a:ext cx="1430200"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BH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8" name="Line 9"/>
          <p:cNvSpPr>
            <a:spLocks noChangeShapeType="1"/>
          </p:cNvSpPr>
          <p:nvPr/>
        </p:nvSpPr>
        <p:spPr bwMode="auto">
          <a:xfrm>
            <a:off x="26670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Rectangle 10" descr="花束"/>
          <p:cNvSpPr>
            <a:spLocks noChangeArrowheads="1"/>
          </p:cNvSpPr>
          <p:nvPr/>
        </p:nvSpPr>
        <p:spPr bwMode="auto">
          <a:xfrm>
            <a:off x="78486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Rectangle 11" descr="羊皮纸"/>
          <p:cNvSpPr>
            <a:spLocks noChangeArrowheads="1"/>
          </p:cNvSpPr>
          <p:nvPr/>
        </p:nvSpPr>
        <p:spPr bwMode="auto">
          <a:xfrm>
            <a:off x="22098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 name="Line 12"/>
          <p:cNvSpPr>
            <a:spLocks noChangeShapeType="1"/>
          </p:cNvSpPr>
          <p:nvPr/>
        </p:nvSpPr>
        <p:spPr bwMode="auto">
          <a:xfrm>
            <a:off x="26670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Rectangle 13" descr="花束"/>
          <p:cNvSpPr>
            <a:spLocks noChangeArrowheads="1"/>
          </p:cNvSpPr>
          <p:nvPr/>
        </p:nvSpPr>
        <p:spPr bwMode="auto">
          <a:xfrm>
            <a:off x="30480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 name="Rectangle 14" descr="羊皮纸"/>
          <p:cNvSpPr>
            <a:spLocks noChangeArrowheads="1"/>
          </p:cNvSpPr>
          <p:nvPr/>
        </p:nvSpPr>
        <p:spPr bwMode="auto">
          <a:xfrm>
            <a:off x="38100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 name="Line 15"/>
          <p:cNvSpPr>
            <a:spLocks noChangeShapeType="1"/>
          </p:cNvSpPr>
          <p:nvPr/>
        </p:nvSpPr>
        <p:spPr bwMode="auto">
          <a:xfrm>
            <a:off x="42672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Rectangle 16" descr="花束"/>
          <p:cNvSpPr>
            <a:spLocks noChangeArrowheads="1"/>
          </p:cNvSpPr>
          <p:nvPr/>
        </p:nvSpPr>
        <p:spPr bwMode="auto">
          <a:xfrm>
            <a:off x="62484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 name="Rectangle 17" descr="羊皮纸"/>
          <p:cNvSpPr>
            <a:spLocks noChangeArrowheads="1"/>
          </p:cNvSpPr>
          <p:nvPr/>
        </p:nvSpPr>
        <p:spPr bwMode="auto">
          <a:xfrm>
            <a:off x="38100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7" name="Line 18"/>
          <p:cNvSpPr>
            <a:spLocks noChangeShapeType="1"/>
          </p:cNvSpPr>
          <p:nvPr/>
        </p:nvSpPr>
        <p:spPr bwMode="auto">
          <a:xfrm>
            <a:off x="42672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Rectangle 19" descr="花束"/>
          <p:cNvSpPr>
            <a:spLocks noChangeArrowheads="1"/>
          </p:cNvSpPr>
          <p:nvPr/>
        </p:nvSpPr>
        <p:spPr bwMode="auto">
          <a:xfrm>
            <a:off x="46482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9" name="Rectangle 20" descr="羊皮纸"/>
          <p:cNvSpPr>
            <a:spLocks noChangeArrowheads="1"/>
          </p:cNvSpPr>
          <p:nvPr/>
        </p:nvSpPr>
        <p:spPr bwMode="auto">
          <a:xfrm>
            <a:off x="5410200" y="9906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58674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1" name="Rectangle 22" descr="花束"/>
          <p:cNvSpPr>
            <a:spLocks noChangeArrowheads="1"/>
          </p:cNvSpPr>
          <p:nvPr/>
        </p:nvSpPr>
        <p:spPr bwMode="auto">
          <a:xfrm>
            <a:off x="6324600" y="9906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2" name="Rectangle 23" descr="羊皮纸"/>
          <p:cNvSpPr>
            <a:spLocks noChangeArrowheads="1"/>
          </p:cNvSpPr>
          <p:nvPr/>
        </p:nvSpPr>
        <p:spPr bwMode="auto">
          <a:xfrm>
            <a:off x="54102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Line 24"/>
          <p:cNvSpPr>
            <a:spLocks noChangeShapeType="1"/>
          </p:cNvSpPr>
          <p:nvPr/>
        </p:nvSpPr>
        <p:spPr bwMode="auto">
          <a:xfrm>
            <a:off x="58674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4" name="Rectangle 25" descr="花束"/>
          <p:cNvSpPr>
            <a:spLocks noChangeArrowheads="1"/>
          </p:cNvSpPr>
          <p:nvPr/>
        </p:nvSpPr>
        <p:spPr bwMode="auto">
          <a:xfrm>
            <a:off x="63246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5" name="Rectangle 26" descr="羊皮纸"/>
          <p:cNvSpPr>
            <a:spLocks noChangeArrowheads="1"/>
          </p:cNvSpPr>
          <p:nvPr/>
        </p:nvSpPr>
        <p:spPr bwMode="auto">
          <a:xfrm>
            <a:off x="70104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74676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7" name="Rectangle 28" descr="花束"/>
          <p:cNvSpPr>
            <a:spLocks noChangeArrowheads="1"/>
          </p:cNvSpPr>
          <p:nvPr/>
        </p:nvSpPr>
        <p:spPr bwMode="auto">
          <a:xfrm>
            <a:off x="79248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8" name="Line 29"/>
          <p:cNvSpPr>
            <a:spLocks noChangeShapeType="1"/>
          </p:cNvSpPr>
          <p:nvPr/>
        </p:nvSpPr>
        <p:spPr bwMode="auto">
          <a:xfrm>
            <a:off x="1828800" y="1295400"/>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9" name="Line 30"/>
          <p:cNvSpPr>
            <a:spLocks noChangeShapeType="1"/>
          </p:cNvSpPr>
          <p:nvPr/>
        </p:nvSpPr>
        <p:spPr bwMode="auto">
          <a:xfrm>
            <a:off x="3200400" y="2514600"/>
            <a:ext cx="6096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0" name="Line 31"/>
          <p:cNvSpPr>
            <a:spLocks noChangeShapeType="1"/>
          </p:cNvSpPr>
          <p:nvPr/>
        </p:nvSpPr>
        <p:spPr bwMode="auto">
          <a:xfrm>
            <a:off x="4876800" y="25146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1" name="Line 32"/>
          <p:cNvSpPr>
            <a:spLocks noChangeShapeType="1"/>
          </p:cNvSpPr>
          <p:nvPr/>
        </p:nvSpPr>
        <p:spPr bwMode="auto">
          <a:xfrm>
            <a:off x="6477000" y="25146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2" name="Line 33"/>
          <p:cNvSpPr>
            <a:spLocks noChangeShapeType="1"/>
          </p:cNvSpPr>
          <p:nvPr/>
        </p:nvSpPr>
        <p:spPr bwMode="auto">
          <a:xfrm>
            <a:off x="6477000" y="12954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3" name="Text Box 34"/>
          <p:cNvSpPr txBox="1">
            <a:spLocks noChangeArrowheads="1"/>
          </p:cNvSpPr>
          <p:nvPr/>
        </p:nvSpPr>
        <p:spPr bwMode="auto">
          <a:xfrm>
            <a:off x="7875588" y="9445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34" name="Text Box 35"/>
          <p:cNvSpPr txBox="1">
            <a:spLocks noChangeArrowheads="1"/>
          </p:cNvSpPr>
          <p:nvPr/>
        </p:nvSpPr>
        <p:spPr bwMode="auto">
          <a:xfrm>
            <a:off x="7875588" y="21637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35" name="Text Box 36"/>
          <p:cNvSpPr txBox="1">
            <a:spLocks noChangeArrowheads="1"/>
          </p:cNvSpPr>
          <p:nvPr/>
        </p:nvSpPr>
        <p:spPr bwMode="auto">
          <a:xfrm>
            <a:off x="395536" y="4293096"/>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CH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36" name="Rectangle 37"/>
          <p:cNvSpPr>
            <a:spLocks noChangeArrowheads="1"/>
          </p:cNvSpPr>
          <p:nvPr/>
        </p:nvSpPr>
        <p:spPr bwMode="auto">
          <a:xfrm>
            <a:off x="2209800" y="4313238"/>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7" name="Line 38"/>
          <p:cNvSpPr>
            <a:spLocks noChangeShapeType="1"/>
          </p:cNvSpPr>
          <p:nvPr/>
        </p:nvSpPr>
        <p:spPr bwMode="auto">
          <a:xfrm>
            <a:off x="26670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8" name="Rectangle 39" descr="花束"/>
          <p:cNvSpPr>
            <a:spLocks noChangeArrowheads="1"/>
          </p:cNvSpPr>
          <p:nvPr/>
        </p:nvSpPr>
        <p:spPr bwMode="auto">
          <a:xfrm>
            <a:off x="3048000" y="4313238"/>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9" name="Rectangle 40" descr="羊皮纸"/>
          <p:cNvSpPr>
            <a:spLocks noChangeArrowheads="1"/>
          </p:cNvSpPr>
          <p:nvPr/>
        </p:nvSpPr>
        <p:spPr bwMode="auto">
          <a:xfrm>
            <a:off x="3810000" y="43434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0" name="Line 41"/>
          <p:cNvSpPr>
            <a:spLocks noChangeShapeType="1"/>
          </p:cNvSpPr>
          <p:nvPr/>
        </p:nvSpPr>
        <p:spPr bwMode="auto">
          <a:xfrm>
            <a:off x="42672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1" name="Rectangle 42" descr="花束"/>
          <p:cNvSpPr>
            <a:spLocks noChangeArrowheads="1"/>
          </p:cNvSpPr>
          <p:nvPr/>
        </p:nvSpPr>
        <p:spPr bwMode="auto">
          <a:xfrm>
            <a:off x="4648200" y="43434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2" name="Rectangle 43" descr="羊皮纸"/>
          <p:cNvSpPr>
            <a:spLocks noChangeArrowheads="1"/>
          </p:cNvSpPr>
          <p:nvPr/>
        </p:nvSpPr>
        <p:spPr bwMode="auto">
          <a:xfrm>
            <a:off x="5410200" y="43434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3" name="Line 44"/>
          <p:cNvSpPr>
            <a:spLocks noChangeShapeType="1"/>
          </p:cNvSpPr>
          <p:nvPr/>
        </p:nvSpPr>
        <p:spPr bwMode="auto">
          <a:xfrm>
            <a:off x="58674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4" name="Rectangle 45" descr="花束"/>
          <p:cNvSpPr>
            <a:spLocks noChangeArrowheads="1"/>
          </p:cNvSpPr>
          <p:nvPr/>
        </p:nvSpPr>
        <p:spPr bwMode="auto">
          <a:xfrm>
            <a:off x="6324600" y="43434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5" name="Line 46"/>
          <p:cNvSpPr>
            <a:spLocks noChangeShapeType="1"/>
          </p:cNvSpPr>
          <p:nvPr/>
        </p:nvSpPr>
        <p:spPr bwMode="auto">
          <a:xfrm>
            <a:off x="1828800" y="4618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6" name="Line 47"/>
          <p:cNvSpPr>
            <a:spLocks noChangeShapeType="1"/>
          </p:cNvSpPr>
          <p:nvPr/>
        </p:nvSpPr>
        <p:spPr bwMode="auto">
          <a:xfrm>
            <a:off x="32766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7" name="Line 48"/>
          <p:cNvSpPr>
            <a:spLocks noChangeShapeType="1"/>
          </p:cNvSpPr>
          <p:nvPr/>
        </p:nvSpPr>
        <p:spPr bwMode="auto">
          <a:xfrm>
            <a:off x="48768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8" name="Rectangle 49" descr="羊皮纸"/>
          <p:cNvSpPr>
            <a:spLocks noChangeArrowheads="1"/>
          </p:cNvSpPr>
          <p:nvPr/>
        </p:nvSpPr>
        <p:spPr bwMode="auto">
          <a:xfrm>
            <a:off x="54102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9" name="Line 50"/>
          <p:cNvSpPr>
            <a:spLocks noChangeShapeType="1"/>
          </p:cNvSpPr>
          <p:nvPr/>
        </p:nvSpPr>
        <p:spPr bwMode="auto">
          <a:xfrm>
            <a:off x="58674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0" name="Rectangle 51" descr="花束"/>
          <p:cNvSpPr>
            <a:spLocks noChangeArrowheads="1"/>
          </p:cNvSpPr>
          <p:nvPr/>
        </p:nvSpPr>
        <p:spPr bwMode="auto">
          <a:xfrm>
            <a:off x="63246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1" name="Rectangle 52" descr="羊皮纸"/>
          <p:cNvSpPr>
            <a:spLocks noChangeArrowheads="1"/>
          </p:cNvSpPr>
          <p:nvPr/>
        </p:nvSpPr>
        <p:spPr bwMode="auto">
          <a:xfrm>
            <a:off x="70104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2" name="Line 53"/>
          <p:cNvSpPr>
            <a:spLocks noChangeShapeType="1"/>
          </p:cNvSpPr>
          <p:nvPr/>
        </p:nvSpPr>
        <p:spPr bwMode="auto">
          <a:xfrm>
            <a:off x="74676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3" name="Rectangle 54" descr="花束"/>
          <p:cNvSpPr>
            <a:spLocks noChangeArrowheads="1"/>
          </p:cNvSpPr>
          <p:nvPr/>
        </p:nvSpPr>
        <p:spPr bwMode="auto">
          <a:xfrm>
            <a:off x="79248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4" name="Line 55"/>
          <p:cNvSpPr>
            <a:spLocks noChangeShapeType="1"/>
          </p:cNvSpPr>
          <p:nvPr/>
        </p:nvSpPr>
        <p:spPr bwMode="auto">
          <a:xfrm>
            <a:off x="3429000" y="5761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5" name="Line 56"/>
          <p:cNvSpPr>
            <a:spLocks noChangeShapeType="1"/>
          </p:cNvSpPr>
          <p:nvPr/>
        </p:nvSpPr>
        <p:spPr bwMode="auto">
          <a:xfrm>
            <a:off x="6477000" y="5761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6" name="Text Box 57"/>
          <p:cNvSpPr txBox="1">
            <a:spLocks noChangeArrowheads="1"/>
          </p:cNvSpPr>
          <p:nvPr/>
        </p:nvSpPr>
        <p:spPr bwMode="auto">
          <a:xfrm>
            <a:off x="7875588" y="5410200"/>
            <a:ext cx="430212"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57" name="Line 58"/>
          <p:cNvSpPr>
            <a:spLocks noChangeShapeType="1"/>
          </p:cNvSpPr>
          <p:nvPr/>
        </p:nvSpPr>
        <p:spPr bwMode="auto">
          <a:xfrm flipV="1">
            <a:off x="3429000" y="5181600"/>
            <a:ext cx="0" cy="6096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8" name="Line 59"/>
          <p:cNvSpPr>
            <a:spLocks noChangeShapeType="1"/>
          </p:cNvSpPr>
          <p:nvPr/>
        </p:nvSpPr>
        <p:spPr bwMode="auto">
          <a:xfrm>
            <a:off x="3429000" y="5181600"/>
            <a:ext cx="3505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9" name="Line 60"/>
          <p:cNvSpPr>
            <a:spLocks noChangeShapeType="1"/>
          </p:cNvSpPr>
          <p:nvPr/>
        </p:nvSpPr>
        <p:spPr bwMode="auto">
          <a:xfrm>
            <a:off x="6477000" y="4648200"/>
            <a:ext cx="457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0" name="Line 61"/>
          <p:cNvSpPr>
            <a:spLocks noChangeShapeType="1"/>
          </p:cNvSpPr>
          <p:nvPr/>
        </p:nvSpPr>
        <p:spPr bwMode="auto">
          <a:xfrm>
            <a:off x="6934200" y="4648200"/>
            <a:ext cx="0" cy="5334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1" name="Text Box 62"/>
          <p:cNvSpPr txBox="1">
            <a:spLocks noChangeArrowheads="1"/>
          </p:cNvSpPr>
          <p:nvPr/>
        </p:nvSpPr>
        <p:spPr bwMode="auto">
          <a:xfrm>
            <a:off x="3854450" y="9445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62" name="Text Box 63"/>
          <p:cNvSpPr txBox="1">
            <a:spLocks noChangeArrowheads="1"/>
          </p:cNvSpPr>
          <p:nvPr/>
        </p:nvSpPr>
        <p:spPr bwMode="auto">
          <a:xfrm>
            <a:off x="3854450" y="42973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63" name="Text Box 64"/>
          <p:cNvSpPr txBox="1">
            <a:spLocks noChangeArrowheads="1"/>
          </p:cNvSpPr>
          <p:nvPr/>
        </p:nvSpPr>
        <p:spPr bwMode="auto">
          <a:xfrm>
            <a:off x="2209800" y="21637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64" name="Text Box 65"/>
          <p:cNvSpPr txBox="1">
            <a:spLocks noChangeArrowheads="1"/>
          </p:cNvSpPr>
          <p:nvPr/>
        </p:nvSpPr>
        <p:spPr bwMode="auto">
          <a:xfrm>
            <a:off x="5410200" y="42973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65" name="Text Box 66"/>
          <p:cNvSpPr txBox="1">
            <a:spLocks noChangeArrowheads="1"/>
          </p:cNvSpPr>
          <p:nvPr/>
        </p:nvSpPr>
        <p:spPr bwMode="auto">
          <a:xfrm>
            <a:off x="5410200" y="9445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-3 6</a:t>
            </a:r>
            <a:endParaRPr lang="en-US" altLang="zh-CN" u="none">
              <a:solidFill>
                <a:srgbClr val="FF0000"/>
              </a:solidFill>
              <a:effectLst/>
              <a:latin typeface="Times New Roman" pitchFamily="18" charset="0"/>
              <a:cs typeface="Times New Roman" pitchFamily="18" charset="0"/>
            </a:endParaRPr>
          </a:p>
        </p:txBody>
      </p:sp>
      <p:sp>
        <p:nvSpPr>
          <p:cNvPr id="66" name="Text Box 67"/>
          <p:cNvSpPr txBox="1">
            <a:spLocks noChangeArrowheads="1"/>
          </p:cNvSpPr>
          <p:nvPr/>
        </p:nvSpPr>
        <p:spPr bwMode="auto">
          <a:xfrm>
            <a:off x="3854450" y="21637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3  6</a:t>
            </a:r>
            <a:endParaRPr lang="en-US" altLang="zh-CN" u="none">
              <a:solidFill>
                <a:srgbClr val="FF0000"/>
              </a:solidFill>
              <a:effectLst/>
              <a:latin typeface="Times New Roman" pitchFamily="18" charset="0"/>
              <a:cs typeface="Times New Roman" pitchFamily="18" charset="0"/>
            </a:endParaRPr>
          </a:p>
        </p:txBody>
      </p:sp>
      <p:sp>
        <p:nvSpPr>
          <p:cNvPr id="67" name="Text Box 68"/>
          <p:cNvSpPr txBox="1">
            <a:spLocks noChangeArrowheads="1"/>
          </p:cNvSpPr>
          <p:nvPr/>
        </p:nvSpPr>
        <p:spPr bwMode="auto">
          <a:xfrm>
            <a:off x="5370513" y="2163763"/>
            <a:ext cx="1030287"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68" name="Text Box 69"/>
          <p:cNvSpPr txBox="1">
            <a:spLocks noChangeArrowheads="1"/>
          </p:cNvSpPr>
          <p:nvPr/>
        </p:nvSpPr>
        <p:spPr bwMode="auto">
          <a:xfrm>
            <a:off x="7029450" y="9445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69" name="Text Box 70"/>
          <p:cNvSpPr txBox="1">
            <a:spLocks noChangeArrowheads="1"/>
          </p:cNvSpPr>
          <p:nvPr/>
        </p:nvSpPr>
        <p:spPr bwMode="auto">
          <a:xfrm>
            <a:off x="550545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70" name="Text Box 71"/>
          <p:cNvSpPr txBox="1">
            <a:spLocks noChangeArrowheads="1"/>
          </p:cNvSpPr>
          <p:nvPr/>
        </p:nvSpPr>
        <p:spPr bwMode="auto">
          <a:xfrm>
            <a:off x="7105650" y="21637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71" name="Text Box 72"/>
          <p:cNvSpPr txBox="1">
            <a:spLocks noChangeArrowheads="1"/>
          </p:cNvSpPr>
          <p:nvPr/>
        </p:nvSpPr>
        <p:spPr bwMode="auto">
          <a:xfrm>
            <a:off x="708660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72" name="Line 73"/>
          <p:cNvSpPr>
            <a:spLocks noChangeShapeType="1"/>
          </p:cNvSpPr>
          <p:nvPr/>
        </p:nvSpPr>
        <p:spPr bwMode="auto">
          <a:xfrm flipH="1">
            <a:off x="4011613" y="6096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73" name="Text Box 74"/>
          <p:cNvSpPr txBox="1">
            <a:spLocks noChangeArrowheads="1"/>
          </p:cNvSpPr>
          <p:nvPr/>
        </p:nvSpPr>
        <p:spPr bwMode="auto">
          <a:xfrm>
            <a:off x="4392613" y="319088"/>
            <a:ext cx="560387"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a:solidFill>
                  <a:srgbClr val="0000FF"/>
                </a:solidFill>
                <a:effectLst/>
                <a:latin typeface="Times New Roman" pitchFamily="18" charset="0"/>
                <a:cs typeface="Times New Roman" pitchFamily="18" charset="0"/>
              </a:rPr>
              <a:t>pa</a:t>
            </a:r>
            <a:endParaRPr lang="en-US" altLang="zh-CN" u="none" dirty="0">
              <a:solidFill>
                <a:srgbClr val="0000FF"/>
              </a:solidFill>
              <a:effectLst/>
              <a:latin typeface="Times New Roman" pitchFamily="18" charset="0"/>
              <a:cs typeface="Times New Roman" pitchFamily="18" charset="0"/>
            </a:endParaRPr>
          </a:p>
        </p:txBody>
      </p:sp>
      <p:sp>
        <p:nvSpPr>
          <p:cNvPr id="74" name="Line 75"/>
          <p:cNvSpPr>
            <a:spLocks noChangeShapeType="1"/>
          </p:cNvSpPr>
          <p:nvPr/>
        </p:nvSpPr>
        <p:spPr bwMode="auto">
          <a:xfrm flipH="1" flipV="1">
            <a:off x="1552575" y="2819400"/>
            <a:ext cx="381000" cy="3810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75" name="Text Box 76"/>
          <p:cNvSpPr txBox="1">
            <a:spLocks noChangeArrowheads="1"/>
          </p:cNvSpPr>
          <p:nvPr/>
        </p:nvSpPr>
        <p:spPr bwMode="auto">
          <a:xfrm>
            <a:off x="1905000" y="2909888"/>
            <a:ext cx="382588"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9900"/>
                </a:solidFill>
                <a:effectLst/>
                <a:latin typeface="Times New Roman" pitchFamily="18" charset="0"/>
                <a:cs typeface="Times New Roman" pitchFamily="18" charset="0"/>
              </a:rPr>
              <a:t>p</a:t>
            </a:r>
            <a:endParaRPr lang="en-US" altLang="zh-CN" u="none">
              <a:solidFill>
                <a:srgbClr val="009900"/>
              </a:solidFill>
              <a:effectLst/>
              <a:latin typeface="Times New Roman" pitchFamily="18" charset="0"/>
              <a:cs typeface="Times New Roman" pitchFamily="18" charset="0"/>
            </a:endParaRPr>
          </a:p>
        </p:txBody>
      </p:sp>
      <p:sp>
        <p:nvSpPr>
          <p:cNvPr id="76" name="Rectangle 77" descr="花束"/>
          <p:cNvSpPr>
            <a:spLocks noChangeArrowheads="1"/>
          </p:cNvSpPr>
          <p:nvPr/>
        </p:nvSpPr>
        <p:spPr bwMode="auto">
          <a:xfrm>
            <a:off x="46482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7" name="Rectangle 78" descr="花束"/>
          <p:cNvSpPr>
            <a:spLocks noChangeArrowheads="1"/>
          </p:cNvSpPr>
          <p:nvPr/>
        </p:nvSpPr>
        <p:spPr bwMode="auto">
          <a:xfrm>
            <a:off x="30480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8" name="Line 79"/>
          <p:cNvSpPr>
            <a:spLocks noChangeShapeType="1"/>
          </p:cNvSpPr>
          <p:nvPr/>
        </p:nvSpPr>
        <p:spPr bwMode="auto">
          <a:xfrm>
            <a:off x="4800600" y="1295400"/>
            <a:ext cx="6096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9" name="Line 80"/>
          <p:cNvSpPr>
            <a:spLocks noChangeShapeType="1"/>
          </p:cNvSpPr>
          <p:nvPr/>
        </p:nvSpPr>
        <p:spPr bwMode="auto">
          <a:xfrm>
            <a:off x="3200400" y="1295400"/>
            <a:ext cx="6096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0" name="Line 81"/>
          <p:cNvSpPr>
            <a:spLocks noChangeShapeType="1"/>
          </p:cNvSpPr>
          <p:nvPr/>
        </p:nvSpPr>
        <p:spPr bwMode="auto">
          <a:xfrm>
            <a:off x="1878013" y="838200"/>
            <a:ext cx="304800" cy="3048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1" name="Text Box 82"/>
          <p:cNvSpPr txBox="1">
            <a:spLocks noChangeArrowheads="1"/>
          </p:cNvSpPr>
          <p:nvPr/>
        </p:nvSpPr>
        <p:spPr bwMode="auto">
          <a:xfrm>
            <a:off x="1430338" y="3810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8080"/>
                </a:solidFill>
                <a:effectLst/>
                <a:latin typeface="Times New Roman" pitchFamily="18" charset="0"/>
                <a:cs typeface="Times New Roman" pitchFamily="18" charset="0"/>
              </a:rPr>
              <a:t>pc</a:t>
            </a:r>
            <a:endParaRPr lang="en-US" altLang="zh-CN" u="none">
              <a:effectLst/>
              <a:latin typeface="Times New Roman" pitchFamily="18" charset="0"/>
              <a:cs typeface="Times New Roman" pitchFamily="18" charset="0"/>
            </a:endParaRPr>
          </a:p>
        </p:txBody>
      </p:sp>
      <p:sp>
        <p:nvSpPr>
          <p:cNvPr id="82" name="Rectangle 83"/>
          <p:cNvSpPr>
            <a:spLocks noChangeArrowheads="1"/>
          </p:cNvSpPr>
          <p:nvPr/>
        </p:nvSpPr>
        <p:spPr bwMode="auto">
          <a:xfrm>
            <a:off x="609600" y="2209800"/>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3" name="Line 84"/>
          <p:cNvSpPr>
            <a:spLocks noChangeShapeType="1"/>
          </p:cNvSpPr>
          <p:nvPr/>
        </p:nvSpPr>
        <p:spPr bwMode="auto">
          <a:xfrm>
            <a:off x="10668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4" name="Rectangle 85" descr="花束"/>
          <p:cNvSpPr>
            <a:spLocks noChangeArrowheads="1"/>
          </p:cNvSpPr>
          <p:nvPr/>
        </p:nvSpPr>
        <p:spPr bwMode="auto">
          <a:xfrm>
            <a:off x="14478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5" name="Line 86"/>
          <p:cNvSpPr>
            <a:spLocks noChangeShapeType="1"/>
          </p:cNvSpPr>
          <p:nvPr/>
        </p:nvSpPr>
        <p:spPr bwMode="auto">
          <a:xfrm>
            <a:off x="1676400" y="25146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6" name="Line 87"/>
          <p:cNvSpPr>
            <a:spLocks noChangeShapeType="1"/>
          </p:cNvSpPr>
          <p:nvPr/>
        </p:nvSpPr>
        <p:spPr bwMode="auto">
          <a:xfrm flipV="1">
            <a:off x="990600" y="2819400"/>
            <a:ext cx="0" cy="304800"/>
          </a:xfrm>
          <a:prstGeom prst="line">
            <a:avLst/>
          </a:prstGeom>
          <a:noFill/>
          <a:ln w="38100">
            <a:solidFill>
              <a:srgbClr val="FF0000"/>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87" name="Rectangle 88" descr="羊皮纸"/>
          <p:cNvSpPr>
            <a:spLocks noChangeArrowheads="1"/>
          </p:cNvSpPr>
          <p:nvPr/>
        </p:nvSpPr>
        <p:spPr bwMode="auto">
          <a:xfrm>
            <a:off x="38100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8" name="Rectangle 89" descr="花束"/>
          <p:cNvSpPr>
            <a:spLocks noChangeArrowheads="1"/>
          </p:cNvSpPr>
          <p:nvPr/>
        </p:nvSpPr>
        <p:spPr bwMode="auto">
          <a:xfrm>
            <a:off x="47244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9" name="Text Box 90"/>
          <p:cNvSpPr txBox="1">
            <a:spLocks noChangeArrowheads="1"/>
          </p:cNvSpPr>
          <p:nvPr/>
        </p:nvSpPr>
        <p:spPr bwMode="auto">
          <a:xfrm>
            <a:off x="3770313" y="5410200"/>
            <a:ext cx="1030287"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90" name="Line 91"/>
          <p:cNvSpPr>
            <a:spLocks noChangeShapeType="1"/>
          </p:cNvSpPr>
          <p:nvPr/>
        </p:nvSpPr>
        <p:spPr bwMode="auto">
          <a:xfrm flipH="1" flipV="1">
            <a:off x="2466975" y="28194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91" name="Text Box 92"/>
          <p:cNvSpPr txBox="1">
            <a:spLocks noChangeArrowheads="1"/>
          </p:cNvSpPr>
          <p:nvPr/>
        </p:nvSpPr>
        <p:spPr bwMode="auto">
          <a:xfrm>
            <a:off x="2847975" y="2909888"/>
            <a:ext cx="581025"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err="1">
                <a:solidFill>
                  <a:srgbClr val="0000FF"/>
                </a:solidFill>
                <a:effectLst/>
                <a:latin typeface="Times New Roman" pitchFamily="18" charset="0"/>
                <a:cs typeface="Times New Roman" pitchFamily="18" charset="0"/>
              </a:rPr>
              <a:t>pb</a:t>
            </a:r>
            <a:endParaRPr lang="en-US" altLang="zh-CN" u="none" dirty="0">
              <a:solidFill>
                <a:srgbClr val="0000FF"/>
              </a:solidFill>
              <a:effectLst/>
              <a:latin typeface="Times New Roman" pitchFamily="18" charset="0"/>
              <a:cs typeface="Times New Roman" pitchFamily="18" charset="0"/>
            </a:endParaRPr>
          </a:p>
        </p:txBody>
      </p:sp>
      <p:sp>
        <p:nvSpPr>
          <p:cNvPr id="92" name="Line 93"/>
          <p:cNvSpPr>
            <a:spLocks noChangeShapeType="1"/>
          </p:cNvSpPr>
          <p:nvPr/>
        </p:nvSpPr>
        <p:spPr bwMode="auto">
          <a:xfrm flipH="1">
            <a:off x="1143000" y="2057400"/>
            <a:ext cx="304800" cy="838200"/>
          </a:xfrm>
          <a:prstGeom prst="line">
            <a:avLst/>
          </a:prstGeom>
          <a:noFill/>
          <a:ln w="38100">
            <a:solidFill>
              <a:srgbClr val="0000FF"/>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93" name="Line 94"/>
          <p:cNvSpPr>
            <a:spLocks noChangeShapeType="1"/>
          </p:cNvSpPr>
          <p:nvPr/>
        </p:nvSpPr>
        <p:spPr bwMode="auto">
          <a:xfrm>
            <a:off x="1219200" y="2057400"/>
            <a:ext cx="228600" cy="838200"/>
          </a:xfrm>
          <a:prstGeom prst="line">
            <a:avLst/>
          </a:prstGeom>
          <a:noFill/>
          <a:ln w="38100">
            <a:solidFill>
              <a:srgbClr val="0000FF"/>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94" name="Line 95"/>
          <p:cNvSpPr>
            <a:spLocks noChangeShapeType="1"/>
          </p:cNvSpPr>
          <p:nvPr/>
        </p:nvSpPr>
        <p:spPr bwMode="auto">
          <a:xfrm>
            <a:off x="4859338" y="573405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116</a:t>
            </a:fld>
            <a:endParaRPr lang="en-US" altLang="zh-CN"/>
          </a:p>
        </p:txBody>
      </p:sp>
      <p:sp>
        <p:nvSpPr>
          <p:cNvPr id="3" name="Rectangle 4" descr="羊皮纸"/>
          <p:cNvSpPr>
            <a:spLocks noChangeArrowheads="1"/>
          </p:cNvSpPr>
          <p:nvPr/>
        </p:nvSpPr>
        <p:spPr bwMode="auto">
          <a:xfrm>
            <a:off x="70104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 name="Line 5"/>
          <p:cNvSpPr>
            <a:spLocks noChangeShapeType="1"/>
          </p:cNvSpPr>
          <p:nvPr/>
        </p:nvSpPr>
        <p:spPr bwMode="auto">
          <a:xfrm>
            <a:off x="74676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 name="Rectangle 6"/>
          <p:cNvSpPr>
            <a:spLocks noChangeArrowheads="1"/>
          </p:cNvSpPr>
          <p:nvPr/>
        </p:nvSpPr>
        <p:spPr bwMode="auto">
          <a:xfrm>
            <a:off x="2209800" y="990600"/>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 name="Text Box 7"/>
          <p:cNvSpPr txBox="1">
            <a:spLocks noChangeArrowheads="1"/>
          </p:cNvSpPr>
          <p:nvPr/>
        </p:nvSpPr>
        <p:spPr bwMode="auto">
          <a:xfrm>
            <a:off x="395536" y="980728"/>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AH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7" name="Line 8"/>
          <p:cNvSpPr>
            <a:spLocks noChangeShapeType="1"/>
          </p:cNvSpPr>
          <p:nvPr/>
        </p:nvSpPr>
        <p:spPr bwMode="auto">
          <a:xfrm>
            <a:off x="26670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 name="Rectangle 9" descr="花束"/>
          <p:cNvSpPr>
            <a:spLocks noChangeArrowheads="1"/>
          </p:cNvSpPr>
          <p:nvPr/>
        </p:nvSpPr>
        <p:spPr bwMode="auto">
          <a:xfrm>
            <a:off x="78486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Rectangle 10" descr="羊皮纸"/>
          <p:cNvSpPr>
            <a:spLocks noChangeArrowheads="1"/>
          </p:cNvSpPr>
          <p:nvPr/>
        </p:nvSpPr>
        <p:spPr bwMode="auto">
          <a:xfrm>
            <a:off x="22098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26670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 name="Rectangle 12" descr="花束"/>
          <p:cNvSpPr>
            <a:spLocks noChangeArrowheads="1"/>
          </p:cNvSpPr>
          <p:nvPr/>
        </p:nvSpPr>
        <p:spPr bwMode="auto">
          <a:xfrm>
            <a:off x="30480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Rectangle 13" descr="羊皮纸"/>
          <p:cNvSpPr>
            <a:spLocks noChangeArrowheads="1"/>
          </p:cNvSpPr>
          <p:nvPr/>
        </p:nvSpPr>
        <p:spPr bwMode="auto">
          <a:xfrm>
            <a:off x="38100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 name="Line 14"/>
          <p:cNvSpPr>
            <a:spLocks noChangeShapeType="1"/>
          </p:cNvSpPr>
          <p:nvPr/>
        </p:nvSpPr>
        <p:spPr bwMode="auto">
          <a:xfrm>
            <a:off x="42672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 name="Rectangle 15" descr="花束"/>
          <p:cNvSpPr>
            <a:spLocks noChangeArrowheads="1"/>
          </p:cNvSpPr>
          <p:nvPr/>
        </p:nvSpPr>
        <p:spPr bwMode="auto">
          <a:xfrm>
            <a:off x="62484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Rectangle 16" descr="羊皮纸"/>
          <p:cNvSpPr>
            <a:spLocks noChangeArrowheads="1"/>
          </p:cNvSpPr>
          <p:nvPr/>
        </p:nvSpPr>
        <p:spPr bwMode="auto">
          <a:xfrm>
            <a:off x="38100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 name="Line 17"/>
          <p:cNvSpPr>
            <a:spLocks noChangeShapeType="1"/>
          </p:cNvSpPr>
          <p:nvPr/>
        </p:nvSpPr>
        <p:spPr bwMode="auto">
          <a:xfrm>
            <a:off x="42672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7" name="Rectangle 18" descr="花束"/>
          <p:cNvSpPr>
            <a:spLocks noChangeArrowheads="1"/>
          </p:cNvSpPr>
          <p:nvPr/>
        </p:nvSpPr>
        <p:spPr bwMode="auto">
          <a:xfrm>
            <a:off x="46482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Rectangle 19" descr="羊皮纸"/>
          <p:cNvSpPr>
            <a:spLocks noChangeArrowheads="1"/>
          </p:cNvSpPr>
          <p:nvPr/>
        </p:nvSpPr>
        <p:spPr bwMode="auto">
          <a:xfrm>
            <a:off x="5410200" y="9906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9" name="Line 20"/>
          <p:cNvSpPr>
            <a:spLocks noChangeShapeType="1"/>
          </p:cNvSpPr>
          <p:nvPr/>
        </p:nvSpPr>
        <p:spPr bwMode="auto">
          <a:xfrm>
            <a:off x="58674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Rectangle 21" descr="花束"/>
          <p:cNvSpPr>
            <a:spLocks noChangeArrowheads="1"/>
          </p:cNvSpPr>
          <p:nvPr/>
        </p:nvSpPr>
        <p:spPr bwMode="auto">
          <a:xfrm>
            <a:off x="6324600" y="9906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1" name="Rectangle 22" descr="羊皮纸"/>
          <p:cNvSpPr>
            <a:spLocks noChangeArrowheads="1"/>
          </p:cNvSpPr>
          <p:nvPr/>
        </p:nvSpPr>
        <p:spPr bwMode="auto">
          <a:xfrm>
            <a:off x="54102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2" name="Line 23"/>
          <p:cNvSpPr>
            <a:spLocks noChangeShapeType="1"/>
          </p:cNvSpPr>
          <p:nvPr/>
        </p:nvSpPr>
        <p:spPr bwMode="auto">
          <a:xfrm>
            <a:off x="58674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Rectangle 24" descr="花束"/>
          <p:cNvSpPr>
            <a:spLocks noChangeArrowheads="1"/>
          </p:cNvSpPr>
          <p:nvPr/>
        </p:nvSpPr>
        <p:spPr bwMode="auto">
          <a:xfrm>
            <a:off x="63246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4" name="Rectangle 25" descr="羊皮纸"/>
          <p:cNvSpPr>
            <a:spLocks noChangeArrowheads="1"/>
          </p:cNvSpPr>
          <p:nvPr/>
        </p:nvSpPr>
        <p:spPr bwMode="auto">
          <a:xfrm>
            <a:off x="70104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5" name="Line 26"/>
          <p:cNvSpPr>
            <a:spLocks noChangeShapeType="1"/>
          </p:cNvSpPr>
          <p:nvPr/>
        </p:nvSpPr>
        <p:spPr bwMode="auto">
          <a:xfrm>
            <a:off x="74676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6" name="Rectangle 27" descr="花束"/>
          <p:cNvSpPr>
            <a:spLocks noChangeArrowheads="1"/>
          </p:cNvSpPr>
          <p:nvPr/>
        </p:nvSpPr>
        <p:spPr bwMode="auto">
          <a:xfrm>
            <a:off x="79248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1828800" y="1295400"/>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8" name="Line 29"/>
          <p:cNvSpPr>
            <a:spLocks noChangeShapeType="1"/>
          </p:cNvSpPr>
          <p:nvPr/>
        </p:nvSpPr>
        <p:spPr bwMode="auto">
          <a:xfrm>
            <a:off x="3200400" y="2514600"/>
            <a:ext cx="6096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9" name="Line 30"/>
          <p:cNvSpPr>
            <a:spLocks noChangeShapeType="1"/>
          </p:cNvSpPr>
          <p:nvPr/>
        </p:nvSpPr>
        <p:spPr bwMode="auto">
          <a:xfrm>
            <a:off x="4876800" y="25146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0" name="Line 31"/>
          <p:cNvSpPr>
            <a:spLocks noChangeShapeType="1"/>
          </p:cNvSpPr>
          <p:nvPr/>
        </p:nvSpPr>
        <p:spPr bwMode="auto">
          <a:xfrm>
            <a:off x="6477000" y="25146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1" name="Line 32"/>
          <p:cNvSpPr>
            <a:spLocks noChangeShapeType="1"/>
          </p:cNvSpPr>
          <p:nvPr/>
        </p:nvSpPr>
        <p:spPr bwMode="auto">
          <a:xfrm>
            <a:off x="6477000" y="12954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2" name="Text Box 33"/>
          <p:cNvSpPr txBox="1">
            <a:spLocks noChangeArrowheads="1"/>
          </p:cNvSpPr>
          <p:nvPr/>
        </p:nvSpPr>
        <p:spPr bwMode="auto">
          <a:xfrm>
            <a:off x="7875588" y="9445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33" name="Text Box 34"/>
          <p:cNvSpPr txBox="1">
            <a:spLocks noChangeArrowheads="1"/>
          </p:cNvSpPr>
          <p:nvPr/>
        </p:nvSpPr>
        <p:spPr bwMode="auto">
          <a:xfrm>
            <a:off x="7875588" y="21637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34" name="Text Box 35"/>
          <p:cNvSpPr txBox="1">
            <a:spLocks noChangeArrowheads="1"/>
          </p:cNvSpPr>
          <p:nvPr/>
        </p:nvSpPr>
        <p:spPr bwMode="auto">
          <a:xfrm>
            <a:off x="395536" y="4293096"/>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CH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35" name="Rectangle 36"/>
          <p:cNvSpPr>
            <a:spLocks noChangeArrowheads="1"/>
          </p:cNvSpPr>
          <p:nvPr/>
        </p:nvSpPr>
        <p:spPr bwMode="auto">
          <a:xfrm>
            <a:off x="2209800" y="4313238"/>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36" name="Line 37"/>
          <p:cNvSpPr>
            <a:spLocks noChangeShapeType="1"/>
          </p:cNvSpPr>
          <p:nvPr/>
        </p:nvSpPr>
        <p:spPr bwMode="auto">
          <a:xfrm>
            <a:off x="2667000" y="4343400"/>
            <a:ext cx="0" cy="533400"/>
          </a:xfrm>
          <a:prstGeom prst="line">
            <a:avLst/>
          </a:prstGeom>
          <a:noFill/>
          <a:ln w="9525">
            <a:solidFill>
              <a:schemeClr val="accent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7" name="Rectangle 38" descr="花束"/>
          <p:cNvSpPr>
            <a:spLocks noChangeArrowheads="1"/>
          </p:cNvSpPr>
          <p:nvPr/>
        </p:nvSpPr>
        <p:spPr bwMode="auto">
          <a:xfrm>
            <a:off x="3048000" y="4313238"/>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8" name="Rectangle 39" descr="羊皮纸"/>
          <p:cNvSpPr>
            <a:spLocks noChangeArrowheads="1"/>
          </p:cNvSpPr>
          <p:nvPr/>
        </p:nvSpPr>
        <p:spPr bwMode="auto">
          <a:xfrm>
            <a:off x="3810000" y="43434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9" name="Line 40"/>
          <p:cNvSpPr>
            <a:spLocks noChangeShapeType="1"/>
          </p:cNvSpPr>
          <p:nvPr/>
        </p:nvSpPr>
        <p:spPr bwMode="auto">
          <a:xfrm>
            <a:off x="42672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0" name="Rectangle 41" descr="花束"/>
          <p:cNvSpPr>
            <a:spLocks noChangeArrowheads="1"/>
          </p:cNvSpPr>
          <p:nvPr/>
        </p:nvSpPr>
        <p:spPr bwMode="auto">
          <a:xfrm>
            <a:off x="4648200" y="43434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1" name="Rectangle 42" descr="羊皮纸"/>
          <p:cNvSpPr>
            <a:spLocks noChangeArrowheads="1"/>
          </p:cNvSpPr>
          <p:nvPr/>
        </p:nvSpPr>
        <p:spPr bwMode="auto">
          <a:xfrm>
            <a:off x="5410200" y="43434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2" name="Line 43"/>
          <p:cNvSpPr>
            <a:spLocks noChangeShapeType="1"/>
          </p:cNvSpPr>
          <p:nvPr/>
        </p:nvSpPr>
        <p:spPr bwMode="auto">
          <a:xfrm>
            <a:off x="58674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3" name="Rectangle 44" descr="花束"/>
          <p:cNvSpPr>
            <a:spLocks noChangeArrowheads="1"/>
          </p:cNvSpPr>
          <p:nvPr/>
        </p:nvSpPr>
        <p:spPr bwMode="auto">
          <a:xfrm>
            <a:off x="6324600" y="43434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4" name="Line 45"/>
          <p:cNvSpPr>
            <a:spLocks noChangeShapeType="1"/>
          </p:cNvSpPr>
          <p:nvPr/>
        </p:nvSpPr>
        <p:spPr bwMode="auto">
          <a:xfrm>
            <a:off x="1828800" y="4618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45" name="Line 46"/>
          <p:cNvSpPr>
            <a:spLocks noChangeShapeType="1"/>
          </p:cNvSpPr>
          <p:nvPr/>
        </p:nvSpPr>
        <p:spPr bwMode="auto">
          <a:xfrm>
            <a:off x="32766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6" name="Line 47"/>
          <p:cNvSpPr>
            <a:spLocks noChangeShapeType="1"/>
          </p:cNvSpPr>
          <p:nvPr/>
        </p:nvSpPr>
        <p:spPr bwMode="auto">
          <a:xfrm>
            <a:off x="48768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7" name="Rectangle 48" descr="羊皮纸"/>
          <p:cNvSpPr>
            <a:spLocks noChangeArrowheads="1"/>
          </p:cNvSpPr>
          <p:nvPr/>
        </p:nvSpPr>
        <p:spPr bwMode="auto">
          <a:xfrm>
            <a:off x="54102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58674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9" name="Rectangle 50" descr="花束"/>
          <p:cNvSpPr>
            <a:spLocks noChangeArrowheads="1"/>
          </p:cNvSpPr>
          <p:nvPr/>
        </p:nvSpPr>
        <p:spPr bwMode="auto">
          <a:xfrm>
            <a:off x="63246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0" name="Rectangle 51" descr="羊皮纸"/>
          <p:cNvSpPr>
            <a:spLocks noChangeArrowheads="1"/>
          </p:cNvSpPr>
          <p:nvPr/>
        </p:nvSpPr>
        <p:spPr bwMode="auto">
          <a:xfrm>
            <a:off x="70104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1" name="Line 52"/>
          <p:cNvSpPr>
            <a:spLocks noChangeShapeType="1"/>
          </p:cNvSpPr>
          <p:nvPr/>
        </p:nvSpPr>
        <p:spPr bwMode="auto">
          <a:xfrm>
            <a:off x="74676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2" name="Rectangle 53" descr="花束"/>
          <p:cNvSpPr>
            <a:spLocks noChangeArrowheads="1"/>
          </p:cNvSpPr>
          <p:nvPr/>
        </p:nvSpPr>
        <p:spPr bwMode="auto">
          <a:xfrm>
            <a:off x="79248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3" name="Line 54"/>
          <p:cNvSpPr>
            <a:spLocks noChangeShapeType="1"/>
          </p:cNvSpPr>
          <p:nvPr/>
        </p:nvSpPr>
        <p:spPr bwMode="auto">
          <a:xfrm>
            <a:off x="3429000" y="5761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4" name="Line 55"/>
          <p:cNvSpPr>
            <a:spLocks noChangeShapeType="1"/>
          </p:cNvSpPr>
          <p:nvPr/>
        </p:nvSpPr>
        <p:spPr bwMode="auto">
          <a:xfrm>
            <a:off x="6477000" y="5761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5" name="Text Box 56"/>
          <p:cNvSpPr txBox="1">
            <a:spLocks noChangeArrowheads="1"/>
          </p:cNvSpPr>
          <p:nvPr/>
        </p:nvSpPr>
        <p:spPr bwMode="auto">
          <a:xfrm>
            <a:off x="7875588" y="5410200"/>
            <a:ext cx="430212"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56" name="Line 57"/>
          <p:cNvSpPr>
            <a:spLocks noChangeShapeType="1"/>
          </p:cNvSpPr>
          <p:nvPr/>
        </p:nvSpPr>
        <p:spPr bwMode="auto">
          <a:xfrm flipV="1">
            <a:off x="3429000" y="5181600"/>
            <a:ext cx="0" cy="6096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7" name="Line 58"/>
          <p:cNvSpPr>
            <a:spLocks noChangeShapeType="1"/>
          </p:cNvSpPr>
          <p:nvPr/>
        </p:nvSpPr>
        <p:spPr bwMode="auto">
          <a:xfrm>
            <a:off x="3429000" y="5181600"/>
            <a:ext cx="3505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8" name="Line 59"/>
          <p:cNvSpPr>
            <a:spLocks noChangeShapeType="1"/>
          </p:cNvSpPr>
          <p:nvPr/>
        </p:nvSpPr>
        <p:spPr bwMode="auto">
          <a:xfrm>
            <a:off x="6477000" y="4648200"/>
            <a:ext cx="457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9" name="Line 60"/>
          <p:cNvSpPr>
            <a:spLocks noChangeShapeType="1"/>
          </p:cNvSpPr>
          <p:nvPr/>
        </p:nvSpPr>
        <p:spPr bwMode="auto">
          <a:xfrm>
            <a:off x="6934200" y="4648200"/>
            <a:ext cx="0" cy="5334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0" name="Text Box 61"/>
          <p:cNvSpPr txBox="1">
            <a:spLocks noChangeArrowheads="1"/>
          </p:cNvSpPr>
          <p:nvPr/>
        </p:nvSpPr>
        <p:spPr bwMode="auto">
          <a:xfrm>
            <a:off x="3854450" y="9445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61" name="Text Box 62"/>
          <p:cNvSpPr txBox="1">
            <a:spLocks noChangeArrowheads="1"/>
          </p:cNvSpPr>
          <p:nvPr/>
        </p:nvSpPr>
        <p:spPr bwMode="auto">
          <a:xfrm>
            <a:off x="3854450" y="42973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62" name="Text Box 63"/>
          <p:cNvSpPr txBox="1">
            <a:spLocks noChangeArrowheads="1"/>
          </p:cNvSpPr>
          <p:nvPr/>
        </p:nvSpPr>
        <p:spPr bwMode="auto">
          <a:xfrm>
            <a:off x="2209800" y="21637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63" name="Text Box 64"/>
          <p:cNvSpPr txBox="1">
            <a:spLocks noChangeArrowheads="1"/>
          </p:cNvSpPr>
          <p:nvPr/>
        </p:nvSpPr>
        <p:spPr bwMode="auto">
          <a:xfrm>
            <a:off x="5410200" y="42973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64" name="Text Box 65"/>
          <p:cNvSpPr txBox="1">
            <a:spLocks noChangeArrowheads="1"/>
          </p:cNvSpPr>
          <p:nvPr/>
        </p:nvSpPr>
        <p:spPr bwMode="auto">
          <a:xfrm>
            <a:off x="5410200" y="9445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-3 6</a:t>
            </a:r>
            <a:endParaRPr lang="en-US" altLang="zh-CN" u="none">
              <a:solidFill>
                <a:srgbClr val="FF0000"/>
              </a:solidFill>
              <a:effectLst/>
              <a:latin typeface="Times New Roman" pitchFamily="18" charset="0"/>
              <a:cs typeface="Times New Roman" pitchFamily="18" charset="0"/>
            </a:endParaRPr>
          </a:p>
        </p:txBody>
      </p:sp>
      <p:sp>
        <p:nvSpPr>
          <p:cNvPr id="65" name="Text Box 66"/>
          <p:cNvSpPr txBox="1">
            <a:spLocks noChangeArrowheads="1"/>
          </p:cNvSpPr>
          <p:nvPr/>
        </p:nvSpPr>
        <p:spPr bwMode="auto">
          <a:xfrm>
            <a:off x="3854450" y="21637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3  6</a:t>
            </a:r>
            <a:endParaRPr lang="en-US" altLang="zh-CN" u="none">
              <a:solidFill>
                <a:srgbClr val="FF0000"/>
              </a:solidFill>
              <a:effectLst/>
              <a:latin typeface="Times New Roman" pitchFamily="18" charset="0"/>
              <a:cs typeface="Times New Roman" pitchFamily="18" charset="0"/>
            </a:endParaRPr>
          </a:p>
        </p:txBody>
      </p:sp>
      <p:sp>
        <p:nvSpPr>
          <p:cNvPr id="66" name="Text Box 67"/>
          <p:cNvSpPr txBox="1">
            <a:spLocks noChangeArrowheads="1"/>
          </p:cNvSpPr>
          <p:nvPr/>
        </p:nvSpPr>
        <p:spPr bwMode="auto">
          <a:xfrm>
            <a:off x="5370513" y="2163763"/>
            <a:ext cx="1030287"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67" name="Text Box 68"/>
          <p:cNvSpPr txBox="1">
            <a:spLocks noChangeArrowheads="1"/>
          </p:cNvSpPr>
          <p:nvPr/>
        </p:nvSpPr>
        <p:spPr bwMode="auto">
          <a:xfrm>
            <a:off x="7029450" y="9445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68" name="Text Box 69"/>
          <p:cNvSpPr txBox="1">
            <a:spLocks noChangeArrowheads="1"/>
          </p:cNvSpPr>
          <p:nvPr/>
        </p:nvSpPr>
        <p:spPr bwMode="auto">
          <a:xfrm>
            <a:off x="550545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69" name="Text Box 70"/>
          <p:cNvSpPr txBox="1">
            <a:spLocks noChangeArrowheads="1"/>
          </p:cNvSpPr>
          <p:nvPr/>
        </p:nvSpPr>
        <p:spPr bwMode="auto">
          <a:xfrm>
            <a:off x="7105650" y="21637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70" name="Text Box 71"/>
          <p:cNvSpPr txBox="1">
            <a:spLocks noChangeArrowheads="1"/>
          </p:cNvSpPr>
          <p:nvPr/>
        </p:nvSpPr>
        <p:spPr bwMode="auto">
          <a:xfrm>
            <a:off x="708660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71" name="Line 72"/>
          <p:cNvSpPr>
            <a:spLocks noChangeShapeType="1"/>
          </p:cNvSpPr>
          <p:nvPr/>
        </p:nvSpPr>
        <p:spPr bwMode="auto">
          <a:xfrm flipH="1">
            <a:off x="5611813" y="6096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72" name="Text Box 73"/>
          <p:cNvSpPr txBox="1">
            <a:spLocks noChangeArrowheads="1"/>
          </p:cNvSpPr>
          <p:nvPr/>
        </p:nvSpPr>
        <p:spPr bwMode="auto">
          <a:xfrm>
            <a:off x="5992813" y="319088"/>
            <a:ext cx="560387"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a:solidFill>
                  <a:srgbClr val="0000FF"/>
                </a:solidFill>
                <a:effectLst/>
                <a:latin typeface="Times New Roman" pitchFamily="18" charset="0"/>
                <a:cs typeface="Times New Roman" pitchFamily="18" charset="0"/>
              </a:rPr>
              <a:t>pa</a:t>
            </a:r>
            <a:endParaRPr lang="en-US" altLang="zh-CN" u="none" dirty="0">
              <a:solidFill>
                <a:srgbClr val="0000FF"/>
              </a:solidFill>
              <a:effectLst/>
              <a:latin typeface="Times New Roman" pitchFamily="18" charset="0"/>
              <a:cs typeface="Times New Roman" pitchFamily="18" charset="0"/>
            </a:endParaRPr>
          </a:p>
        </p:txBody>
      </p:sp>
      <p:sp>
        <p:nvSpPr>
          <p:cNvPr id="73" name="Line 74"/>
          <p:cNvSpPr>
            <a:spLocks noChangeShapeType="1"/>
          </p:cNvSpPr>
          <p:nvPr/>
        </p:nvSpPr>
        <p:spPr bwMode="auto">
          <a:xfrm flipH="1" flipV="1">
            <a:off x="2466975" y="28194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74" name="Text Box 75"/>
          <p:cNvSpPr txBox="1">
            <a:spLocks noChangeArrowheads="1"/>
          </p:cNvSpPr>
          <p:nvPr/>
        </p:nvSpPr>
        <p:spPr bwMode="auto">
          <a:xfrm>
            <a:off x="2847975" y="2909888"/>
            <a:ext cx="581025"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err="1">
                <a:solidFill>
                  <a:srgbClr val="0000FF"/>
                </a:solidFill>
                <a:effectLst/>
                <a:latin typeface="Times New Roman" pitchFamily="18" charset="0"/>
                <a:cs typeface="Times New Roman" pitchFamily="18" charset="0"/>
              </a:rPr>
              <a:t>pb</a:t>
            </a:r>
            <a:endParaRPr lang="en-US" altLang="zh-CN" u="none" dirty="0">
              <a:solidFill>
                <a:srgbClr val="0000FF"/>
              </a:solidFill>
              <a:effectLst/>
              <a:latin typeface="Times New Roman" pitchFamily="18" charset="0"/>
              <a:cs typeface="Times New Roman" pitchFamily="18" charset="0"/>
            </a:endParaRPr>
          </a:p>
        </p:txBody>
      </p:sp>
      <p:sp>
        <p:nvSpPr>
          <p:cNvPr id="75" name="Rectangle 76" descr="花束"/>
          <p:cNvSpPr>
            <a:spLocks noChangeArrowheads="1"/>
          </p:cNvSpPr>
          <p:nvPr/>
        </p:nvSpPr>
        <p:spPr bwMode="auto">
          <a:xfrm>
            <a:off x="46482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6" name="Rectangle 77" descr="花束"/>
          <p:cNvSpPr>
            <a:spLocks noChangeArrowheads="1"/>
          </p:cNvSpPr>
          <p:nvPr/>
        </p:nvSpPr>
        <p:spPr bwMode="auto">
          <a:xfrm>
            <a:off x="30480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7" name="Line 78"/>
          <p:cNvSpPr>
            <a:spLocks noChangeShapeType="1"/>
          </p:cNvSpPr>
          <p:nvPr/>
        </p:nvSpPr>
        <p:spPr bwMode="auto">
          <a:xfrm>
            <a:off x="4800600" y="1295400"/>
            <a:ext cx="6096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8" name="Line 79"/>
          <p:cNvSpPr>
            <a:spLocks noChangeShapeType="1"/>
          </p:cNvSpPr>
          <p:nvPr/>
        </p:nvSpPr>
        <p:spPr bwMode="auto">
          <a:xfrm>
            <a:off x="3200400" y="1295400"/>
            <a:ext cx="609600" cy="0"/>
          </a:xfrm>
          <a:prstGeom prst="line">
            <a:avLst/>
          </a:prstGeom>
          <a:noFill/>
          <a:ln w="38100">
            <a:solidFill>
              <a:srgbClr val="0000FF"/>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9" name="Line 80"/>
          <p:cNvSpPr>
            <a:spLocks noChangeShapeType="1"/>
          </p:cNvSpPr>
          <p:nvPr/>
        </p:nvSpPr>
        <p:spPr bwMode="auto">
          <a:xfrm>
            <a:off x="3478213" y="838200"/>
            <a:ext cx="304800" cy="3048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0" name="Text Box 81"/>
          <p:cNvSpPr txBox="1">
            <a:spLocks noChangeArrowheads="1"/>
          </p:cNvSpPr>
          <p:nvPr/>
        </p:nvSpPr>
        <p:spPr bwMode="auto">
          <a:xfrm>
            <a:off x="3030538" y="3810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8080"/>
                </a:solidFill>
                <a:effectLst/>
                <a:latin typeface="Times New Roman" pitchFamily="18" charset="0"/>
                <a:cs typeface="Times New Roman" pitchFamily="18" charset="0"/>
              </a:rPr>
              <a:t>pc</a:t>
            </a:r>
            <a:endParaRPr lang="en-US" altLang="zh-CN" u="none">
              <a:effectLst/>
              <a:latin typeface="Times New Roman" pitchFamily="18" charset="0"/>
              <a:cs typeface="Times New Roman" pitchFamily="18" charset="0"/>
            </a:endParaRPr>
          </a:p>
        </p:txBody>
      </p:sp>
      <p:sp>
        <p:nvSpPr>
          <p:cNvPr id="81" name="Rectangle 82" descr="羊皮纸"/>
          <p:cNvSpPr>
            <a:spLocks noChangeArrowheads="1"/>
          </p:cNvSpPr>
          <p:nvPr/>
        </p:nvSpPr>
        <p:spPr bwMode="auto">
          <a:xfrm>
            <a:off x="38100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2" name="Rectangle 83" descr="花束"/>
          <p:cNvSpPr>
            <a:spLocks noChangeArrowheads="1"/>
          </p:cNvSpPr>
          <p:nvPr/>
        </p:nvSpPr>
        <p:spPr bwMode="auto">
          <a:xfrm>
            <a:off x="47244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3" name="Text Box 84"/>
          <p:cNvSpPr txBox="1">
            <a:spLocks noChangeArrowheads="1"/>
          </p:cNvSpPr>
          <p:nvPr/>
        </p:nvSpPr>
        <p:spPr bwMode="auto">
          <a:xfrm>
            <a:off x="3770313" y="5410200"/>
            <a:ext cx="1030287"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84" name="Line 85"/>
          <p:cNvSpPr>
            <a:spLocks noChangeShapeType="1"/>
          </p:cNvSpPr>
          <p:nvPr/>
        </p:nvSpPr>
        <p:spPr bwMode="auto">
          <a:xfrm>
            <a:off x="4859338" y="573405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117</a:t>
            </a:fld>
            <a:endParaRPr lang="en-US" altLang="zh-CN"/>
          </a:p>
        </p:txBody>
      </p:sp>
      <p:sp>
        <p:nvSpPr>
          <p:cNvPr id="86" name="Rectangle 4" descr="羊皮纸"/>
          <p:cNvSpPr>
            <a:spLocks noChangeArrowheads="1"/>
          </p:cNvSpPr>
          <p:nvPr/>
        </p:nvSpPr>
        <p:spPr bwMode="auto">
          <a:xfrm>
            <a:off x="70104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7" name="Line 5"/>
          <p:cNvSpPr>
            <a:spLocks noChangeShapeType="1"/>
          </p:cNvSpPr>
          <p:nvPr/>
        </p:nvSpPr>
        <p:spPr bwMode="auto">
          <a:xfrm>
            <a:off x="74676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8" name="Rectangle 6"/>
          <p:cNvSpPr>
            <a:spLocks noChangeArrowheads="1"/>
          </p:cNvSpPr>
          <p:nvPr/>
        </p:nvSpPr>
        <p:spPr bwMode="auto">
          <a:xfrm>
            <a:off x="2209800" y="990600"/>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9" name="Text Box 7"/>
          <p:cNvSpPr txBox="1">
            <a:spLocks noChangeArrowheads="1"/>
          </p:cNvSpPr>
          <p:nvPr/>
        </p:nvSpPr>
        <p:spPr bwMode="auto">
          <a:xfrm>
            <a:off x="467544" y="980728"/>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AH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90" name="Line 8"/>
          <p:cNvSpPr>
            <a:spLocks noChangeShapeType="1"/>
          </p:cNvSpPr>
          <p:nvPr/>
        </p:nvSpPr>
        <p:spPr bwMode="auto">
          <a:xfrm>
            <a:off x="26670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1" name="Rectangle 9" descr="花束"/>
          <p:cNvSpPr>
            <a:spLocks noChangeArrowheads="1"/>
          </p:cNvSpPr>
          <p:nvPr/>
        </p:nvSpPr>
        <p:spPr bwMode="auto">
          <a:xfrm>
            <a:off x="78486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2" name="Rectangle 10" descr="羊皮纸"/>
          <p:cNvSpPr>
            <a:spLocks noChangeArrowheads="1"/>
          </p:cNvSpPr>
          <p:nvPr/>
        </p:nvSpPr>
        <p:spPr bwMode="auto">
          <a:xfrm>
            <a:off x="22098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3" name="Line 11"/>
          <p:cNvSpPr>
            <a:spLocks noChangeShapeType="1"/>
          </p:cNvSpPr>
          <p:nvPr/>
        </p:nvSpPr>
        <p:spPr bwMode="auto">
          <a:xfrm>
            <a:off x="26670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4" name="Rectangle 12" descr="花束"/>
          <p:cNvSpPr>
            <a:spLocks noChangeArrowheads="1"/>
          </p:cNvSpPr>
          <p:nvPr/>
        </p:nvSpPr>
        <p:spPr bwMode="auto">
          <a:xfrm>
            <a:off x="30480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5" name="Rectangle 13" descr="羊皮纸"/>
          <p:cNvSpPr>
            <a:spLocks noChangeArrowheads="1"/>
          </p:cNvSpPr>
          <p:nvPr/>
        </p:nvSpPr>
        <p:spPr bwMode="auto">
          <a:xfrm>
            <a:off x="38100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6" name="Line 14"/>
          <p:cNvSpPr>
            <a:spLocks noChangeShapeType="1"/>
          </p:cNvSpPr>
          <p:nvPr/>
        </p:nvSpPr>
        <p:spPr bwMode="auto">
          <a:xfrm>
            <a:off x="42672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7" name="Rectangle 15" descr="花束"/>
          <p:cNvSpPr>
            <a:spLocks noChangeArrowheads="1"/>
          </p:cNvSpPr>
          <p:nvPr/>
        </p:nvSpPr>
        <p:spPr bwMode="auto">
          <a:xfrm>
            <a:off x="62484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8" name="Rectangle 16" descr="羊皮纸"/>
          <p:cNvSpPr>
            <a:spLocks noChangeArrowheads="1"/>
          </p:cNvSpPr>
          <p:nvPr/>
        </p:nvSpPr>
        <p:spPr bwMode="auto">
          <a:xfrm>
            <a:off x="38100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9" name="Line 17"/>
          <p:cNvSpPr>
            <a:spLocks noChangeShapeType="1"/>
          </p:cNvSpPr>
          <p:nvPr/>
        </p:nvSpPr>
        <p:spPr bwMode="auto">
          <a:xfrm>
            <a:off x="42672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0" name="Rectangle 18" descr="花束"/>
          <p:cNvSpPr>
            <a:spLocks noChangeArrowheads="1"/>
          </p:cNvSpPr>
          <p:nvPr/>
        </p:nvSpPr>
        <p:spPr bwMode="auto">
          <a:xfrm>
            <a:off x="46482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1" name="Rectangle 19" descr="羊皮纸"/>
          <p:cNvSpPr>
            <a:spLocks noChangeArrowheads="1"/>
          </p:cNvSpPr>
          <p:nvPr/>
        </p:nvSpPr>
        <p:spPr bwMode="auto">
          <a:xfrm>
            <a:off x="5410200" y="9906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2" name="Line 20"/>
          <p:cNvSpPr>
            <a:spLocks noChangeShapeType="1"/>
          </p:cNvSpPr>
          <p:nvPr/>
        </p:nvSpPr>
        <p:spPr bwMode="auto">
          <a:xfrm>
            <a:off x="58674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3" name="Rectangle 21" descr="花束"/>
          <p:cNvSpPr>
            <a:spLocks noChangeArrowheads="1"/>
          </p:cNvSpPr>
          <p:nvPr/>
        </p:nvSpPr>
        <p:spPr bwMode="auto">
          <a:xfrm>
            <a:off x="6324600" y="9906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4" name="Rectangle 22" descr="羊皮纸"/>
          <p:cNvSpPr>
            <a:spLocks noChangeArrowheads="1"/>
          </p:cNvSpPr>
          <p:nvPr/>
        </p:nvSpPr>
        <p:spPr bwMode="auto">
          <a:xfrm>
            <a:off x="54102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5" name="Line 23"/>
          <p:cNvSpPr>
            <a:spLocks noChangeShapeType="1"/>
          </p:cNvSpPr>
          <p:nvPr/>
        </p:nvSpPr>
        <p:spPr bwMode="auto">
          <a:xfrm>
            <a:off x="58674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6" name="Rectangle 24" descr="花束"/>
          <p:cNvSpPr>
            <a:spLocks noChangeArrowheads="1"/>
          </p:cNvSpPr>
          <p:nvPr/>
        </p:nvSpPr>
        <p:spPr bwMode="auto">
          <a:xfrm>
            <a:off x="63246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7" name="Rectangle 25" descr="羊皮纸"/>
          <p:cNvSpPr>
            <a:spLocks noChangeArrowheads="1"/>
          </p:cNvSpPr>
          <p:nvPr/>
        </p:nvSpPr>
        <p:spPr bwMode="auto">
          <a:xfrm>
            <a:off x="70104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8" name="Line 26"/>
          <p:cNvSpPr>
            <a:spLocks noChangeShapeType="1"/>
          </p:cNvSpPr>
          <p:nvPr/>
        </p:nvSpPr>
        <p:spPr bwMode="auto">
          <a:xfrm>
            <a:off x="74676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9" name="Rectangle 27" descr="花束"/>
          <p:cNvSpPr>
            <a:spLocks noChangeArrowheads="1"/>
          </p:cNvSpPr>
          <p:nvPr/>
        </p:nvSpPr>
        <p:spPr bwMode="auto">
          <a:xfrm>
            <a:off x="79248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0" name="Line 28"/>
          <p:cNvSpPr>
            <a:spLocks noChangeShapeType="1"/>
          </p:cNvSpPr>
          <p:nvPr/>
        </p:nvSpPr>
        <p:spPr bwMode="auto">
          <a:xfrm>
            <a:off x="1828800" y="1295400"/>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1" name="Line 29"/>
          <p:cNvSpPr>
            <a:spLocks noChangeShapeType="1"/>
          </p:cNvSpPr>
          <p:nvPr/>
        </p:nvSpPr>
        <p:spPr bwMode="auto">
          <a:xfrm>
            <a:off x="3200400" y="2514600"/>
            <a:ext cx="6096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2" name="Line 30"/>
          <p:cNvSpPr>
            <a:spLocks noChangeShapeType="1"/>
          </p:cNvSpPr>
          <p:nvPr/>
        </p:nvSpPr>
        <p:spPr bwMode="auto">
          <a:xfrm>
            <a:off x="4876800" y="25146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3" name="Line 31"/>
          <p:cNvSpPr>
            <a:spLocks noChangeShapeType="1"/>
          </p:cNvSpPr>
          <p:nvPr/>
        </p:nvSpPr>
        <p:spPr bwMode="auto">
          <a:xfrm>
            <a:off x="6477000" y="25146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4" name="Line 32"/>
          <p:cNvSpPr>
            <a:spLocks noChangeShapeType="1"/>
          </p:cNvSpPr>
          <p:nvPr/>
        </p:nvSpPr>
        <p:spPr bwMode="auto">
          <a:xfrm>
            <a:off x="6477000" y="12954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5" name="Text Box 33"/>
          <p:cNvSpPr txBox="1">
            <a:spLocks noChangeArrowheads="1"/>
          </p:cNvSpPr>
          <p:nvPr/>
        </p:nvSpPr>
        <p:spPr bwMode="auto">
          <a:xfrm>
            <a:off x="7875588" y="9445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116" name="Text Box 34"/>
          <p:cNvSpPr txBox="1">
            <a:spLocks noChangeArrowheads="1"/>
          </p:cNvSpPr>
          <p:nvPr/>
        </p:nvSpPr>
        <p:spPr bwMode="auto">
          <a:xfrm>
            <a:off x="7875588" y="21637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117" name="Text Box 35"/>
          <p:cNvSpPr txBox="1">
            <a:spLocks noChangeArrowheads="1"/>
          </p:cNvSpPr>
          <p:nvPr/>
        </p:nvSpPr>
        <p:spPr bwMode="auto">
          <a:xfrm>
            <a:off x="395536" y="4293096"/>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CH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118" name="Rectangle 36"/>
          <p:cNvSpPr>
            <a:spLocks noChangeArrowheads="1"/>
          </p:cNvSpPr>
          <p:nvPr/>
        </p:nvSpPr>
        <p:spPr bwMode="auto">
          <a:xfrm>
            <a:off x="2209800" y="4313238"/>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19" name="Line 37"/>
          <p:cNvSpPr>
            <a:spLocks noChangeShapeType="1"/>
          </p:cNvSpPr>
          <p:nvPr/>
        </p:nvSpPr>
        <p:spPr bwMode="auto">
          <a:xfrm>
            <a:off x="2667000" y="4343400"/>
            <a:ext cx="0" cy="533400"/>
          </a:xfrm>
          <a:prstGeom prst="line">
            <a:avLst/>
          </a:prstGeom>
          <a:noFill/>
          <a:ln w="9525">
            <a:solidFill>
              <a:schemeClr val="accent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20" name="Rectangle 38" descr="花束"/>
          <p:cNvSpPr>
            <a:spLocks noChangeArrowheads="1"/>
          </p:cNvSpPr>
          <p:nvPr/>
        </p:nvSpPr>
        <p:spPr bwMode="auto">
          <a:xfrm>
            <a:off x="3048000" y="4313238"/>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1" name="Rectangle 39" descr="羊皮纸"/>
          <p:cNvSpPr>
            <a:spLocks noChangeArrowheads="1"/>
          </p:cNvSpPr>
          <p:nvPr/>
        </p:nvSpPr>
        <p:spPr bwMode="auto">
          <a:xfrm>
            <a:off x="3810000" y="43434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2" name="Line 40"/>
          <p:cNvSpPr>
            <a:spLocks noChangeShapeType="1"/>
          </p:cNvSpPr>
          <p:nvPr/>
        </p:nvSpPr>
        <p:spPr bwMode="auto">
          <a:xfrm>
            <a:off x="42672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3" name="Rectangle 41" descr="花束"/>
          <p:cNvSpPr>
            <a:spLocks noChangeArrowheads="1"/>
          </p:cNvSpPr>
          <p:nvPr/>
        </p:nvSpPr>
        <p:spPr bwMode="auto">
          <a:xfrm>
            <a:off x="4648200" y="43434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4" name="Rectangle 42" descr="羊皮纸"/>
          <p:cNvSpPr>
            <a:spLocks noChangeArrowheads="1"/>
          </p:cNvSpPr>
          <p:nvPr/>
        </p:nvSpPr>
        <p:spPr bwMode="auto">
          <a:xfrm>
            <a:off x="5410200" y="43434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5" name="Line 43"/>
          <p:cNvSpPr>
            <a:spLocks noChangeShapeType="1"/>
          </p:cNvSpPr>
          <p:nvPr/>
        </p:nvSpPr>
        <p:spPr bwMode="auto">
          <a:xfrm>
            <a:off x="58674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6" name="Rectangle 44" descr="花束"/>
          <p:cNvSpPr>
            <a:spLocks noChangeArrowheads="1"/>
          </p:cNvSpPr>
          <p:nvPr/>
        </p:nvSpPr>
        <p:spPr bwMode="auto">
          <a:xfrm>
            <a:off x="6324600" y="43434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7" name="Line 45"/>
          <p:cNvSpPr>
            <a:spLocks noChangeShapeType="1"/>
          </p:cNvSpPr>
          <p:nvPr/>
        </p:nvSpPr>
        <p:spPr bwMode="auto">
          <a:xfrm>
            <a:off x="1828800" y="4618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128" name="Line 46"/>
          <p:cNvSpPr>
            <a:spLocks noChangeShapeType="1"/>
          </p:cNvSpPr>
          <p:nvPr/>
        </p:nvSpPr>
        <p:spPr bwMode="auto">
          <a:xfrm>
            <a:off x="32766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9" name="Line 47"/>
          <p:cNvSpPr>
            <a:spLocks noChangeShapeType="1"/>
          </p:cNvSpPr>
          <p:nvPr/>
        </p:nvSpPr>
        <p:spPr bwMode="auto">
          <a:xfrm>
            <a:off x="48768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0" name="Rectangle 48" descr="羊皮纸"/>
          <p:cNvSpPr>
            <a:spLocks noChangeArrowheads="1"/>
          </p:cNvSpPr>
          <p:nvPr/>
        </p:nvSpPr>
        <p:spPr bwMode="auto">
          <a:xfrm>
            <a:off x="54102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1" name="Line 49"/>
          <p:cNvSpPr>
            <a:spLocks noChangeShapeType="1"/>
          </p:cNvSpPr>
          <p:nvPr/>
        </p:nvSpPr>
        <p:spPr bwMode="auto">
          <a:xfrm>
            <a:off x="58674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2" name="Rectangle 50" descr="花束"/>
          <p:cNvSpPr>
            <a:spLocks noChangeArrowheads="1"/>
          </p:cNvSpPr>
          <p:nvPr/>
        </p:nvSpPr>
        <p:spPr bwMode="auto">
          <a:xfrm>
            <a:off x="63246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3" name="Rectangle 51" descr="羊皮纸"/>
          <p:cNvSpPr>
            <a:spLocks noChangeArrowheads="1"/>
          </p:cNvSpPr>
          <p:nvPr/>
        </p:nvSpPr>
        <p:spPr bwMode="auto">
          <a:xfrm>
            <a:off x="70104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4" name="Line 52"/>
          <p:cNvSpPr>
            <a:spLocks noChangeShapeType="1"/>
          </p:cNvSpPr>
          <p:nvPr/>
        </p:nvSpPr>
        <p:spPr bwMode="auto">
          <a:xfrm>
            <a:off x="74676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5" name="Rectangle 53" descr="花束"/>
          <p:cNvSpPr>
            <a:spLocks noChangeArrowheads="1"/>
          </p:cNvSpPr>
          <p:nvPr/>
        </p:nvSpPr>
        <p:spPr bwMode="auto">
          <a:xfrm>
            <a:off x="79248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6" name="Line 54"/>
          <p:cNvSpPr>
            <a:spLocks noChangeShapeType="1"/>
          </p:cNvSpPr>
          <p:nvPr/>
        </p:nvSpPr>
        <p:spPr bwMode="auto">
          <a:xfrm>
            <a:off x="3429000" y="5761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7" name="Line 55"/>
          <p:cNvSpPr>
            <a:spLocks noChangeShapeType="1"/>
          </p:cNvSpPr>
          <p:nvPr/>
        </p:nvSpPr>
        <p:spPr bwMode="auto">
          <a:xfrm>
            <a:off x="6477000" y="5761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8" name="Text Box 56"/>
          <p:cNvSpPr txBox="1">
            <a:spLocks noChangeArrowheads="1"/>
          </p:cNvSpPr>
          <p:nvPr/>
        </p:nvSpPr>
        <p:spPr bwMode="auto">
          <a:xfrm>
            <a:off x="7875588" y="5410200"/>
            <a:ext cx="430212"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139" name="Line 57"/>
          <p:cNvSpPr>
            <a:spLocks noChangeShapeType="1"/>
          </p:cNvSpPr>
          <p:nvPr/>
        </p:nvSpPr>
        <p:spPr bwMode="auto">
          <a:xfrm flipV="1">
            <a:off x="3429000" y="5181600"/>
            <a:ext cx="0" cy="6096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0" name="Line 58"/>
          <p:cNvSpPr>
            <a:spLocks noChangeShapeType="1"/>
          </p:cNvSpPr>
          <p:nvPr/>
        </p:nvSpPr>
        <p:spPr bwMode="auto">
          <a:xfrm>
            <a:off x="3429000" y="5181600"/>
            <a:ext cx="3505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1" name="Line 59"/>
          <p:cNvSpPr>
            <a:spLocks noChangeShapeType="1"/>
          </p:cNvSpPr>
          <p:nvPr/>
        </p:nvSpPr>
        <p:spPr bwMode="auto">
          <a:xfrm>
            <a:off x="6477000" y="4648200"/>
            <a:ext cx="457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2" name="Line 60"/>
          <p:cNvSpPr>
            <a:spLocks noChangeShapeType="1"/>
          </p:cNvSpPr>
          <p:nvPr/>
        </p:nvSpPr>
        <p:spPr bwMode="auto">
          <a:xfrm>
            <a:off x="6934200" y="4648200"/>
            <a:ext cx="0" cy="5334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3" name="Text Box 61"/>
          <p:cNvSpPr txBox="1">
            <a:spLocks noChangeArrowheads="1"/>
          </p:cNvSpPr>
          <p:nvPr/>
        </p:nvSpPr>
        <p:spPr bwMode="auto">
          <a:xfrm>
            <a:off x="3854450" y="9445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144" name="Text Box 62"/>
          <p:cNvSpPr txBox="1">
            <a:spLocks noChangeArrowheads="1"/>
          </p:cNvSpPr>
          <p:nvPr/>
        </p:nvSpPr>
        <p:spPr bwMode="auto">
          <a:xfrm>
            <a:off x="3854450" y="42973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145" name="Text Box 63"/>
          <p:cNvSpPr txBox="1">
            <a:spLocks noChangeArrowheads="1"/>
          </p:cNvSpPr>
          <p:nvPr/>
        </p:nvSpPr>
        <p:spPr bwMode="auto">
          <a:xfrm>
            <a:off x="2209800" y="21637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146" name="Text Box 64"/>
          <p:cNvSpPr txBox="1">
            <a:spLocks noChangeArrowheads="1"/>
          </p:cNvSpPr>
          <p:nvPr/>
        </p:nvSpPr>
        <p:spPr bwMode="auto">
          <a:xfrm>
            <a:off x="5410200" y="42973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147" name="Text Box 65"/>
          <p:cNvSpPr txBox="1">
            <a:spLocks noChangeArrowheads="1"/>
          </p:cNvSpPr>
          <p:nvPr/>
        </p:nvSpPr>
        <p:spPr bwMode="auto">
          <a:xfrm>
            <a:off x="5410200" y="9445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-3 6</a:t>
            </a:r>
            <a:endParaRPr lang="en-US" altLang="zh-CN" u="none">
              <a:solidFill>
                <a:srgbClr val="FF0000"/>
              </a:solidFill>
              <a:effectLst/>
              <a:latin typeface="Times New Roman" pitchFamily="18" charset="0"/>
              <a:cs typeface="Times New Roman" pitchFamily="18" charset="0"/>
            </a:endParaRPr>
          </a:p>
        </p:txBody>
      </p:sp>
      <p:sp>
        <p:nvSpPr>
          <p:cNvPr id="148" name="Text Box 66"/>
          <p:cNvSpPr txBox="1">
            <a:spLocks noChangeArrowheads="1"/>
          </p:cNvSpPr>
          <p:nvPr/>
        </p:nvSpPr>
        <p:spPr bwMode="auto">
          <a:xfrm>
            <a:off x="3854450" y="21637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3  6</a:t>
            </a:r>
            <a:endParaRPr lang="en-US" altLang="zh-CN" u="none">
              <a:solidFill>
                <a:srgbClr val="FF0000"/>
              </a:solidFill>
              <a:effectLst/>
              <a:latin typeface="Times New Roman" pitchFamily="18" charset="0"/>
              <a:cs typeface="Times New Roman" pitchFamily="18" charset="0"/>
            </a:endParaRPr>
          </a:p>
        </p:txBody>
      </p:sp>
      <p:sp>
        <p:nvSpPr>
          <p:cNvPr id="149" name="Text Box 67"/>
          <p:cNvSpPr txBox="1">
            <a:spLocks noChangeArrowheads="1"/>
          </p:cNvSpPr>
          <p:nvPr/>
        </p:nvSpPr>
        <p:spPr bwMode="auto">
          <a:xfrm>
            <a:off x="5370513" y="2163763"/>
            <a:ext cx="1030287"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150" name="Text Box 68"/>
          <p:cNvSpPr txBox="1">
            <a:spLocks noChangeArrowheads="1"/>
          </p:cNvSpPr>
          <p:nvPr/>
        </p:nvSpPr>
        <p:spPr bwMode="auto">
          <a:xfrm>
            <a:off x="7029450" y="9445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151" name="Text Box 69"/>
          <p:cNvSpPr txBox="1">
            <a:spLocks noChangeArrowheads="1"/>
          </p:cNvSpPr>
          <p:nvPr/>
        </p:nvSpPr>
        <p:spPr bwMode="auto">
          <a:xfrm>
            <a:off x="550545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152" name="Text Box 70"/>
          <p:cNvSpPr txBox="1">
            <a:spLocks noChangeArrowheads="1"/>
          </p:cNvSpPr>
          <p:nvPr/>
        </p:nvSpPr>
        <p:spPr bwMode="auto">
          <a:xfrm>
            <a:off x="7105650" y="21637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153" name="Text Box 71"/>
          <p:cNvSpPr txBox="1">
            <a:spLocks noChangeArrowheads="1"/>
          </p:cNvSpPr>
          <p:nvPr/>
        </p:nvSpPr>
        <p:spPr bwMode="auto">
          <a:xfrm>
            <a:off x="708660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154" name="Line 72"/>
          <p:cNvSpPr>
            <a:spLocks noChangeShapeType="1"/>
          </p:cNvSpPr>
          <p:nvPr/>
        </p:nvSpPr>
        <p:spPr bwMode="auto">
          <a:xfrm flipH="1">
            <a:off x="5611813" y="6096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55" name="Text Box 73"/>
          <p:cNvSpPr txBox="1">
            <a:spLocks noChangeArrowheads="1"/>
          </p:cNvSpPr>
          <p:nvPr/>
        </p:nvSpPr>
        <p:spPr bwMode="auto">
          <a:xfrm>
            <a:off x="5992813" y="319088"/>
            <a:ext cx="560387"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a:solidFill>
                  <a:srgbClr val="0000FF"/>
                </a:solidFill>
                <a:effectLst/>
                <a:latin typeface="Times New Roman" pitchFamily="18" charset="0"/>
                <a:cs typeface="Times New Roman" pitchFamily="18" charset="0"/>
              </a:rPr>
              <a:t>pa</a:t>
            </a:r>
            <a:endParaRPr lang="en-US" altLang="zh-CN" u="none" dirty="0">
              <a:solidFill>
                <a:srgbClr val="0000FF"/>
              </a:solidFill>
              <a:effectLst/>
              <a:latin typeface="Times New Roman" pitchFamily="18" charset="0"/>
              <a:cs typeface="Times New Roman" pitchFamily="18" charset="0"/>
            </a:endParaRPr>
          </a:p>
        </p:txBody>
      </p:sp>
      <p:sp>
        <p:nvSpPr>
          <p:cNvPr id="156" name="Line 74"/>
          <p:cNvSpPr>
            <a:spLocks noChangeShapeType="1"/>
          </p:cNvSpPr>
          <p:nvPr/>
        </p:nvSpPr>
        <p:spPr bwMode="auto">
          <a:xfrm flipH="1" flipV="1">
            <a:off x="4114800" y="28194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57" name="Text Box 75"/>
          <p:cNvSpPr txBox="1">
            <a:spLocks noChangeArrowheads="1"/>
          </p:cNvSpPr>
          <p:nvPr/>
        </p:nvSpPr>
        <p:spPr bwMode="auto">
          <a:xfrm>
            <a:off x="4495800" y="2909888"/>
            <a:ext cx="581025"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err="1">
                <a:solidFill>
                  <a:srgbClr val="0000FF"/>
                </a:solidFill>
                <a:effectLst/>
                <a:latin typeface="Times New Roman" pitchFamily="18" charset="0"/>
                <a:cs typeface="Times New Roman" pitchFamily="18" charset="0"/>
              </a:rPr>
              <a:t>pb</a:t>
            </a:r>
            <a:endParaRPr lang="en-US" altLang="zh-CN" u="none" dirty="0">
              <a:solidFill>
                <a:srgbClr val="0000FF"/>
              </a:solidFill>
              <a:effectLst/>
              <a:latin typeface="Times New Roman" pitchFamily="18" charset="0"/>
              <a:cs typeface="Times New Roman" pitchFamily="18" charset="0"/>
            </a:endParaRPr>
          </a:p>
        </p:txBody>
      </p:sp>
      <p:sp>
        <p:nvSpPr>
          <p:cNvPr id="158" name="Rectangle 76" descr="花束"/>
          <p:cNvSpPr>
            <a:spLocks noChangeArrowheads="1"/>
          </p:cNvSpPr>
          <p:nvPr/>
        </p:nvSpPr>
        <p:spPr bwMode="auto">
          <a:xfrm>
            <a:off x="46482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9" name="Rectangle 77" descr="花束"/>
          <p:cNvSpPr>
            <a:spLocks noChangeArrowheads="1"/>
          </p:cNvSpPr>
          <p:nvPr/>
        </p:nvSpPr>
        <p:spPr bwMode="auto">
          <a:xfrm>
            <a:off x="30480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0" name="Line 78"/>
          <p:cNvSpPr>
            <a:spLocks noChangeShapeType="1"/>
          </p:cNvSpPr>
          <p:nvPr/>
        </p:nvSpPr>
        <p:spPr bwMode="auto">
          <a:xfrm flipH="1">
            <a:off x="3200400" y="1295400"/>
            <a:ext cx="1600200" cy="1143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61" name="Line 79"/>
          <p:cNvSpPr>
            <a:spLocks noChangeShapeType="1"/>
          </p:cNvSpPr>
          <p:nvPr/>
        </p:nvSpPr>
        <p:spPr bwMode="auto">
          <a:xfrm>
            <a:off x="3200400" y="1295400"/>
            <a:ext cx="609600" cy="0"/>
          </a:xfrm>
          <a:prstGeom prst="line">
            <a:avLst/>
          </a:prstGeom>
          <a:noFill/>
          <a:ln w="38100">
            <a:solidFill>
              <a:srgbClr val="0000FF"/>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2" name="Line 80"/>
          <p:cNvSpPr>
            <a:spLocks noChangeShapeType="1"/>
          </p:cNvSpPr>
          <p:nvPr/>
        </p:nvSpPr>
        <p:spPr bwMode="auto">
          <a:xfrm>
            <a:off x="1895475" y="2057400"/>
            <a:ext cx="304800" cy="3048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63" name="Text Box 81"/>
          <p:cNvSpPr txBox="1">
            <a:spLocks noChangeArrowheads="1"/>
          </p:cNvSpPr>
          <p:nvPr/>
        </p:nvSpPr>
        <p:spPr bwMode="auto">
          <a:xfrm>
            <a:off x="1447800" y="16002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8080"/>
                </a:solidFill>
                <a:effectLst/>
                <a:latin typeface="Times New Roman" pitchFamily="18" charset="0"/>
                <a:cs typeface="Times New Roman" pitchFamily="18" charset="0"/>
              </a:rPr>
              <a:t>pc</a:t>
            </a:r>
            <a:endParaRPr lang="en-US" altLang="zh-CN" u="none">
              <a:effectLst/>
              <a:latin typeface="Times New Roman" pitchFamily="18" charset="0"/>
              <a:cs typeface="Times New Roman" pitchFamily="18" charset="0"/>
            </a:endParaRPr>
          </a:p>
        </p:txBody>
      </p:sp>
      <p:sp>
        <p:nvSpPr>
          <p:cNvPr id="164" name="Rectangle 82" descr="羊皮纸"/>
          <p:cNvSpPr>
            <a:spLocks noChangeArrowheads="1"/>
          </p:cNvSpPr>
          <p:nvPr/>
        </p:nvSpPr>
        <p:spPr bwMode="auto">
          <a:xfrm>
            <a:off x="38100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5" name="Rectangle 83" descr="花束"/>
          <p:cNvSpPr>
            <a:spLocks noChangeArrowheads="1"/>
          </p:cNvSpPr>
          <p:nvPr/>
        </p:nvSpPr>
        <p:spPr bwMode="auto">
          <a:xfrm>
            <a:off x="47244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6" name="Text Box 84"/>
          <p:cNvSpPr txBox="1">
            <a:spLocks noChangeArrowheads="1"/>
          </p:cNvSpPr>
          <p:nvPr/>
        </p:nvSpPr>
        <p:spPr bwMode="auto">
          <a:xfrm>
            <a:off x="3770313" y="5410200"/>
            <a:ext cx="1030287"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167" name="Line 85"/>
          <p:cNvSpPr>
            <a:spLocks noChangeShapeType="1"/>
          </p:cNvSpPr>
          <p:nvPr/>
        </p:nvSpPr>
        <p:spPr bwMode="auto">
          <a:xfrm>
            <a:off x="4859338" y="573405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8" name="灯片编号占位符 83"/>
          <p:cNvSpPr txBox="1">
            <a:spLocks/>
          </p:cNvSpPr>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D407B4-0BB8-4170-8FA1-AAEF76D9621C}" type="slidenum">
              <a:rPr kumimoji="0" lang="en-US" altLang="zh-CN" sz="1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117</a:t>
            </a:fld>
            <a:endParaRPr kumimoji="0" lang="en-US" altLang="zh-CN" sz="1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118</a:t>
            </a:fld>
            <a:endParaRPr lang="en-US" altLang="zh-CN"/>
          </a:p>
        </p:txBody>
      </p:sp>
      <p:sp>
        <p:nvSpPr>
          <p:cNvPr id="3" name="Rectangle 4" descr="羊皮纸"/>
          <p:cNvSpPr>
            <a:spLocks noChangeArrowheads="1"/>
          </p:cNvSpPr>
          <p:nvPr/>
        </p:nvSpPr>
        <p:spPr bwMode="auto">
          <a:xfrm>
            <a:off x="70104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 name="Line 5"/>
          <p:cNvSpPr>
            <a:spLocks noChangeShapeType="1"/>
          </p:cNvSpPr>
          <p:nvPr/>
        </p:nvSpPr>
        <p:spPr bwMode="auto">
          <a:xfrm>
            <a:off x="74676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 name="Rectangle 6"/>
          <p:cNvSpPr>
            <a:spLocks noChangeArrowheads="1"/>
          </p:cNvSpPr>
          <p:nvPr/>
        </p:nvSpPr>
        <p:spPr bwMode="auto">
          <a:xfrm>
            <a:off x="2209800" y="990600"/>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 name="Text Box 7"/>
          <p:cNvSpPr txBox="1">
            <a:spLocks noChangeArrowheads="1"/>
          </p:cNvSpPr>
          <p:nvPr/>
        </p:nvSpPr>
        <p:spPr bwMode="auto">
          <a:xfrm>
            <a:off x="395536" y="980728"/>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AH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7" name="Line 8"/>
          <p:cNvSpPr>
            <a:spLocks noChangeShapeType="1"/>
          </p:cNvSpPr>
          <p:nvPr/>
        </p:nvSpPr>
        <p:spPr bwMode="auto">
          <a:xfrm>
            <a:off x="26670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 name="Rectangle 9" descr="花束"/>
          <p:cNvSpPr>
            <a:spLocks noChangeArrowheads="1"/>
          </p:cNvSpPr>
          <p:nvPr/>
        </p:nvSpPr>
        <p:spPr bwMode="auto">
          <a:xfrm>
            <a:off x="78486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Rectangle 10" descr="羊皮纸"/>
          <p:cNvSpPr>
            <a:spLocks noChangeArrowheads="1"/>
          </p:cNvSpPr>
          <p:nvPr/>
        </p:nvSpPr>
        <p:spPr bwMode="auto">
          <a:xfrm>
            <a:off x="22098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26670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 name="Rectangle 12" descr="花束"/>
          <p:cNvSpPr>
            <a:spLocks noChangeArrowheads="1"/>
          </p:cNvSpPr>
          <p:nvPr/>
        </p:nvSpPr>
        <p:spPr bwMode="auto">
          <a:xfrm>
            <a:off x="30480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Rectangle 13" descr="羊皮纸"/>
          <p:cNvSpPr>
            <a:spLocks noChangeArrowheads="1"/>
          </p:cNvSpPr>
          <p:nvPr/>
        </p:nvSpPr>
        <p:spPr bwMode="auto">
          <a:xfrm>
            <a:off x="38100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 name="Line 14"/>
          <p:cNvSpPr>
            <a:spLocks noChangeShapeType="1"/>
          </p:cNvSpPr>
          <p:nvPr/>
        </p:nvSpPr>
        <p:spPr bwMode="auto">
          <a:xfrm>
            <a:off x="42672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 name="Rectangle 15" descr="花束"/>
          <p:cNvSpPr>
            <a:spLocks noChangeArrowheads="1"/>
          </p:cNvSpPr>
          <p:nvPr/>
        </p:nvSpPr>
        <p:spPr bwMode="auto">
          <a:xfrm>
            <a:off x="62484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Rectangle 16" descr="羊皮纸"/>
          <p:cNvSpPr>
            <a:spLocks noChangeArrowheads="1"/>
          </p:cNvSpPr>
          <p:nvPr/>
        </p:nvSpPr>
        <p:spPr bwMode="auto">
          <a:xfrm>
            <a:off x="38100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 name="Line 17"/>
          <p:cNvSpPr>
            <a:spLocks noChangeShapeType="1"/>
          </p:cNvSpPr>
          <p:nvPr/>
        </p:nvSpPr>
        <p:spPr bwMode="auto">
          <a:xfrm>
            <a:off x="42672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7" name="Rectangle 18" descr="花束"/>
          <p:cNvSpPr>
            <a:spLocks noChangeArrowheads="1"/>
          </p:cNvSpPr>
          <p:nvPr/>
        </p:nvSpPr>
        <p:spPr bwMode="auto">
          <a:xfrm>
            <a:off x="46482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Rectangle 19" descr="羊皮纸"/>
          <p:cNvSpPr>
            <a:spLocks noChangeArrowheads="1"/>
          </p:cNvSpPr>
          <p:nvPr/>
        </p:nvSpPr>
        <p:spPr bwMode="auto">
          <a:xfrm>
            <a:off x="5410200" y="9906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9" name="Line 20"/>
          <p:cNvSpPr>
            <a:spLocks noChangeShapeType="1"/>
          </p:cNvSpPr>
          <p:nvPr/>
        </p:nvSpPr>
        <p:spPr bwMode="auto">
          <a:xfrm>
            <a:off x="58674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Rectangle 21" descr="花束"/>
          <p:cNvSpPr>
            <a:spLocks noChangeArrowheads="1"/>
          </p:cNvSpPr>
          <p:nvPr/>
        </p:nvSpPr>
        <p:spPr bwMode="auto">
          <a:xfrm>
            <a:off x="6324600" y="9906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1" name="Rectangle 22" descr="羊皮纸"/>
          <p:cNvSpPr>
            <a:spLocks noChangeArrowheads="1"/>
          </p:cNvSpPr>
          <p:nvPr/>
        </p:nvSpPr>
        <p:spPr bwMode="auto">
          <a:xfrm>
            <a:off x="54102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2" name="Line 23"/>
          <p:cNvSpPr>
            <a:spLocks noChangeShapeType="1"/>
          </p:cNvSpPr>
          <p:nvPr/>
        </p:nvSpPr>
        <p:spPr bwMode="auto">
          <a:xfrm>
            <a:off x="58674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Rectangle 24" descr="花束"/>
          <p:cNvSpPr>
            <a:spLocks noChangeArrowheads="1"/>
          </p:cNvSpPr>
          <p:nvPr/>
        </p:nvSpPr>
        <p:spPr bwMode="auto">
          <a:xfrm>
            <a:off x="63246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4" name="Rectangle 25" descr="羊皮纸"/>
          <p:cNvSpPr>
            <a:spLocks noChangeArrowheads="1"/>
          </p:cNvSpPr>
          <p:nvPr/>
        </p:nvSpPr>
        <p:spPr bwMode="auto">
          <a:xfrm>
            <a:off x="70104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5" name="Line 26"/>
          <p:cNvSpPr>
            <a:spLocks noChangeShapeType="1"/>
          </p:cNvSpPr>
          <p:nvPr/>
        </p:nvSpPr>
        <p:spPr bwMode="auto">
          <a:xfrm>
            <a:off x="74676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6" name="Rectangle 27" descr="花束"/>
          <p:cNvSpPr>
            <a:spLocks noChangeArrowheads="1"/>
          </p:cNvSpPr>
          <p:nvPr/>
        </p:nvSpPr>
        <p:spPr bwMode="auto">
          <a:xfrm>
            <a:off x="79248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1828800" y="1295400"/>
            <a:ext cx="381000" cy="0"/>
          </a:xfrm>
          <a:prstGeom prst="line">
            <a:avLst/>
          </a:prstGeom>
          <a:noFill/>
          <a:ln w="38100">
            <a:solidFill>
              <a:schemeClr val="tx2"/>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8" name="Line 29"/>
          <p:cNvSpPr>
            <a:spLocks noChangeShapeType="1"/>
          </p:cNvSpPr>
          <p:nvPr/>
        </p:nvSpPr>
        <p:spPr bwMode="auto">
          <a:xfrm>
            <a:off x="3200400" y="2514600"/>
            <a:ext cx="6096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9" name="Line 30"/>
          <p:cNvSpPr>
            <a:spLocks noChangeShapeType="1"/>
          </p:cNvSpPr>
          <p:nvPr/>
        </p:nvSpPr>
        <p:spPr bwMode="auto">
          <a:xfrm>
            <a:off x="4876800" y="25146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0" name="Line 31"/>
          <p:cNvSpPr>
            <a:spLocks noChangeShapeType="1"/>
          </p:cNvSpPr>
          <p:nvPr/>
        </p:nvSpPr>
        <p:spPr bwMode="auto">
          <a:xfrm>
            <a:off x="6477000" y="25146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1" name="Line 32"/>
          <p:cNvSpPr>
            <a:spLocks noChangeShapeType="1"/>
          </p:cNvSpPr>
          <p:nvPr/>
        </p:nvSpPr>
        <p:spPr bwMode="auto">
          <a:xfrm>
            <a:off x="6477000" y="12954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2" name="Text Box 33"/>
          <p:cNvSpPr txBox="1">
            <a:spLocks noChangeArrowheads="1"/>
          </p:cNvSpPr>
          <p:nvPr/>
        </p:nvSpPr>
        <p:spPr bwMode="auto">
          <a:xfrm>
            <a:off x="7875588" y="9445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33" name="Text Box 34"/>
          <p:cNvSpPr txBox="1">
            <a:spLocks noChangeArrowheads="1"/>
          </p:cNvSpPr>
          <p:nvPr/>
        </p:nvSpPr>
        <p:spPr bwMode="auto">
          <a:xfrm>
            <a:off x="7875588" y="21637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34" name="Text Box 35"/>
          <p:cNvSpPr txBox="1">
            <a:spLocks noChangeArrowheads="1"/>
          </p:cNvSpPr>
          <p:nvPr/>
        </p:nvSpPr>
        <p:spPr bwMode="auto">
          <a:xfrm>
            <a:off x="395536" y="4293096"/>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CH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35" name="Rectangle 36"/>
          <p:cNvSpPr>
            <a:spLocks noChangeArrowheads="1"/>
          </p:cNvSpPr>
          <p:nvPr/>
        </p:nvSpPr>
        <p:spPr bwMode="auto">
          <a:xfrm>
            <a:off x="2209800" y="4313238"/>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36" name="Line 37"/>
          <p:cNvSpPr>
            <a:spLocks noChangeShapeType="1"/>
          </p:cNvSpPr>
          <p:nvPr/>
        </p:nvSpPr>
        <p:spPr bwMode="auto">
          <a:xfrm>
            <a:off x="26670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7" name="Rectangle 38" descr="花束"/>
          <p:cNvSpPr>
            <a:spLocks noChangeArrowheads="1"/>
          </p:cNvSpPr>
          <p:nvPr/>
        </p:nvSpPr>
        <p:spPr bwMode="auto">
          <a:xfrm>
            <a:off x="3048000" y="4313238"/>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8" name="Rectangle 39" descr="羊皮纸"/>
          <p:cNvSpPr>
            <a:spLocks noChangeArrowheads="1"/>
          </p:cNvSpPr>
          <p:nvPr/>
        </p:nvSpPr>
        <p:spPr bwMode="auto">
          <a:xfrm>
            <a:off x="3810000" y="43434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9" name="Line 40"/>
          <p:cNvSpPr>
            <a:spLocks noChangeShapeType="1"/>
          </p:cNvSpPr>
          <p:nvPr/>
        </p:nvSpPr>
        <p:spPr bwMode="auto">
          <a:xfrm>
            <a:off x="42672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0" name="Rectangle 41" descr="花束"/>
          <p:cNvSpPr>
            <a:spLocks noChangeArrowheads="1"/>
          </p:cNvSpPr>
          <p:nvPr/>
        </p:nvSpPr>
        <p:spPr bwMode="auto">
          <a:xfrm>
            <a:off x="4648200" y="43434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1" name="Rectangle 42" descr="羊皮纸"/>
          <p:cNvSpPr>
            <a:spLocks noChangeArrowheads="1"/>
          </p:cNvSpPr>
          <p:nvPr/>
        </p:nvSpPr>
        <p:spPr bwMode="auto">
          <a:xfrm>
            <a:off x="5410200" y="43434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2" name="Line 43"/>
          <p:cNvSpPr>
            <a:spLocks noChangeShapeType="1"/>
          </p:cNvSpPr>
          <p:nvPr/>
        </p:nvSpPr>
        <p:spPr bwMode="auto">
          <a:xfrm>
            <a:off x="58674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3" name="Rectangle 44" descr="花束"/>
          <p:cNvSpPr>
            <a:spLocks noChangeArrowheads="1"/>
          </p:cNvSpPr>
          <p:nvPr/>
        </p:nvSpPr>
        <p:spPr bwMode="auto">
          <a:xfrm>
            <a:off x="6324600" y="43434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4" name="Line 45"/>
          <p:cNvSpPr>
            <a:spLocks noChangeShapeType="1"/>
          </p:cNvSpPr>
          <p:nvPr/>
        </p:nvSpPr>
        <p:spPr bwMode="auto">
          <a:xfrm>
            <a:off x="1828800" y="4618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45" name="Line 46"/>
          <p:cNvSpPr>
            <a:spLocks noChangeShapeType="1"/>
          </p:cNvSpPr>
          <p:nvPr/>
        </p:nvSpPr>
        <p:spPr bwMode="auto">
          <a:xfrm>
            <a:off x="32766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6" name="Line 47"/>
          <p:cNvSpPr>
            <a:spLocks noChangeShapeType="1"/>
          </p:cNvSpPr>
          <p:nvPr/>
        </p:nvSpPr>
        <p:spPr bwMode="auto">
          <a:xfrm>
            <a:off x="48768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7" name="Rectangle 48" descr="羊皮纸"/>
          <p:cNvSpPr>
            <a:spLocks noChangeArrowheads="1"/>
          </p:cNvSpPr>
          <p:nvPr/>
        </p:nvSpPr>
        <p:spPr bwMode="auto">
          <a:xfrm>
            <a:off x="54102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58674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9" name="Rectangle 50" descr="花束"/>
          <p:cNvSpPr>
            <a:spLocks noChangeArrowheads="1"/>
          </p:cNvSpPr>
          <p:nvPr/>
        </p:nvSpPr>
        <p:spPr bwMode="auto">
          <a:xfrm>
            <a:off x="63246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0" name="Rectangle 51" descr="羊皮纸"/>
          <p:cNvSpPr>
            <a:spLocks noChangeArrowheads="1"/>
          </p:cNvSpPr>
          <p:nvPr/>
        </p:nvSpPr>
        <p:spPr bwMode="auto">
          <a:xfrm>
            <a:off x="70104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1" name="Line 52"/>
          <p:cNvSpPr>
            <a:spLocks noChangeShapeType="1"/>
          </p:cNvSpPr>
          <p:nvPr/>
        </p:nvSpPr>
        <p:spPr bwMode="auto">
          <a:xfrm>
            <a:off x="74676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2" name="Rectangle 53" descr="花束"/>
          <p:cNvSpPr>
            <a:spLocks noChangeArrowheads="1"/>
          </p:cNvSpPr>
          <p:nvPr/>
        </p:nvSpPr>
        <p:spPr bwMode="auto">
          <a:xfrm>
            <a:off x="79248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3" name="Line 54"/>
          <p:cNvSpPr>
            <a:spLocks noChangeShapeType="1"/>
          </p:cNvSpPr>
          <p:nvPr/>
        </p:nvSpPr>
        <p:spPr bwMode="auto">
          <a:xfrm>
            <a:off x="3429000" y="5761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4" name="Line 55"/>
          <p:cNvSpPr>
            <a:spLocks noChangeShapeType="1"/>
          </p:cNvSpPr>
          <p:nvPr/>
        </p:nvSpPr>
        <p:spPr bwMode="auto">
          <a:xfrm>
            <a:off x="6477000" y="5761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5" name="Text Box 56"/>
          <p:cNvSpPr txBox="1">
            <a:spLocks noChangeArrowheads="1"/>
          </p:cNvSpPr>
          <p:nvPr/>
        </p:nvSpPr>
        <p:spPr bwMode="auto">
          <a:xfrm>
            <a:off x="7875588" y="5410200"/>
            <a:ext cx="430212"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56" name="Line 57"/>
          <p:cNvSpPr>
            <a:spLocks noChangeShapeType="1"/>
          </p:cNvSpPr>
          <p:nvPr/>
        </p:nvSpPr>
        <p:spPr bwMode="auto">
          <a:xfrm flipV="1">
            <a:off x="3429000" y="5181600"/>
            <a:ext cx="0" cy="6096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7" name="Line 58"/>
          <p:cNvSpPr>
            <a:spLocks noChangeShapeType="1"/>
          </p:cNvSpPr>
          <p:nvPr/>
        </p:nvSpPr>
        <p:spPr bwMode="auto">
          <a:xfrm>
            <a:off x="3429000" y="5181600"/>
            <a:ext cx="3505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8" name="Line 59"/>
          <p:cNvSpPr>
            <a:spLocks noChangeShapeType="1"/>
          </p:cNvSpPr>
          <p:nvPr/>
        </p:nvSpPr>
        <p:spPr bwMode="auto">
          <a:xfrm>
            <a:off x="6477000" y="4648200"/>
            <a:ext cx="457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9" name="Line 60"/>
          <p:cNvSpPr>
            <a:spLocks noChangeShapeType="1"/>
          </p:cNvSpPr>
          <p:nvPr/>
        </p:nvSpPr>
        <p:spPr bwMode="auto">
          <a:xfrm>
            <a:off x="6934200" y="4648200"/>
            <a:ext cx="0" cy="5334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0" name="Text Box 61"/>
          <p:cNvSpPr txBox="1">
            <a:spLocks noChangeArrowheads="1"/>
          </p:cNvSpPr>
          <p:nvPr/>
        </p:nvSpPr>
        <p:spPr bwMode="auto">
          <a:xfrm>
            <a:off x="3854450" y="9445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61" name="Text Box 62"/>
          <p:cNvSpPr txBox="1">
            <a:spLocks noChangeArrowheads="1"/>
          </p:cNvSpPr>
          <p:nvPr/>
        </p:nvSpPr>
        <p:spPr bwMode="auto">
          <a:xfrm>
            <a:off x="3854450" y="42973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62" name="Text Box 63"/>
          <p:cNvSpPr txBox="1">
            <a:spLocks noChangeArrowheads="1"/>
          </p:cNvSpPr>
          <p:nvPr/>
        </p:nvSpPr>
        <p:spPr bwMode="auto">
          <a:xfrm>
            <a:off x="2209800" y="21637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63" name="Text Box 64"/>
          <p:cNvSpPr txBox="1">
            <a:spLocks noChangeArrowheads="1"/>
          </p:cNvSpPr>
          <p:nvPr/>
        </p:nvSpPr>
        <p:spPr bwMode="auto">
          <a:xfrm>
            <a:off x="5410200" y="42973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64" name="Text Box 65"/>
          <p:cNvSpPr txBox="1">
            <a:spLocks noChangeArrowheads="1"/>
          </p:cNvSpPr>
          <p:nvPr/>
        </p:nvSpPr>
        <p:spPr bwMode="auto">
          <a:xfrm>
            <a:off x="5410200" y="9445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-3 6</a:t>
            </a:r>
            <a:endParaRPr lang="en-US" altLang="zh-CN" u="none">
              <a:solidFill>
                <a:srgbClr val="FF0000"/>
              </a:solidFill>
              <a:effectLst/>
              <a:latin typeface="Times New Roman" pitchFamily="18" charset="0"/>
              <a:cs typeface="Times New Roman" pitchFamily="18" charset="0"/>
            </a:endParaRPr>
          </a:p>
        </p:txBody>
      </p:sp>
      <p:sp>
        <p:nvSpPr>
          <p:cNvPr id="65" name="Text Box 66"/>
          <p:cNvSpPr txBox="1">
            <a:spLocks noChangeArrowheads="1"/>
          </p:cNvSpPr>
          <p:nvPr/>
        </p:nvSpPr>
        <p:spPr bwMode="auto">
          <a:xfrm>
            <a:off x="3854450" y="21637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3  6</a:t>
            </a:r>
            <a:endParaRPr lang="en-US" altLang="zh-CN" u="none">
              <a:solidFill>
                <a:srgbClr val="FF0000"/>
              </a:solidFill>
              <a:effectLst/>
              <a:latin typeface="Times New Roman" pitchFamily="18" charset="0"/>
              <a:cs typeface="Times New Roman" pitchFamily="18" charset="0"/>
            </a:endParaRPr>
          </a:p>
        </p:txBody>
      </p:sp>
      <p:sp>
        <p:nvSpPr>
          <p:cNvPr id="66" name="Text Box 67"/>
          <p:cNvSpPr txBox="1">
            <a:spLocks noChangeArrowheads="1"/>
          </p:cNvSpPr>
          <p:nvPr/>
        </p:nvSpPr>
        <p:spPr bwMode="auto">
          <a:xfrm>
            <a:off x="5370513" y="2163763"/>
            <a:ext cx="1030287"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67" name="Text Box 68"/>
          <p:cNvSpPr txBox="1">
            <a:spLocks noChangeArrowheads="1"/>
          </p:cNvSpPr>
          <p:nvPr/>
        </p:nvSpPr>
        <p:spPr bwMode="auto">
          <a:xfrm>
            <a:off x="7029450" y="9445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68" name="Text Box 69"/>
          <p:cNvSpPr txBox="1">
            <a:spLocks noChangeArrowheads="1"/>
          </p:cNvSpPr>
          <p:nvPr/>
        </p:nvSpPr>
        <p:spPr bwMode="auto">
          <a:xfrm>
            <a:off x="550545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69" name="Text Box 70"/>
          <p:cNvSpPr txBox="1">
            <a:spLocks noChangeArrowheads="1"/>
          </p:cNvSpPr>
          <p:nvPr/>
        </p:nvSpPr>
        <p:spPr bwMode="auto">
          <a:xfrm>
            <a:off x="7105650" y="21637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70" name="Text Box 71"/>
          <p:cNvSpPr txBox="1">
            <a:spLocks noChangeArrowheads="1"/>
          </p:cNvSpPr>
          <p:nvPr/>
        </p:nvSpPr>
        <p:spPr bwMode="auto">
          <a:xfrm>
            <a:off x="708660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71" name="Line 72"/>
          <p:cNvSpPr>
            <a:spLocks noChangeShapeType="1"/>
          </p:cNvSpPr>
          <p:nvPr/>
        </p:nvSpPr>
        <p:spPr bwMode="auto">
          <a:xfrm flipH="1">
            <a:off x="5611813" y="6096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2" name="Text Box 73"/>
          <p:cNvSpPr txBox="1">
            <a:spLocks noChangeArrowheads="1"/>
          </p:cNvSpPr>
          <p:nvPr/>
        </p:nvSpPr>
        <p:spPr bwMode="auto">
          <a:xfrm>
            <a:off x="5992813" y="319088"/>
            <a:ext cx="560387"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a:solidFill>
                  <a:srgbClr val="0000FF"/>
                </a:solidFill>
                <a:effectLst/>
                <a:latin typeface="Times New Roman" pitchFamily="18" charset="0"/>
                <a:cs typeface="Times New Roman" pitchFamily="18" charset="0"/>
              </a:rPr>
              <a:t>pa</a:t>
            </a:r>
            <a:endParaRPr lang="en-US" altLang="zh-CN" u="none" dirty="0">
              <a:solidFill>
                <a:srgbClr val="0000FF"/>
              </a:solidFill>
              <a:effectLst/>
              <a:latin typeface="Times New Roman" pitchFamily="18" charset="0"/>
              <a:cs typeface="Times New Roman" pitchFamily="18" charset="0"/>
            </a:endParaRPr>
          </a:p>
        </p:txBody>
      </p:sp>
      <p:sp>
        <p:nvSpPr>
          <p:cNvPr id="73" name="Line 74"/>
          <p:cNvSpPr>
            <a:spLocks noChangeShapeType="1"/>
          </p:cNvSpPr>
          <p:nvPr/>
        </p:nvSpPr>
        <p:spPr bwMode="auto">
          <a:xfrm flipH="1" flipV="1">
            <a:off x="4114800" y="2819400"/>
            <a:ext cx="381000" cy="3810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74" name="Text Box 75"/>
          <p:cNvSpPr txBox="1">
            <a:spLocks noChangeArrowheads="1"/>
          </p:cNvSpPr>
          <p:nvPr/>
        </p:nvSpPr>
        <p:spPr bwMode="auto">
          <a:xfrm>
            <a:off x="4495800" y="2909888"/>
            <a:ext cx="382588"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9900"/>
                </a:solidFill>
                <a:effectLst/>
                <a:latin typeface="Times New Roman" pitchFamily="18" charset="0"/>
                <a:cs typeface="Times New Roman" pitchFamily="18" charset="0"/>
              </a:rPr>
              <a:t>p</a:t>
            </a:r>
            <a:endParaRPr lang="en-US" altLang="zh-CN" u="none">
              <a:effectLst/>
              <a:latin typeface="Times New Roman" pitchFamily="18" charset="0"/>
              <a:cs typeface="Times New Roman" pitchFamily="18" charset="0"/>
            </a:endParaRPr>
          </a:p>
        </p:txBody>
      </p:sp>
      <p:sp>
        <p:nvSpPr>
          <p:cNvPr id="75" name="Rectangle 76" descr="花束"/>
          <p:cNvSpPr>
            <a:spLocks noChangeArrowheads="1"/>
          </p:cNvSpPr>
          <p:nvPr/>
        </p:nvSpPr>
        <p:spPr bwMode="auto">
          <a:xfrm>
            <a:off x="46482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6" name="Rectangle 77" descr="花束"/>
          <p:cNvSpPr>
            <a:spLocks noChangeArrowheads="1"/>
          </p:cNvSpPr>
          <p:nvPr/>
        </p:nvSpPr>
        <p:spPr bwMode="auto">
          <a:xfrm>
            <a:off x="30480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7" name="Line 78"/>
          <p:cNvSpPr>
            <a:spLocks noChangeShapeType="1"/>
          </p:cNvSpPr>
          <p:nvPr/>
        </p:nvSpPr>
        <p:spPr bwMode="auto">
          <a:xfrm flipH="1">
            <a:off x="3200400" y="1295400"/>
            <a:ext cx="1600200" cy="114300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8" name="Line 79"/>
          <p:cNvSpPr>
            <a:spLocks noChangeShapeType="1"/>
          </p:cNvSpPr>
          <p:nvPr/>
        </p:nvSpPr>
        <p:spPr bwMode="auto">
          <a:xfrm>
            <a:off x="3200400" y="1295400"/>
            <a:ext cx="609600" cy="0"/>
          </a:xfrm>
          <a:prstGeom prst="line">
            <a:avLst/>
          </a:prstGeom>
          <a:noFill/>
          <a:ln w="38100">
            <a:solidFill>
              <a:srgbClr val="0000FF"/>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9" name="Line 80"/>
          <p:cNvSpPr>
            <a:spLocks noChangeShapeType="1"/>
          </p:cNvSpPr>
          <p:nvPr/>
        </p:nvSpPr>
        <p:spPr bwMode="auto">
          <a:xfrm>
            <a:off x="1895475" y="2057400"/>
            <a:ext cx="304800" cy="3048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80" name="Text Box 81"/>
          <p:cNvSpPr txBox="1">
            <a:spLocks noChangeArrowheads="1"/>
          </p:cNvSpPr>
          <p:nvPr/>
        </p:nvSpPr>
        <p:spPr bwMode="auto">
          <a:xfrm>
            <a:off x="1447800" y="16002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8080"/>
                </a:solidFill>
                <a:effectLst/>
                <a:latin typeface="Times New Roman" pitchFamily="18" charset="0"/>
                <a:cs typeface="Times New Roman" pitchFamily="18" charset="0"/>
              </a:rPr>
              <a:t>pc</a:t>
            </a:r>
            <a:endParaRPr lang="en-US" altLang="zh-CN" u="none">
              <a:effectLst/>
              <a:latin typeface="Times New Roman" pitchFamily="18" charset="0"/>
              <a:cs typeface="Times New Roman" pitchFamily="18" charset="0"/>
            </a:endParaRPr>
          </a:p>
        </p:txBody>
      </p:sp>
      <p:sp>
        <p:nvSpPr>
          <p:cNvPr id="81" name="Rectangle 82" descr="羊皮纸"/>
          <p:cNvSpPr>
            <a:spLocks noChangeArrowheads="1"/>
          </p:cNvSpPr>
          <p:nvPr/>
        </p:nvSpPr>
        <p:spPr bwMode="auto">
          <a:xfrm>
            <a:off x="38100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2" name="Rectangle 83" descr="花束"/>
          <p:cNvSpPr>
            <a:spLocks noChangeArrowheads="1"/>
          </p:cNvSpPr>
          <p:nvPr/>
        </p:nvSpPr>
        <p:spPr bwMode="auto">
          <a:xfrm>
            <a:off x="47244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3" name="Text Box 84"/>
          <p:cNvSpPr txBox="1">
            <a:spLocks noChangeArrowheads="1"/>
          </p:cNvSpPr>
          <p:nvPr/>
        </p:nvSpPr>
        <p:spPr bwMode="auto">
          <a:xfrm>
            <a:off x="3770313" y="5410200"/>
            <a:ext cx="1030287"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84" name="Line 85"/>
          <p:cNvSpPr>
            <a:spLocks noChangeShapeType="1"/>
          </p:cNvSpPr>
          <p:nvPr/>
        </p:nvSpPr>
        <p:spPr bwMode="auto">
          <a:xfrm flipH="1" flipV="1">
            <a:off x="5667375" y="28194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85" name="Text Box 86"/>
          <p:cNvSpPr txBox="1">
            <a:spLocks noChangeArrowheads="1"/>
          </p:cNvSpPr>
          <p:nvPr/>
        </p:nvSpPr>
        <p:spPr bwMode="auto">
          <a:xfrm>
            <a:off x="6048375" y="2909888"/>
            <a:ext cx="581025"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err="1">
                <a:solidFill>
                  <a:srgbClr val="0000FF"/>
                </a:solidFill>
                <a:effectLst/>
                <a:latin typeface="Times New Roman" pitchFamily="18" charset="0"/>
                <a:cs typeface="Times New Roman" pitchFamily="18" charset="0"/>
              </a:rPr>
              <a:t>pb</a:t>
            </a:r>
            <a:endParaRPr lang="en-US" altLang="zh-CN" u="none" dirty="0">
              <a:solidFill>
                <a:srgbClr val="0000FF"/>
              </a:solidFill>
              <a:effectLst/>
              <a:latin typeface="Times New Roman" pitchFamily="18" charset="0"/>
              <a:cs typeface="Times New Roman" pitchFamily="18" charset="0"/>
            </a:endParaRPr>
          </a:p>
        </p:txBody>
      </p:sp>
      <p:sp>
        <p:nvSpPr>
          <p:cNvPr id="86" name="Line 87"/>
          <p:cNvSpPr>
            <a:spLocks noChangeShapeType="1"/>
          </p:cNvSpPr>
          <p:nvPr/>
        </p:nvSpPr>
        <p:spPr bwMode="auto">
          <a:xfrm flipH="1">
            <a:off x="4343400" y="2133600"/>
            <a:ext cx="381000" cy="762000"/>
          </a:xfrm>
          <a:prstGeom prst="line">
            <a:avLst/>
          </a:prstGeom>
          <a:noFill/>
          <a:ln w="38100">
            <a:solidFill>
              <a:srgbClr val="009900"/>
            </a:solidFill>
            <a:round/>
            <a:headEn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7" name="Line 88"/>
          <p:cNvSpPr>
            <a:spLocks noChangeShapeType="1"/>
          </p:cNvSpPr>
          <p:nvPr/>
        </p:nvSpPr>
        <p:spPr bwMode="auto">
          <a:xfrm>
            <a:off x="4343400" y="2133600"/>
            <a:ext cx="381000" cy="762000"/>
          </a:xfrm>
          <a:prstGeom prst="line">
            <a:avLst/>
          </a:prstGeom>
          <a:noFill/>
          <a:ln w="38100">
            <a:solidFill>
              <a:srgbClr val="009900"/>
            </a:solidFill>
            <a:round/>
            <a:headEn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8" name="Line 89"/>
          <p:cNvSpPr>
            <a:spLocks noChangeShapeType="1"/>
          </p:cNvSpPr>
          <p:nvPr/>
        </p:nvSpPr>
        <p:spPr bwMode="auto">
          <a:xfrm flipH="1">
            <a:off x="5562600" y="1066800"/>
            <a:ext cx="228600" cy="381000"/>
          </a:xfrm>
          <a:prstGeom prst="line">
            <a:avLst/>
          </a:prstGeom>
          <a:noFill/>
          <a:ln w="38100">
            <a:solidFill>
              <a:srgbClr val="009900"/>
            </a:solidFill>
            <a:round/>
            <a:headEn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9" name="Line 90"/>
          <p:cNvSpPr>
            <a:spLocks noChangeShapeType="1"/>
          </p:cNvSpPr>
          <p:nvPr/>
        </p:nvSpPr>
        <p:spPr bwMode="auto">
          <a:xfrm>
            <a:off x="5562600" y="1066800"/>
            <a:ext cx="228600" cy="381000"/>
          </a:xfrm>
          <a:prstGeom prst="line">
            <a:avLst/>
          </a:prstGeom>
          <a:noFill/>
          <a:ln w="38100">
            <a:solidFill>
              <a:srgbClr val="009900"/>
            </a:solidFill>
            <a:round/>
            <a:headEn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0" name="Text Box 91"/>
          <p:cNvSpPr txBox="1">
            <a:spLocks noChangeArrowheads="1"/>
          </p:cNvSpPr>
          <p:nvPr/>
        </p:nvSpPr>
        <p:spPr bwMode="auto">
          <a:xfrm>
            <a:off x="5292725" y="1249363"/>
            <a:ext cx="387350" cy="579437"/>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rPr>
              <a:t>0</a:t>
            </a:r>
            <a:endParaRPr lang="en-US" altLang="zh-CN" u="none">
              <a:solidFill>
                <a:srgbClr val="FF0000"/>
              </a:solidFill>
              <a:effectLst/>
              <a:latin typeface="Times New Roman" pitchFamily="18" charset="0"/>
              <a:cs typeface="Times New Roman" pitchFamily="18" charset="0"/>
            </a:endParaRPr>
          </a:p>
        </p:txBody>
      </p:sp>
      <p:sp>
        <p:nvSpPr>
          <p:cNvPr id="91" name="Line 92"/>
          <p:cNvSpPr>
            <a:spLocks noChangeShapeType="1"/>
          </p:cNvSpPr>
          <p:nvPr/>
        </p:nvSpPr>
        <p:spPr bwMode="auto">
          <a:xfrm>
            <a:off x="4859338" y="573405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119</a:t>
            </a:fld>
            <a:endParaRPr lang="en-US" altLang="zh-CN"/>
          </a:p>
        </p:txBody>
      </p:sp>
      <p:sp>
        <p:nvSpPr>
          <p:cNvPr id="3" name="Rectangle 4" descr="羊皮纸"/>
          <p:cNvSpPr>
            <a:spLocks noChangeArrowheads="1"/>
          </p:cNvSpPr>
          <p:nvPr/>
        </p:nvSpPr>
        <p:spPr bwMode="auto">
          <a:xfrm>
            <a:off x="70104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 name="Line 5"/>
          <p:cNvSpPr>
            <a:spLocks noChangeShapeType="1"/>
          </p:cNvSpPr>
          <p:nvPr/>
        </p:nvSpPr>
        <p:spPr bwMode="auto">
          <a:xfrm>
            <a:off x="74676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 name="Rectangle 6"/>
          <p:cNvSpPr>
            <a:spLocks noChangeArrowheads="1"/>
          </p:cNvSpPr>
          <p:nvPr/>
        </p:nvSpPr>
        <p:spPr bwMode="auto">
          <a:xfrm>
            <a:off x="2209800" y="990600"/>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 name="Text Box 7"/>
          <p:cNvSpPr txBox="1">
            <a:spLocks noChangeArrowheads="1"/>
          </p:cNvSpPr>
          <p:nvPr/>
        </p:nvSpPr>
        <p:spPr bwMode="auto">
          <a:xfrm>
            <a:off x="467544" y="980728"/>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AH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7" name="Line 8"/>
          <p:cNvSpPr>
            <a:spLocks noChangeShapeType="1"/>
          </p:cNvSpPr>
          <p:nvPr/>
        </p:nvSpPr>
        <p:spPr bwMode="auto">
          <a:xfrm>
            <a:off x="26670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 name="Rectangle 9" descr="花束"/>
          <p:cNvSpPr>
            <a:spLocks noChangeArrowheads="1"/>
          </p:cNvSpPr>
          <p:nvPr/>
        </p:nvSpPr>
        <p:spPr bwMode="auto">
          <a:xfrm>
            <a:off x="78486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Rectangle 10" descr="羊皮纸"/>
          <p:cNvSpPr>
            <a:spLocks noChangeArrowheads="1"/>
          </p:cNvSpPr>
          <p:nvPr/>
        </p:nvSpPr>
        <p:spPr bwMode="auto">
          <a:xfrm>
            <a:off x="22098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26670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 name="Rectangle 12" descr="花束"/>
          <p:cNvSpPr>
            <a:spLocks noChangeArrowheads="1"/>
          </p:cNvSpPr>
          <p:nvPr/>
        </p:nvSpPr>
        <p:spPr bwMode="auto">
          <a:xfrm>
            <a:off x="30480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Rectangle 13" descr="羊皮纸"/>
          <p:cNvSpPr>
            <a:spLocks noChangeArrowheads="1"/>
          </p:cNvSpPr>
          <p:nvPr/>
        </p:nvSpPr>
        <p:spPr bwMode="auto">
          <a:xfrm>
            <a:off x="38100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 name="Line 14"/>
          <p:cNvSpPr>
            <a:spLocks noChangeShapeType="1"/>
          </p:cNvSpPr>
          <p:nvPr/>
        </p:nvSpPr>
        <p:spPr bwMode="auto">
          <a:xfrm>
            <a:off x="42672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 name="Rectangle 15" descr="花束"/>
          <p:cNvSpPr>
            <a:spLocks noChangeArrowheads="1"/>
          </p:cNvSpPr>
          <p:nvPr/>
        </p:nvSpPr>
        <p:spPr bwMode="auto">
          <a:xfrm>
            <a:off x="62484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Rectangle 16" descr="羊皮纸"/>
          <p:cNvSpPr>
            <a:spLocks noChangeArrowheads="1"/>
          </p:cNvSpPr>
          <p:nvPr/>
        </p:nvSpPr>
        <p:spPr bwMode="auto">
          <a:xfrm>
            <a:off x="5410200" y="9906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 name="Line 17"/>
          <p:cNvSpPr>
            <a:spLocks noChangeShapeType="1"/>
          </p:cNvSpPr>
          <p:nvPr/>
        </p:nvSpPr>
        <p:spPr bwMode="auto">
          <a:xfrm>
            <a:off x="58674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7" name="Rectangle 18" descr="花束"/>
          <p:cNvSpPr>
            <a:spLocks noChangeArrowheads="1"/>
          </p:cNvSpPr>
          <p:nvPr/>
        </p:nvSpPr>
        <p:spPr bwMode="auto">
          <a:xfrm>
            <a:off x="6324600" y="9906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Rectangle 19" descr="羊皮纸"/>
          <p:cNvSpPr>
            <a:spLocks noChangeArrowheads="1"/>
          </p:cNvSpPr>
          <p:nvPr/>
        </p:nvSpPr>
        <p:spPr bwMode="auto">
          <a:xfrm>
            <a:off x="54102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9" name="Line 20"/>
          <p:cNvSpPr>
            <a:spLocks noChangeShapeType="1"/>
          </p:cNvSpPr>
          <p:nvPr/>
        </p:nvSpPr>
        <p:spPr bwMode="auto">
          <a:xfrm>
            <a:off x="58674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Rectangle 21" descr="花束"/>
          <p:cNvSpPr>
            <a:spLocks noChangeArrowheads="1"/>
          </p:cNvSpPr>
          <p:nvPr/>
        </p:nvSpPr>
        <p:spPr bwMode="auto">
          <a:xfrm>
            <a:off x="63246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1" name="Rectangle 22" descr="羊皮纸"/>
          <p:cNvSpPr>
            <a:spLocks noChangeArrowheads="1"/>
          </p:cNvSpPr>
          <p:nvPr/>
        </p:nvSpPr>
        <p:spPr bwMode="auto">
          <a:xfrm>
            <a:off x="70104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2" name="Line 23"/>
          <p:cNvSpPr>
            <a:spLocks noChangeShapeType="1"/>
          </p:cNvSpPr>
          <p:nvPr/>
        </p:nvSpPr>
        <p:spPr bwMode="auto">
          <a:xfrm>
            <a:off x="74676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Rectangle 24" descr="花束"/>
          <p:cNvSpPr>
            <a:spLocks noChangeArrowheads="1"/>
          </p:cNvSpPr>
          <p:nvPr/>
        </p:nvSpPr>
        <p:spPr bwMode="auto">
          <a:xfrm>
            <a:off x="79248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4" name="Line 25"/>
          <p:cNvSpPr>
            <a:spLocks noChangeShapeType="1"/>
          </p:cNvSpPr>
          <p:nvPr/>
        </p:nvSpPr>
        <p:spPr bwMode="auto">
          <a:xfrm>
            <a:off x="1828800" y="1295400"/>
            <a:ext cx="381000" cy="0"/>
          </a:xfrm>
          <a:prstGeom prst="line">
            <a:avLst/>
          </a:prstGeom>
          <a:noFill/>
          <a:ln w="38100">
            <a:solidFill>
              <a:schemeClr val="tx2"/>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5" name="Line 26"/>
          <p:cNvSpPr>
            <a:spLocks noChangeShapeType="1"/>
          </p:cNvSpPr>
          <p:nvPr/>
        </p:nvSpPr>
        <p:spPr bwMode="auto">
          <a:xfrm>
            <a:off x="3200400" y="2514600"/>
            <a:ext cx="6096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6477000" y="25146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6477000" y="12954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8" name="Text Box 29"/>
          <p:cNvSpPr txBox="1">
            <a:spLocks noChangeArrowheads="1"/>
          </p:cNvSpPr>
          <p:nvPr/>
        </p:nvSpPr>
        <p:spPr bwMode="auto">
          <a:xfrm>
            <a:off x="7875588" y="9445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29" name="Text Box 30"/>
          <p:cNvSpPr txBox="1">
            <a:spLocks noChangeArrowheads="1"/>
          </p:cNvSpPr>
          <p:nvPr/>
        </p:nvSpPr>
        <p:spPr bwMode="auto">
          <a:xfrm>
            <a:off x="7875588" y="21637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30" name="Text Box 31"/>
          <p:cNvSpPr txBox="1">
            <a:spLocks noChangeArrowheads="1"/>
          </p:cNvSpPr>
          <p:nvPr/>
        </p:nvSpPr>
        <p:spPr bwMode="auto">
          <a:xfrm>
            <a:off x="395536" y="4293096"/>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CH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31" name="Rectangle 32"/>
          <p:cNvSpPr>
            <a:spLocks noChangeArrowheads="1"/>
          </p:cNvSpPr>
          <p:nvPr/>
        </p:nvSpPr>
        <p:spPr bwMode="auto">
          <a:xfrm>
            <a:off x="2209800" y="4313238"/>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2" name="Line 33"/>
          <p:cNvSpPr>
            <a:spLocks noChangeShapeType="1"/>
          </p:cNvSpPr>
          <p:nvPr/>
        </p:nvSpPr>
        <p:spPr bwMode="auto">
          <a:xfrm>
            <a:off x="26670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3" name="Rectangle 34" descr="花束"/>
          <p:cNvSpPr>
            <a:spLocks noChangeArrowheads="1"/>
          </p:cNvSpPr>
          <p:nvPr/>
        </p:nvSpPr>
        <p:spPr bwMode="auto">
          <a:xfrm>
            <a:off x="3048000" y="4313238"/>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4" name="Rectangle 35" descr="羊皮纸"/>
          <p:cNvSpPr>
            <a:spLocks noChangeArrowheads="1"/>
          </p:cNvSpPr>
          <p:nvPr/>
        </p:nvSpPr>
        <p:spPr bwMode="auto">
          <a:xfrm>
            <a:off x="3810000" y="43434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5" name="Line 36"/>
          <p:cNvSpPr>
            <a:spLocks noChangeShapeType="1"/>
          </p:cNvSpPr>
          <p:nvPr/>
        </p:nvSpPr>
        <p:spPr bwMode="auto">
          <a:xfrm>
            <a:off x="42672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6" name="Rectangle 37" descr="花束"/>
          <p:cNvSpPr>
            <a:spLocks noChangeArrowheads="1"/>
          </p:cNvSpPr>
          <p:nvPr/>
        </p:nvSpPr>
        <p:spPr bwMode="auto">
          <a:xfrm>
            <a:off x="4648200" y="43434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7" name="Rectangle 38" descr="羊皮纸"/>
          <p:cNvSpPr>
            <a:spLocks noChangeArrowheads="1"/>
          </p:cNvSpPr>
          <p:nvPr/>
        </p:nvSpPr>
        <p:spPr bwMode="auto">
          <a:xfrm>
            <a:off x="5410200" y="43434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8" name="Line 39"/>
          <p:cNvSpPr>
            <a:spLocks noChangeShapeType="1"/>
          </p:cNvSpPr>
          <p:nvPr/>
        </p:nvSpPr>
        <p:spPr bwMode="auto">
          <a:xfrm>
            <a:off x="58674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9" name="Rectangle 40" descr="花束"/>
          <p:cNvSpPr>
            <a:spLocks noChangeArrowheads="1"/>
          </p:cNvSpPr>
          <p:nvPr/>
        </p:nvSpPr>
        <p:spPr bwMode="auto">
          <a:xfrm>
            <a:off x="6324600" y="43434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0" name="Line 41"/>
          <p:cNvSpPr>
            <a:spLocks noChangeShapeType="1"/>
          </p:cNvSpPr>
          <p:nvPr/>
        </p:nvSpPr>
        <p:spPr bwMode="auto">
          <a:xfrm>
            <a:off x="1828800" y="4618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1" name="Line 42"/>
          <p:cNvSpPr>
            <a:spLocks noChangeShapeType="1"/>
          </p:cNvSpPr>
          <p:nvPr/>
        </p:nvSpPr>
        <p:spPr bwMode="auto">
          <a:xfrm>
            <a:off x="32766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2" name="Line 43"/>
          <p:cNvSpPr>
            <a:spLocks noChangeShapeType="1"/>
          </p:cNvSpPr>
          <p:nvPr/>
        </p:nvSpPr>
        <p:spPr bwMode="auto">
          <a:xfrm>
            <a:off x="48768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3" name="Rectangle 44" descr="羊皮纸"/>
          <p:cNvSpPr>
            <a:spLocks noChangeArrowheads="1"/>
          </p:cNvSpPr>
          <p:nvPr/>
        </p:nvSpPr>
        <p:spPr bwMode="auto">
          <a:xfrm>
            <a:off x="54102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4" name="Line 45"/>
          <p:cNvSpPr>
            <a:spLocks noChangeShapeType="1"/>
          </p:cNvSpPr>
          <p:nvPr/>
        </p:nvSpPr>
        <p:spPr bwMode="auto">
          <a:xfrm>
            <a:off x="58674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5" name="Rectangle 46" descr="花束"/>
          <p:cNvSpPr>
            <a:spLocks noChangeArrowheads="1"/>
          </p:cNvSpPr>
          <p:nvPr/>
        </p:nvSpPr>
        <p:spPr bwMode="auto">
          <a:xfrm>
            <a:off x="63246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6" name="Rectangle 47" descr="羊皮纸"/>
          <p:cNvSpPr>
            <a:spLocks noChangeArrowheads="1"/>
          </p:cNvSpPr>
          <p:nvPr/>
        </p:nvSpPr>
        <p:spPr bwMode="auto">
          <a:xfrm>
            <a:off x="70104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7" name="Line 48"/>
          <p:cNvSpPr>
            <a:spLocks noChangeShapeType="1"/>
          </p:cNvSpPr>
          <p:nvPr/>
        </p:nvSpPr>
        <p:spPr bwMode="auto">
          <a:xfrm>
            <a:off x="74676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8" name="Rectangle 49" descr="花束"/>
          <p:cNvSpPr>
            <a:spLocks noChangeArrowheads="1"/>
          </p:cNvSpPr>
          <p:nvPr/>
        </p:nvSpPr>
        <p:spPr bwMode="auto">
          <a:xfrm>
            <a:off x="79248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9" name="Line 50"/>
          <p:cNvSpPr>
            <a:spLocks noChangeShapeType="1"/>
          </p:cNvSpPr>
          <p:nvPr/>
        </p:nvSpPr>
        <p:spPr bwMode="auto">
          <a:xfrm>
            <a:off x="3429000" y="5761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0" name="Line 51"/>
          <p:cNvSpPr>
            <a:spLocks noChangeShapeType="1"/>
          </p:cNvSpPr>
          <p:nvPr/>
        </p:nvSpPr>
        <p:spPr bwMode="auto">
          <a:xfrm>
            <a:off x="6477000" y="5761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1" name="Text Box 52"/>
          <p:cNvSpPr txBox="1">
            <a:spLocks noChangeArrowheads="1"/>
          </p:cNvSpPr>
          <p:nvPr/>
        </p:nvSpPr>
        <p:spPr bwMode="auto">
          <a:xfrm>
            <a:off x="7875588" y="5410200"/>
            <a:ext cx="430212"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52" name="Line 53"/>
          <p:cNvSpPr>
            <a:spLocks noChangeShapeType="1"/>
          </p:cNvSpPr>
          <p:nvPr/>
        </p:nvSpPr>
        <p:spPr bwMode="auto">
          <a:xfrm flipV="1">
            <a:off x="3429000" y="5181600"/>
            <a:ext cx="0" cy="6096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3" name="Line 54"/>
          <p:cNvSpPr>
            <a:spLocks noChangeShapeType="1"/>
          </p:cNvSpPr>
          <p:nvPr/>
        </p:nvSpPr>
        <p:spPr bwMode="auto">
          <a:xfrm>
            <a:off x="3429000" y="5181600"/>
            <a:ext cx="3505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4" name="Line 55"/>
          <p:cNvSpPr>
            <a:spLocks noChangeShapeType="1"/>
          </p:cNvSpPr>
          <p:nvPr/>
        </p:nvSpPr>
        <p:spPr bwMode="auto">
          <a:xfrm>
            <a:off x="6477000" y="4648200"/>
            <a:ext cx="457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5" name="Line 56"/>
          <p:cNvSpPr>
            <a:spLocks noChangeShapeType="1"/>
          </p:cNvSpPr>
          <p:nvPr/>
        </p:nvSpPr>
        <p:spPr bwMode="auto">
          <a:xfrm>
            <a:off x="6934200" y="4648200"/>
            <a:ext cx="0" cy="5334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6" name="Text Box 57"/>
          <p:cNvSpPr txBox="1">
            <a:spLocks noChangeArrowheads="1"/>
          </p:cNvSpPr>
          <p:nvPr/>
        </p:nvSpPr>
        <p:spPr bwMode="auto">
          <a:xfrm>
            <a:off x="3854450" y="9445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57" name="Text Box 58"/>
          <p:cNvSpPr txBox="1">
            <a:spLocks noChangeArrowheads="1"/>
          </p:cNvSpPr>
          <p:nvPr/>
        </p:nvSpPr>
        <p:spPr bwMode="auto">
          <a:xfrm>
            <a:off x="3854450" y="42973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58" name="Text Box 59"/>
          <p:cNvSpPr txBox="1">
            <a:spLocks noChangeArrowheads="1"/>
          </p:cNvSpPr>
          <p:nvPr/>
        </p:nvSpPr>
        <p:spPr bwMode="auto">
          <a:xfrm>
            <a:off x="2209800" y="21637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59" name="Text Box 60"/>
          <p:cNvSpPr txBox="1">
            <a:spLocks noChangeArrowheads="1"/>
          </p:cNvSpPr>
          <p:nvPr/>
        </p:nvSpPr>
        <p:spPr bwMode="auto">
          <a:xfrm>
            <a:off x="5410200" y="42973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60" name="Text Box 61"/>
          <p:cNvSpPr txBox="1">
            <a:spLocks noChangeArrowheads="1"/>
          </p:cNvSpPr>
          <p:nvPr/>
        </p:nvSpPr>
        <p:spPr bwMode="auto">
          <a:xfrm>
            <a:off x="5454650" y="944563"/>
            <a:ext cx="9286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-3  6</a:t>
            </a:r>
            <a:endParaRPr lang="en-US" altLang="zh-CN" u="none">
              <a:solidFill>
                <a:srgbClr val="FF0000"/>
              </a:solidFill>
              <a:effectLst/>
              <a:latin typeface="Times New Roman" pitchFamily="18" charset="0"/>
              <a:cs typeface="Times New Roman" pitchFamily="18" charset="0"/>
            </a:endParaRPr>
          </a:p>
        </p:txBody>
      </p:sp>
      <p:sp>
        <p:nvSpPr>
          <p:cNvPr id="61" name="Text Box 62"/>
          <p:cNvSpPr txBox="1">
            <a:spLocks noChangeArrowheads="1"/>
          </p:cNvSpPr>
          <p:nvPr/>
        </p:nvSpPr>
        <p:spPr bwMode="auto">
          <a:xfrm>
            <a:off x="5370513" y="2163763"/>
            <a:ext cx="1030287"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62" name="Text Box 63"/>
          <p:cNvSpPr txBox="1">
            <a:spLocks noChangeArrowheads="1"/>
          </p:cNvSpPr>
          <p:nvPr/>
        </p:nvSpPr>
        <p:spPr bwMode="auto">
          <a:xfrm>
            <a:off x="7029450" y="9445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63" name="Text Box 64"/>
          <p:cNvSpPr txBox="1">
            <a:spLocks noChangeArrowheads="1"/>
          </p:cNvSpPr>
          <p:nvPr/>
        </p:nvSpPr>
        <p:spPr bwMode="auto">
          <a:xfrm>
            <a:off x="550545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64" name="Text Box 65"/>
          <p:cNvSpPr txBox="1">
            <a:spLocks noChangeArrowheads="1"/>
          </p:cNvSpPr>
          <p:nvPr/>
        </p:nvSpPr>
        <p:spPr bwMode="auto">
          <a:xfrm>
            <a:off x="7105650" y="21637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65" name="Text Box 66"/>
          <p:cNvSpPr txBox="1">
            <a:spLocks noChangeArrowheads="1"/>
          </p:cNvSpPr>
          <p:nvPr/>
        </p:nvSpPr>
        <p:spPr bwMode="auto">
          <a:xfrm>
            <a:off x="708660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66" name="Line 67"/>
          <p:cNvSpPr>
            <a:spLocks noChangeShapeType="1"/>
          </p:cNvSpPr>
          <p:nvPr/>
        </p:nvSpPr>
        <p:spPr bwMode="auto">
          <a:xfrm flipH="1">
            <a:off x="7239000" y="6096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7" name="Text Box 68"/>
          <p:cNvSpPr txBox="1">
            <a:spLocks noChangeArrowheads="1"/>
          </p:cNvSpPr>
          <p:nvPr/>
        </p:nvSpPr>
        <p:spPr bwMode="auto">
          <a:xfrm>
            <a:off x="7620000" y="319088"/>
            <a:ext cx="560388"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a:solidFill>
                  <a:srgbClr val="0000FF"/>
                </a:solidFill>
                <a:effectLst/>
                <a:latin typeface="Times New Roman" pitchFamily="18" charset="0"/>
                <a:cs typeface="Times New Roman" pitchFamily="18" charset="0"/>
              </a:rPr>
              <a:t>pa</a:t>
            </a:r>
            <a:endParaRPr lang="en-US" altLang="zh-CN" u="none" dirty="0">
              <a:solidFill>
                <a:srgbClr val="0000FF"/>
              </a:solidFill>
              <a:effectLst/>
              <a:latin typeface="Times New Roman" pitchFamily="18" charset="0"/>
              <a:cs typeface="Times New Roman" pitchFamily="18" charset="0"/>
            </a:endParaRPr>
          </a:p>
        </p:txBody>
      </p:sp>
      <p:sp>
        <p:nvSpPr>
          <p:cNvPr id="68" name="Line 69"/>
          <p:cNvSpPr>
            <a:spLocks noChangeShapeType="1"/>
          </p:cNvSpPr>
          <p:nvPr/>
        </p:nvSpPr>
        <p:spPr bwMode="auto">
          <a:xfrm flipH="1" flipV="1">
            <a:off x="5713413" y="1600200"/>
            <a:ext cx="381000" cy="3810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9" name="Text Box 70"/>
          <p:cNvSpPr txBox="1">
            <a:spLocks noChangeArrowheads="1"/>
          </p:cNvSpPr>
          <p:nvPr/>
        </p:nvSpPr>
        <p:spPr bwMode="auto">
          <a:xfrm>
            <a:off x="6094413" y="1600200"/>
            <a:ext cx="382587"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p</a:t>
            </a:r>
            <a:endParaRPr lang="en-US" altLang="zh-CN" u="none">
              <a:solidFill>
                <a:srgbClr val="FF0000"/>
              </a:solidFill>
              <a:effectLst/>
              <a:latin typeface="Times New Roman" pitchFamily="18" charset="0"/>
              <a:cs typeface="Times New Roman" pitchFamily="18" charset="0"/>
            </a:endParaRPr>
          </a:p>
        </p:txBody>
      </p:sp>
      <p:sp>
        <p:nvSpPr>
          <p:cNvPr id="70" name="Rectangle 71" descr="花束"/>
          <p:cNvSpPr>
            <a:spLocks noChangeArrowheads="1"/>
          </p:cNvSpPr>
          <p:nvPr/>
        </p:nvSpPr>
        <p:spPr bwMode="auto">
          <a:xfrm>
            <a:off x="46482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1" name="Rectangle 72" descr="花束"/>
          <p:cNvSpPr>
            <a:spLocks noChangeArrowheads="1"/>
          </p:cNvSpPr>
          <p:nvPr/>
        </p:nvSpPr>
        <p:spPr bwMode="auto">
          <a:xfrm>
            <a:off x="30480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2" name="Line 73"/>
          <p:cNvSpPr>
            <a:spLocks noChangeShapeType="1"/>
          </p:cNvSpPr>
          <p:nvPr/>
        </p:nvSpPr>
        <p:spPr bwMode="auto">
          <a:xfrm flipH="1">
            <a:off x="3200400" y="1295400"/>
            <a:ext cx="1600200" cy="114300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3" name="Line 74"/>
          <p:cNvSpPr>
            <a:spLocks noChangeShapeType="1"/>
          </p:cNvSpPr>
          <p:nvPr/>
        </p:nvSpPr>
        <p:spPr bwMode="auto">
          <a:xfrm>
            <a:off x="3200400" y="1295400"/>
            <a:ext cx="609600" cy="0"/>
          </a:xfrm>
          <a:prstGeom prst="line">
            <a:avLst/>
          </a:prstGeom>
          <a:noFill/>
          <a:ln w="38100">
            <a:solidFill>
              <a:srgbClr val="0000FF"/>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4" name="Line 75"/>
          <p:cNvSpPr>
            <a:spLocks noChangeShapeType="1"/>
          </p:cNvSpPr>
          <p:nvPr/>
        </p:nvSpPr>
        <p:spPr bwMode="auto">
          <a:xfrm>
            <a:off x="1895475" y="2057400"/>
            <a:ext cx="304800" cy="3048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75" name="Text Box 76"/>
          <p:cNvSpPr txBox="1">
            <a:spLocks noChangeArrowheads="1"/>
          </p:cNvSpPr>
          <p:nvPr/>
        </p:nvSpPr>
        <p:spPr bwMode="auto">
          <a:xfrm>
            <a:off x="1447800" y="16002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8080"/>
                </a:solidFill>
                <a:effectLst/>
                <a:latin typeface="Times New Roman" pitchFamily="18" charset="0"/>
                <a:cs typeface="Times New Roman" pitchFamily="18" charset="0"/>
              </a:rPr>
              <a:t>pc</a:t>
            </a:r>
            <a:endParaRPr lang="en-US" altLang="zh-CN" u="none">
              <a:effectLst/>
              <a:latin typeface="Times New Roman" pitchFamily="18" charset="0"/>
              <a:cs typeface="Times New Roman" pitchFamily="18" charset="0"/>
            </a:endParaRPr>
          </a:p>
        </p:txBody>
      </p:sp>
      <p:sp>
        <p:nvSpPr>
          <p:cNvPr id="76" name="Rectangle 77" descr="羊皮纸"/>
          <p:cNvSpPr>
            <a:spLocks noChangeArrowheads="1"/>
          </p:cNvSpPr>
          <p:nvPr/>
        </p:nvSpPr>
        <p:spPr bwMode="auto">
          <a:xfrm>
            <a:off x="38100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7" name="Rectangle 78" descr="花束"/>
          <p:cNvSpPr>
            <a:spLocks noChangeArrowheads="1"/>
          </p:cNvSpPr>
          <p:nvPr/>
        </p:nvSpPr>
        <p:spPr bwMode="auto">
          <a:xfrm>
            <a:off x="47244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8" name="Text Box 79"/>
          <p:cNvSpPr txBox="1">
            <a:spLocks noChangeArrowheads="1"/>
          </p:cNvSpPr>
          <p:nvPr/>
        </p:nvSpPr>
        <p:spPr bwMode="auto">
          <a:xfrm>
            <a:off x="3770313" y="5410200"/>
            <a:ext cx="1030287"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79" name="Line 80"/>
          <p:cNvSpPr>
            <a:spLocks noChangeShapeType="1"/>
          </p:cNvSpPr>
          <p:nvPr/>
        </p:nvSpPr>
        <p:spPr bwMode="auto">
          <a:xfrm flipH="1" flipV="1">
            <a:off x="5667375" y="28194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80" name="Text Box 81"/>
          <p:cNvSpPr txBox="1">
            <a:spLocks noChangeArrowheads="1"/>
          </p:cNvSpPr>
          <p:nvPr/>
        </p:nvSpPr>
        <p:spPr bwMode="auto">
          <a:xfrm>
            <a:off x="6048375" y="2909888"/>
            <a:ext cx="581025"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err="1">
                <a:solidFill>
                  <a:srgbClr val="0000FF"/>
                </a:solidFill>
                <a:effectLst/>
                <a:latin typeface="Times New Roman" pitchFamily="18" charset="0"/>
                <a:cs typeface="Times New Roman" pitchFamily="18" charset="0"/>
              </a:rPr>
              <a:t>pb</a:t>
            </a:r>
            <a:endParaRPr lang="en-US" altLang="zh-CN" u="none" dirty="0">
              <a:solidFill>
                <a:srgbClr val="0000FF"/>
              </a:solidFill>
              <a:effectLst/>
              <a:latin typeface="Times New Roman" pitchFamily="18" charset="0"/>
              <a:cs typeface="Times New Roman" pitchFamily="18" charset="0"/>
            </a:endParaRPr>
          </a:p>
        </p:txBody>
      </p:sp>
      <p:sp>
        <p:nvSpPr>
          <p:cNvPr id="81" name="Line 82"/>
          <p:cNvSpPr>
            <a:spLocks noChangeShapeType="1"/>
          </p:cNvSpPr>
          <p:nvPr/>
        </p:nvSpPr>
        <p:spPr bwMode="auto">
          <a:xfrm flipH="1">
            <a:off x="6019800" y="914400"/>
            <a:ext cx="381000" cy="762000"/>
          </a:xfrm>
          <a:prstGeom prst="line">
            <a:avLst/>
          </a:prstGeom>
          <a:noFill/>
          <a:ln w="38100">
            <a:solidFill>
              <a:srgbClr val="009900"/>
            </a:solidFill>
            <a:round/>
            <a:headEn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2" name="Line 83"/>
          <p:cNvSpPr>
            <a:spLocks noChangeShapeType="1"/>
          </p:cNvSpPr>
          <p:nvPr/>
        </p:nvSpPr>
        <p:spPr bwMode="auto">
          <a:xfrm>
            <a:off x="6019800" y="914400"/>
            <a:ext cx="381000" cy="762000"/>
          </a:xfrm>
          <a:prstGeom prst="line">
            <a:avLst/>
          </a:prstGeom>
          <a:noFill/>
          <a:ln w="38100">
            <a:solidFill>
              <a:srgbClr val="009900"/>
            </a:solidFill>
            <a:round/>
            <a:headEn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3" name="Line 84"/>
          <p:cNvSpPr>
            <a:spLocks noChangeShapeType="1"/>
          </p:cNvSpPr>
          <p:nvPr/>
        </p:nvSpPr>
        <p:spPr bwMode="auto">
          <a:xfrm>
            <a:off x="4859338" y="573405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12</a:t>
            </a:fld>
            <a:endParaRPr lang="en-US" altLang="zh-CN"/>
          </a:p>
        </p:txBody>
      </p:sp>
      <p:sp>
        <p:nvSpPr>
          <p:cNvPr id="3" name="Rectangle 3"/>
          <p:cNvSpPr>
            <a:spLocks noChangeArrowheads="1"/>
          </p:cNvSpPr>
          <p:nvPr/>
        </p:nvSpPr>
        <p:spPr bwMode="auto">
          <a:xfrm>
            <a:off x="539552" y="363915"/>
            <a:ext cx="8280920" cy="6093976"/>
          </a:xfrm>
          <a:prstGeom prst="rect">
            <a:avLst/>
          </a:prstGeom>
          <a:noFill/>
          <a:ln w="9525">
            <a:noFill/>
            <a:miter lim="800000"/>
            <a:headEnd/>
            <a:tailEnd/>
          </a:ln>
        </p:spPr>
        <p:txBody>
          <a:bodyPr wrap="square">
            <a:spAutoFit/>
          </a:bodyPr>
          <a:lstStyle/>
          <a:p>
            <a:pPr>
              <a:spcBef>
                <a:spcPts val="0"/>
              </a:spcBef>
            </a:pPr>
            <a:r>
              <a:rPr lang="en-US" altLang="zh-CN" sz="2600" u="none" dirty="0" smtClean="0">
                <a:solidFill>
                  <a:srgbClr val="CC3300"/>
                </a:solidFill>
                <a:effectLst/>
                <a:latin typeface="Times New Roman" pitchFamily="18" charset="0"/>
                <a:cs typeface="Times New Roman" pitchFamily="18" charset="0"/>
              </a:rPr>
              <a:t>template &lt;class Type&gt; void </a:t>
            </a:r>
            <a:r>
              <a:rPr lang="en-US" altLang="zh-CN" sz="2600" b="0" u="none" dirty="0" err="1" smtClean="0">
                <a:solidFill>
                  <a:srgbClr val="CC3300"/>
                </a:solidFill>
                <a:effectLst/>
                <a:latin typeface="Times New Roman" pitchFamily="18" charset="0"/>
                <a:cs typeface="Times New Roman" pitchFamily="18" charset="0"/>
              </a:rPr>
              <a:t>Arrray</a:t>
            </a:r>
            <a:r>
              <a:rPr lang="en-US" altLang="zh-CN" sz="2600" u="none" dirty="0" smtClean="0">
                <a:solidFill>
                  <a:srgbClr val="CC3300"/>
                </a:solidFill>
                <a:effectLst/>
                <a:latin typeface="Times New Roman" pitchFamily="18" charset="0"/>
                <a:cs typeface="Times New Roman" pitchFamily="18" charset="0"/>
              </a:rPr>
              <a:t> &lt;Type&gt; ::</a:t>
            </a:r>
          </a:p>
          <a:p>
            <a:pPr>
              <a:spcBef>
                <a:spcPts val="0"/>
              </a:spcBef>
            </a:pPr>
            <a:r>
              <a:rPr lang="en-US" altLang="zh-CN" sz="2600" b="0" u="none" dirty="0" smtClean="0">
                <a:solidFill>
                  <a:srgbClr val="CC3300"/>
                </a:solidFill>
                <a:effectLst/>
                <a:latin typeface="Times New Roman" pitchFamily="18" charset="0"/>
                <a:cs typeface="Times New Roman" pitchFamily="18" charset="0"/>
              </a:rPr>
              <a:t>Array</a:t>
            </a:r>
            <a:r>
              <a:rPr lang="en-US" altLang="zh-CN" sz="2600" u="none" dirty="0" smtClean="0">
                <a:solidFill>
                  <a:srgbClr val="CC3300"/>
                </a:solidFill>
                <a:effectLst/>
                <a:latin typeface="Times New Roman" pitchFamily="18" charset="0"/>
                <a:cs typeface="Times New Roman" pitchFamily="18" charset="0"/>
              </a:rPr>
              <a:t>(const </a:t>
            </a:r>
            <a:r>
              <a:rPr lang="en-US" altLang="zh-CN" sz="2600" b="0" u="none" dirty="0" smtClean="0">
                <a:solidFill>
                  <a:srgbClr val="CC3300"/>
                </a:solidFill>
                <a:effectLst/>
                <a:latin typeface="Times New Roman" pitchFamily="18" charset="0"/>
                <a:cs typeface="Times New Roman" pitchFamily="18" charset="0"/>
              </a:rPr>
              <a:t>Array</a:t>
            </a:r>
            <a:r>
              <a:rPr lang="en-US" altLang="zh-CN" sz="2600" u="none" dirty="0" smtClean="0">
                <a:solidFill>
                  <a:srgbClr val="CC3300"/>
                </a:solidFill>
                <a:effectLst/>
                <a:latin typeface="Times New Roman" pitchFamily="18" charset="0"/>
                <a:cs typeface="Times New Roman" pitchFamily="18" charset="0"/>
              </a:rPr>
              <a:t> &lt;Type&gt; &amp;</a:t>
            </a:r>
            <a:r>
              <a:rPr lang="en-US" altLang="zh-CN" sz="2600" b="0" u="none" dirty="0" smtClean="0">
                <a:solidFill>
                  <a:srgbClr val="CC3300"/>
                </a:solidFill>
                <a:effectLst/>
                <a:latin typeface="Times New Roman" pitchFamily="18" charset="0"/>
                <a:cs typeface="Times New Roman" pitchFamily="18" charset="0"/>
              </a:rPr>
              <a:t>x</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复制构造函数：复制数组</a:t>
            </a:r>
            <a:r>
              <a:rPr lang="en-US" altLang="zh-CN" sz="2600" u="none" dirty="0" smtClean="0">
                <a:solidFill>
                  <a:srgbClr val="FF0000"/>
                </a:solidFill>
                <a:effectLst/>
                <a:latin typeface="Times New Roman" pitchFamily="18" charset="0"/>
                <a:cs typeface="Times New Roman" pitchFamily="18" charset="0"/>
              </a:rPr>
              <a:t>x</a:t>
            </a:r>
            <a:r>
              <a:rPr lang="zh-CN" altLang="zh-CN" sz="2600" b="0" u="none" dirty="0" smtClean="0">
                <a:solidFill>
                  <a:srgbClr val="0000FF"/>
                </a:solidFill>
                <a:effectLst/>
                <a:latin typeface="Times New Roman" pitchFamily="18" charset="0"/>
                <a:cs typeface="Times New Roman" pitchFamily="18" charset="0"/>
              </a:rPr>
              <a:t>以建立当前新数组</a:t>
            </a:r>
          </a:p>
          <a:p>
            <a:pPr>
              <a:spcBef>
                <a:spcPts val="0"/>
              </a:spcBef>
            </a:pP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err="1" smtClean="0">
                <a:solidFill>
                  <a:srgbClr val="CC3300"/>
                </a:solidFill>
                <a:effectLst/>
                <a:latin typeface="Times New Roman" pitchFamily="18" charset="0"/>
                <a:cs typeface="Times New Roman" pitchFamily="18" charset="0"/>
              </a:rPr>
              <a:t>int</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n</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x.ArraySize</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ArraySize</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n</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目标数组的长度</a:t>
            </a:r>
          </a:p>
          <a:p>
            <a:pPr>
              <a:spcBef>
                <a:spcPts val="0"/>
              </a:spcBef>
            </a:pP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elements</a:t>
            </a:r>
            <a:r>
              <a:rPr lang="en-US" altLang="zh-CN" sz="2600" u="none" dirty="0" smtClean="0">
                <a:solidFill>
                  <a:srgbClr val="CC3300"/>
                </a:solidFill>
                <a:effectLst/>
                <a:latin typeface="Times New Roman" pitchFamily="18" charset="0"/>
                <a:cs typeface="Times New Roman" pitchFamily="18" charset="0"/>
              </a:rPr>
              <a:t>=new Type [</a:t>
            </a:r>
            <a:r>
              <a:rPr lang="en-US" altLang="zh-CN" sz="2600" b="0" u="none" dirty="0" smtClean="0">
                <a:solidFill>
                  <a:srgbClr val="CC3300"/>
                </a:solidFill>
                <a:effectLst/>
                <a:latin typeface="Times New Roman" pitchFamily="18" charset="0"/>
                <a:cs typeface="Times New Roman" pitchFamily="18" charset="0"/>
              </a:rPr>
              <a:t>n</a:t>
            </a:r>
            <a:r>
              <a:rPr lang="en-US" altLang="zh-CN" sz="2600" u="none" dirty="0" smtClean="0">
                <a:solidFill>
                  <a:srgbClr val="CC3300"/>
                </a:solidFill>
                <a:effectLst/>
                <a:latin typeface="Times New Roman" pitchFamily="18" charset="0"/>
                <a:cs typeface="Times New Roman" pitchFamily="18" charset="0"/>
              </a:rPr>
              <a:t>];</a:t>
            </a:r>
          </a:p>
          <a:p>
            <a:pPr>
              <a:spcBef>
                <a:spcPts val="0"/>
              </a:spcBef>
            </a:pP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为目标数组动态分配存储空间</a:t>
            </a:r>
          </a:p>
          <a:p>
            <a:pPr>
              <a:spcBef>
                <a:spcPts val="0"/>
              </a:spcBef>
            </a:pPr>
            <a:r>
              <a:rPr lang="en-US" altLang="zh-CN" sz="2600" u="none" dirty="0" smtClean="0">
                <a:solidFill>
                  <a:srgbClr val="CC3300"/>
                </a:solidFill>
                <a:effectLst/>
                <a:latin typeface="Times New Roman" pitchFamily="18" charset="0"/>
                <a:cs typeface="Times New Roman" pitchFamily="18" charset="0"/>
              </a:rPr>
              <a:t>	if (</a:t>
            </a:r>
            <a:r>
              <a:rPr lang="en-US" altLang="zh-CN" sz="2600" b="0" u="none" dirty="0" smtClean="0">
                <a:solidFill>
                  <a:srgbClr val="CC3300"/>
                </a:solidFill>
                <a:effectLst/>
                <a:latin typeface="Times New Roman" pitchFamily="18" charset="0"/>
                <a:cs typeface="Times New Roman" pitchFamily="18" charset="0"/>
              </a:rPr>
              <a:t>elements</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0</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	{</a:t>
            </a:r>
            <a:endParaRPr lang="zh-CN"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err="1" smtClean="0">
                <a:solidFill>
                  <a:srgbClr val="CC3300"/>
                </a:solidFill>
                <a:effectLst/>
                <a:latin typeface="Times New Roman" pitchFamily="18" charset="0"/>
                <a:cs typeface="Times New Roman" pitchFamily="18" charset="0"/>
              </a:rPr>
              <a:t>cerr</a:t>
            </a:r>
            <a:r>
              <a:rPr lang="en-US" altLang="zh-CN" sz="2600" u="none" dirty="0" smtClean="0">
                <a:solidFill>
                  <a:srgbClr val="CC3300"/>
                </a:solidFill>
                <a:effectLst/>
                <a:latin typeface="Times New Roman" pitchFamily="18" charset="0"/>
                <a:cs typeface="Times New Roman" pitchFamily="18" charset="0"/>
              </a:rPr>
              <a:t>&lt;&lt;“</a:t>
            </a:r>
            <a:r>
              <a:rPr lang="en-US" altLang="zh-CN" sz="2600" b="0" u="none" dirty="0" smtClean="0">
                <a:solidFill>
                  <a:srgbClr val="CC3300"/>
                </a:solidFill>
                <a:effectLst/>
                <a:latin typeface="Times New Roman" pitchFamily="18" charset="0"/>
                <a:cs typeface="Times New Roman" pitchFamily="18" charset="0"/>
              </a:rPr>
              <a:t>Memory Allocation Error</a:t>
            </a:r>
            <a:r>
              <a:rPr lang="en-US" altLang="zh-CN" sz="2600" u="none" dirty="0" smtClean="0">
                <a:solidFill>
                  <a:srgbClr val="CC3300"/>
                </a:solidFill>
                <a:effectLst/>
                <a:latin typeface="Times New Roman" pitchFamily="18" charset="0"/>
                <a:cs typeface="Times New Roman" pitchFamily="18" charset="0"/>
              </a:rPr>
              <a:t>”&lt;&lt;</a:t>
            </a:r>
            <a:r>
              <a:rPr lang="en-US" altLang="zh-CN" sz="2600" u="none" dirty="0" err="1" smtClean="0">
                <a:solidFill>
                  <a:srgbClr val="CC3300"/>
                </a:solidFill>
                <a:effectLst/>
                <a:latin typeface="Times New Roman" pitchFamily="18" charset="0"/>
                <a:cs typeface="Times New Roman" pitchFamily="18" charset="0"/>
              </a:rPr>
              <a:t>endl</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ArraySize</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0</a:t>
            </a:r>
            <a:r>
              <a:rPr lang="en-US" altLang="zh-CN" sz="2600" u="none" dirty="0" smtClean="0">
                <a:solidFill>
                  <a:srgbClr val="CC3300"/>
                </a:solidFill>
                <a:effectLst/>
                <a:latin typeface="Times New Roman" pitchFamily="18" charset="0"/>
                <a:cs typeface="Times New Roman" pitchFamily="18" charset="0"/>
              </a:rPr>
              <a:t>;  return;</a:t>
            </a:r>
            <a:endParaRPr lang="zh-CN"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	}</a:t>
            </a:r>
            <a:endParaRPr lang="zh-CN" altLang="zh-CN" sz="2600" u="none" dirty="0" smtClean="0">
              <a:solidFill>
                <a:srgbClr val="CC3300"/>
              </a:solidFill>
              <a:effectLst/>
              <a:latin typeface="Times New Roman" pitchFamily="18" charset="0"/>
              <a:cs typeface="Times New Roman" pitchFamily="18" charset="0"/>
            </a:endParaRPr>
          </a:p>
          <a:p>
            <a:pPr>
              <a:spcBef>
                <a:spcPts val="0"/>
              </a:spcBef>
            </a:pPr>
            <a:r>
              <a:rPr lang="en-US" altLang="zh-CN" sz="2600" u="none" dirty="0" smtClean="0">
                <a:solidFill>
                  <a:srgbClr val="CC3300"/>
                </a:solidFill>
                <a:effectLst/>
                <a:latin typeface="Times New Roman" pitchFamily="18" charset="0"/>
                <a:cs typeface="Times New Roman" pitchFamily="18" charset="0"/>
              </a:rPr>
              <a:t>	Type *</a:t>
            </a:r>
            <a:r>
              <a:rPr lang="en-US" altLang="zh-CN" sz="2600" b="0" u="none" dirty="0" err="1" smtClean="0">
                <a:solidFill>
                  <a:srgbClr val="CC3300"/>
                </a:solidFill>
                <a:effectLst/>
                <a:latin typeface="Times New Roman" pitchFamily="18" charset="0"/>
                <a:cs typeface="Times New Roman" pitchFamily="18" charset="0"/>
              </a:rPr>
              <a:t>srcptr</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x</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elements</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源数组首地址</a:t>
            </a:r>
          </a:p>
          <a:p>
            <a:pPr>
              <a:spcBef>
                <a:spcPts val="0"/>
              </a:spcBef>
            </a:pPr>
            <a:r>
              <a:rPr lang="en-US" altLang="zh-CN" sz="2600" u="none" dirty="0" smtClean="0">
                <a:solidFill>
                  <a:srgbClr val="CC3300"/>
                </a:solidFill>
                <a:effectLst/>
                <a:latin typeface="Times New Roman" pitchFamily="18" charset="0"/>
                <a:cs typeface="Times New Roman" pitchFamily="18" charset="0"/>
              </a:rPr>
              <a:t>	Type *</a:t>
            </a:r>
            <a:r>
              <a:rPr lang="en-US" altLang="zh-CN" sz="2600" b="0" u="none" dirty="0" err="1" smtClean="0">
                <a:solidFill>
                  <a:srgbClr val="CC3300"/>
                </a:solidFill>
                <a:effectLst/>
                <a:latin typeface="Times New Roman" pitchFamily="18" charset="0"/>
                <a:cs typeface="Times New Roman" pitchFamily="18" charset="0"/>
              </a:rPr>
              <a:t>destptr</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elements</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目标数组首地址</a:t>
            </a:r>
          </a:p>
          <a:p>
            <a:pPr>
              <a:spcBef>
                <a:spcPts val="0"/>
              </a:spcBef>
            </a:pPr>
            <a:r>
              <a:rPr lang="en-US" altLang="zh-CN" sz="2600" u="none" dirty="0" smtClean="0">
                <a:solidFill>
                  <a:srgbClr val="CC3300"/>
                </a:solidFill>
                <a:effectLst/>
                <a:latin typeface="Times New Roman" pitchFamily="18" charset="0"/>
                <a:cs typeface="Times New Roman" pitchFamily="18" charset="0"/>
              </a:rPr>
              <a:t>	while (</a:t>
            </a:r>
            <a:r>
              <a:rPr lang="en-US" altLang="zh-CN" sz="2600" b="0" u="none" dirty="0" smtClean="0">
                <a:solidFill>
                  <a:srgbClr val="CC3300"/>
                </a:solidFill>
                <a:effectLst/>
                <a:latin typeface="Times New Roman" pitchFamily="18" charset="0"/>
                <a:cs typeface="Times New Roman" pitchFamily="18" charset="0"/>
              </a:rPr>
              <a:t>n</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destptr</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srcptr</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传送，复制</a:t>
            </a:r>
          </a:p>
          <a:p>
            <a:pPr>
              <a:spcBef>
                <a:spcPts val="0"/>
              </a:spcBef>
            </a:pP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120</a:t>
            </a:fld>
            <a:endParaRPr lang="en-US" altLang="zh-CN"/>
          </a:p>
        </p:txBody>
      </p:sp>
      <p:sp>
        <p:nvSpPr>
          <p:cNvPr id="3" name="Rectangle 4" descr="羊皮纸"/>
          <p:cNvSpPr>
            <a:spLocks noChangeArrowheads="1"/>
          </p:cNvSpPr>
          <p:nvPr/>
        </p:nvSpPr>
        <p:spPr bwMode="auto">
          <a:xfrm>
            <a:off x="70104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 name="Line 5"/>
          <p:cNvSpPr>
            <a:spLocks noChangeShapeType="1"/>
          </p:cNvSpPr>
          <p:nvPr/>
        </p:nvSpPr>
        <p:spPr bwMode="auto">
          <a:xfrm>
            <a:off x="74676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 name="Rectangle 6"/>
          <p:cNvSpPr>
            <a:spLocks noChangeArrowheads="1"/>
          </p:cNvSpPr>
          <p:nvPr/>
        </p:nvSpPr>
        <p:spPr bwMode="auto">
          <a:xfrm>
            <a:off x="2209800" y="990600"/>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 name="Text Box 7"/>
          <p:cNvSpPr txBox="1">
            <a:spLocks noChangeArrowheads="1"/>
          </p:cNvSpPr>
          <p:nvPr/>
        </p:nvSpPr>
        <p:spPr bwMode="auto">
          <a:xfrm>
            <a:off x="395536" y="980728"/>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AH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7" name="Line 8"/>
          <p:cNvSpPr>
            <a:spLocks noChangeShapeType="1"/>
          </p:cNvSpPr>
          <p:nvPr/>
        </p:nvSpPr>
        <p:spPr bwMode="auto">
          <a:xfrm>
            <a:off x="26670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 name="Rectangle 9" descr="花束"/>
          <p:cNvSpPr>
            <a:spLocks noChangeArrowheads="1"/>
          </p:cNvSpPr>
          <p:nvPr/>
        </p:nvSpPr>
        <p:spPr bwMode="auto">
          <a:xfrm>
            <a:off x="78486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Rectangle 10" descr="羊皮纸"/>
          <p:cNvSpPr>
            <a:spLocks noChangeArrowheads="1"/>
          </p:cNvSpPr>
          <p:nvPr/>
        </p:nvSpPr>
        <p:spPr bwMode="auto">
          <a:xfrm>
            <a:off x="22098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26670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 name="Rectangle 12" descr="花束"/>
          <p:cNvSpPr>
            <a:spLocks noChangeArrowheads="1"/>
          </p:cNvSpPr>
          <p:nvPr/>
        </p:nvSpPr>
        <p:spPr bwMode="auto">
          <a:xfrm>
            <a:off x="30480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Rectangle 13" descr="羊皮纸"/>
          <p:cNvSpPr>
            <a:spLocks noChangeArrowheads="1"/>
          </p:cNvSpPr>
          <p:nvPr/>
        </p:nvSpPr>
        <p:spPr bwMode="auto">
          <a:xfrm>
            <a:off x="38100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 name="Line 14"/>
          <p:cNvSpPr>
            <a:spLocks noChangeShapeType="1"/>
          </p:cNvSpPr>
          <p:nvPr/>
        </p:nvSpPr>
        <p:spPr bwMode="auto">
          <a:xfrm>
            <a:off x="42672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 name="Rectangle 15" descr="羊皮纸"/>
          <p:cNvSpPr>
            <a:spLocks noChangeArrowheads="1"/>
          </p:cNvSpPr>
          <p:nvPr/>
        </p:nvSpPr>
        <p:spPr bwMode="auto">
          <a:xfrm>
            <a:off x="54102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Line 16"/>
          <p:cNvSpPr>
            <a:spLocks noChangeShapeType="1"/>
          </p:cNvSpPr>
          <p:nvPr/>
        </p:nvSpPr>
        <p:spPr bwMode="auto">
          <a:xfrm>
            <a:off x="58674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 name="Rectangle 17" descr="花束"/>
          <p:cNvSpPr>
            <a:spLocks noChangeArrowheads="1"/>
          </p:cNvSpPr>
          <p:nvPr/>
        </p:nvSpPr>
        <p:spPr bwMode="auto">
          <a:xfrm>
            <a:off x="63246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7" name="Rectangle 18" descr="羊皮纸"/>
          <p:cNvSpPr>
            <a:spLocks noChangeArrowheads="1"/>
          </p:cNvSpPr>
          <p:nvPr/>
        </p:nvSpPr>
        <p:spPr bwMode="auto">
          <a:xfrm>
            <a:off x="70104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Line 19"/>
          <p:cNvSpPr>
            <a:spLocks noChangeShapeType="1"/>
          </p:cNvSpPr>
          <p:nvPr/>
        </p:nvSpPr>
        <p:spPr bwMode="auto">
          <a:xfrm>
            <a:off x="74676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9" name="Rectangle 20" descr="花束"/>
          <p:cNvSpPr>
            <a:spLocks noChangeArrowheads="1"/>
          </p:cNvSpPr>
          <p:nvPr/>
        </p:nvSpPr>
        <p:spPr bwMode="auto">
          <a:xfrm>
            <a:off x="79248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1828800" y="1295400"/>
            <a:ext cx="381000" cy="0"/>
          </a:xfrm>
          <a:prstGeom prst="line">
            <a:avLst/>
          </a:prstGeom>
          <a:noFill/>
          <a:ln w="38100">
            <a:solidFill>
              <a:schemeClr val="tx2"/>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1" name="Line 22"/>
          <p:cNvSpPr>
            <a:spLocks noChangeShapeType="1"/>
          </p:cNvSpPr>
          <p:nvPr/>
        </p:nvSpPr>
        <p:spPr bwMode="auto">
          <a:xfrm>
            <a:off x="3200400" y="2514600"/>
            <a:ext cx="6096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2" name="Line 23"/>
          <p:cNvSpPr>
            <a:spLocks noChangeShapeType="1"/>
          </p:cNvSpPr>
          <p:nvPr/>
        </p:nvSpPr>
        <p:spPr bwMode="auto">
          <a:xfrm>
            <a:off x="6477000" y="25146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Text Box 24"/>
          <p:cNvSpPr txBox="1">
            <a:spLocks noChangeArrowheads="1"/>
          </p:cNvSpPr>
          <p:nvPr/>
        </p:nvSpPr>
        <p:spPr bwMode="auto">
          <a:xfrm>
            <a:off x="7875588" y="9445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24" name="Text Box 25"/>
          <p:cNvSpPr txBox="1">
            <a:spLocks noChangeArrowheads="1"/>
          </p:cNvSpPr>
          <p:nvPr/>
        </p:nvSpPr>
        <p:spPr bwMode="auto">
          <a:xfrm>
            <a:off x="7875588" y="21637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25" name="Text Box 26"/>
          <p:cNvSpPr txBox="1">
            <a:spLocks noChangeArrowheads="1"/>
          </p:cNvSpPr>
          <p:nvPr/>
        </p:nvSpPr>
        <p:spPr bwMode="auto">
          <a:xfrm>
            <a:off x="395536" y="4293096"/>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CH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26" name="Rectangle 27"/>
          <p:cNvSpPr>
            <a:spLocks noChangeArrowheads="1"/>
          </p:cNvSpPr>
          <p:nvPr/>
        </p:nvSpPr>
        <p:spPr bwMode="auto">
          <a:xfrm>
            <a:off x="2209800" y="4313238"/>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26670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8" name="Rectangle 29" descr="花束"/>
          <p:cNvSpPr>
            <a:spLocks noChangeArrowheads="1"/>
          </p:cNvSpPr>
          <p:nvPr/>
        </p:nvSpPr>
        <p:spPr bwMode="auto">
          <a:xfrm>
            <a:off x="3048000" y="4313238"/>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9" name="Rectangle 30" descr="羊皮纸"/>
          <p:cNvSpPr>
            <a:spLocks noChangeArrowheads="1"/>
          </p:cNvSpPr>
          <p:nvPr/>
        </p:nvSpPr>
        <p:spPr bwMode="auto">
          <a:xfrm>
            <a:off x="3810000" y="43434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0" name="Line 31"/>
          <p:cNvSpPr>
            <a:spLocks noChangeShapeType="1"/>
          </p:cNvSpPr>
          <p:nvPr/>
        </p:nvSpPr>
        <p:spPr bwMode="auto">
          <a:xfrm>
            <a:off x="42672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1" name="Rectangle 32" descr="花束"/>
          <p:cNvSpPr>
            <a:spLocks noChangeArrowheads="1"/>
          </p:cNvSpPr>
          <p:nvPr/>
        </p:nvSpPr>
        <p:spPr bwMode="auto">
          <a:xfrm>
            <a:off x="4648200" y="43434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2" name="Rectangle 33" descr="羊皮纸"/>
          <p:cNvSpPr>
            <a:spLocks noChangeArrowheads="1"/>
          </p:cNvSpPr>
          <p:nvPr/>
        </p:nvSpPr>
        <p:spPr bwMode="auto">
          <a:xfrm>
            <a:off x="5410200" y="43434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3" name="Line 34"/>
          <p:cNvSpPr>
            <a:spLocks noChangeShapeType="1"/>
          </p:cNvSpPr>
          <p:nvPr/>
        </p:nvSpPr>
        <p:spPr bwMode="auto">
          <a:xfrm>
            <a:off x="58674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4" name="Rectangle 35" descr="花束"/>
          <p:cNvSpPr>
            <a:spLocks noChangeArrowheads="1"/>
          </p:cNvSpPr>
          <p:nvPr/>
        </p:nvSpPr>
        <p:spPr bwMode="auto">
          <a:xfrm>
            <a:off x="6324600" y="43434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5" name="Line 36"/>
          <p:cNvSpPr>
            <a:spLocks noChangeShapeType="1"/>
          </p:cNvSpPr>
          <p:nvPr/>
        </p:nvSpPr>
        <p:spPr bwMode="auto">
          <a:xfrm>
            <a:off x="1828800" y="4618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6" name="Line 37"/>
          <p:cNvSpPr>
            <a:spLocks noChangeShapeType="1"/>
          </p:cNvSpPr>
          <p:nvPr/>
        </p:nvSpPr>
        <p:spPr bwMode="auto">
          <a:xfrm>
            <a:off x="32766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7" name="Line 38"/>
          <p:cNvSpPr>
            <a:spLocks noChangeShapeType="1"/>
          </p:cNvSpPr>
          <p:nvPr/>
        </p:nvSpPr>
        <p:spPr bwMode="auto">
          <a:xfrm>
            <a:off x="48768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8" name="Rectangle 39" descr="羊皮纸"/>
          <p:cNvSpPr>
            <a:spLocks noChangeArrowheads="1"/>
          </p:cNvSpPr>
          <p:nvPr/>
        </p:nvSpPr>
        <p:spPr bwMode="auto">
          <a:xfrm>
            <a:off x="54102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9" name="Line 40"/>
          <p:cNvSpPr>
            <a:spLocks noChangeShapeType="1"/>
          </p:cNvSpPr>
          <p:nvPr/>
        </p:nvSpPr>
        <p:spPr bwMode="auto">
          <a:xfrm>
            <a:off x="58674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0" name="Rectangle 41" descr="花束"/>
          <p:cNvSpPr>
            <a:spLocks noChangeArrowheads="1"/>
          </p:cNvSpPr>
          <p:nvPr/>
        </p:nvSpPr>
        <p:spPr bwMode="auto">
          <a:xfrm>
            <a:off x="63246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1" name="Rectangle 42" descr="羊皮纸"/>
          <p:cNvSpPr>
            <a:spLocks noChangeArrowheads="1"/>
          </p:cNvSpPr>
          <p:nvPr/>
        </p:nvSpPr>
        <p:spPr bwMode="auto">
          <a:xfrm>
            <a:off x="70104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2" name="Line 43"/>
          <p:cNvSpPr>
            <a:spLocks noChangeShapeType="1"/>
          </p:cNvSpPr>
          <p:nvPr/>
        </p:nvSpPr>
        <p:spPr bwMode="auto">
          <a:xfrm>
            <a:off x="74676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3" name="Rectangle 44" descr="花束"/>
          <p:cNvSpPr>
            <a:spLocks noChangeArrowheads="1"/>
          </p:cNvSpPr>
          <p:nvPr/>
        </p:nvSpPr>
        <p:spPr bwMode="auto">
          <a:xfrm>
            <a:off x="79248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4" name="Line 45"/>
          <p:cNvSpPr>
            <a:spLocks noChangeShapeType="1"/>
          </p:cNvSpPr>
          <p:nvPr/>
        </p:nvSpPr>
        <p:spPr bwMode="auto">
          <a:xfrm>
            <a:off x="3429000" y="5761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5" name="Line 46"/>
          <p:cNvSpPr>
            <a:spLocks noChangeShapeType="1"/>
          </p:cNvSpPr>
          <p:nvPr/>
        </p:nvSpPr>
        <p:spPr bwMode="auto">
          <a:xfrm>
            <a:off x="6477000" y="5761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6" name="Text Box 47"/>
          <p:cNvSpPr txBox="1">
            <a:spLocks noChangeArrowheads="1"/>
          </p:cNvSpPr>
          <p:nvPr/>
        </p:nvSpPr>
        <p:spPr bwMode="auto">
          <a:xfrm>
            <a:off x="7875588" y="5410200"/>
            <a:ext cx="430212"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47" name="Line 48"/>
          <p:cNvSpPr>
            <a:spLocks noChangeShapeType="1"/>
          </p:cNvSpPr>
          <p:nvPr/>
        </p:nvSpPr>
        <p:spPr bwMode="auto">
          <a:xfrm flipV="1">
            <a:off x="3429000" y="5181600"/>
            <a:ext cx="0" cy="6096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3429000" y="5181600"/>
            <a:ext cx="3505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9" name="Line 50"/>
          <p:cNvSpPr>
            <a:spLocks noChangeShapeType="1"/>
          </p:cNvSpPr>
          <p:nvPr/>
        </p:nvSpPr>
        <p:spPr bwMode="auto">
          <a:xfrm>
            <a:off x="6477000" y="4648200"/>
            <a:ext cx="457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0" name="Line 51"/>
          <p:cNvSpPr>
            <a:spLocks noChangeShapeType="1"/>
          </p:cNvSpPr>
          <p:nvPr/>
        </p:nvSpPr>
        <p:spPr bwMode="auto">
          <a:xfrm>
            <a:off x="6934200" y="4648200"/>
            <a:ext cx="0" cy="5334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1" name="Text Box 52"/>
          <p:cNvSpPr txBox="1">
            <a:spLocks noChangeArrowheads="1"/>
          </p:cNvSpPr>
          <p:nvPr/>
        </p:nvSpPr>
        <p:spPr bwMode="auto">
          <a:xfrm>
            <a:off x="3854450" y="9445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52" name="Text Box 53"/>
          <p:cNvSpPr txBox="1">
            <a:spLocks noChangeArrowheads="1"/>
          </p:cNvSpPr>
          <p:nvPr/>
        </p:nvSpPr>
        <p:spPr bwMode="auto">
          <a:xfrm>
            <a:off x="3854450" y="42973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53" name="Text Box 54"/>
          <p:cNvSpPr txBox="1">
            <a:spLocks noChangeArrowheads="1"/>
          </p:cNvSpPr>
          <p:nvPr/>
        </p:nvSpPr>
        <p:spPr bwMode="auto">
          <a:xfrm>
            <a:off x="2209800" y="21637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54" name="Text Box 55"/>
          <p:cNvSpPr txBox="1">
            <a:spLocks noChangeArrowheads="1"/>
          </p:cNvSpPr>
          <p:nvPr/>
        </p:nvSpPr>
        <p:spPr bwMode="auto">
          <a:xfrm>
            <a:off x="5410200" y="42973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55" name="Text Box 56"/>
          <p:cNvSpPr txBox="1">
            <a:spLocks noChangeArrowheads="1"/>
          </p:cNvSpPr>
          <p:nvPr/>
        </p:nvSpPr>
        <p:spPr bwMode="auto">
          <a:xfrm>
            <a:off x="5370513" y="2163763"/>
            <a:ext cx="1030287"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56" name="Text Box 57"/>
          <p:cNvSpPr txBox="1">
            <a:spLocks noChangeArrowheads="1"/>
          </p:cNvSpPr>
          <p:nvPr/>
        </p:nvSpPr>
        <p:spPr bwMode="auto">
          <a:xfrm>
            <a:off x="7029450" y="9445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57" name="Text Box 58"/>
          <p:cNvSpPr txBox="1">
            <a:spLocks noChangeArrowheads="1"/>
          </p:cNvSpPr>
          <p:nvPr/>
        </p:nvSpPr>
        <p:spPr bwMode="auto">
          <a:xfrm>
            <a:off x="550545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58" name="Text Box 59"/>
          <p:cNvSpPr txBox="1">
            <a:spLocks noChangeArrowheads="1"/>
          </p:cNvSpPr>
          <p:nvPr/>
        </p:nvSpPr>
        <p:spPr bwMode="auto">
          <a:xfrm>
            <a:off x="7105650" y="21637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59" name="Text Box 60"/>
          <p:cNvSpPr txBox="1">
            <a:spLocks noChangeArrowheads="1"/>
          </p:cNvSpPr>
          <p:nvPr/>
        </p:nvSpPr>
        <p:spPr bwMode="auto">
          <a:xfrm>
            <a:off x="708660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60" name="Line 61"/>
          <p:cNvSpPr>
            <a:spLocks noChangeShapeType="1"/>
          </p:cNvSpPr>
          <p:nvPr/>
        </p:nvSpPr>
        <p:spPr bwMode="auto">
          <a:xfrm flipH="1">
            <a:off x="7239000" y="6096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1" name="Text Box 62"/>
          <p:cNvSpPr txBox="1">
            <a:spLocks noChangeArrowheads="1"/>
          </p:cNvSpPr>
          <p:nvPr/>
        </p:nvSpPr>
        <p:spPr bwMode="auto">
          <a:xfrm>
            <a:off x="7620000" y="319088"/>
            <a:ext cx="560388"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a:solidFill>
                  <a:srgbClr val="0000FF"/>
                </a:solidFill>
                <a:effectLst/>
                <a:latin typeface="Times New Roman" pitchFamily="18" charset="0"/>
                <a:cs typeface="Times New Roman" pitchFamily="18" charset="0"/>
              </a:rPr>
              <a:t>pa</a:t>
            </a:r>
            <a:endParaRPr lang="en-US" altLang="zh-CN" u="none" dirty="0">
              <a:solidFill>
                <a:srgbClr val="0000FF"/>
              </a:solidFill>
              <a:effectLst/>
              <a:latin typeface="Times New Roman" pitchFamily="18" charset="0"/>
              <a:cs typeface="Times New Roman" pitchFamily="18" charset="0"/>
            </a:endParaRPr>
          </a:p>
        </p:txBody>
      </p:sp>
      <p:sp>
        <p:nvSpPr>
          <p:cNvPr id="62" name="Rectangle 63" descr="花束"/>
          <p:cNvSpPr>
            <a:spLocks noChangeArrowheads="1"/>
          </p:cNvSpPr>
          <p:nvPr/>
        </p:nvSpPr>
        <p:spPr bwMode="auto">
          <a:xfrm>
            <a:off x="46482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3" name="Rectangle 64" descr="花束"/>
          <p:cNvSpPr>
            <a:spLocks noChangeArrowheads="1"/>
          </p:cNvSpPr>
          <p:nvPr/>
        </p:nvSpPr>
        <p:spPr bwMode="auto">
          <a:xfrm>
            <a:off x="30480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4" name="Line 65"/>
          <p:cNvSpPr>
            <a:spLocks noChangeShapeType="1"/>
          </p:cNvSpPr>
          <p:nvPr/>
        </p:nvSpPr>
        <p:spPr bwMode="auto">
          <a:xfrm flipH="1">
            <a:off x="3200400" y="1295400"/>
            <a:ext cx="1600200" cy="114300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5" name="Line 66"/>
          <p:cNvSpPr>
            <a:spLocks noChangeShapeType="1"/>
          </p:cNvSpPr>
          <p:nvPr/>
        </p:nvSpPr>
        <p:spPr bwMode="auto">
          <a:xfrm>
            <a:off x="3200400" y="1295400"/>
            <a:ext cx="609600" cy="0"/>
          </a:xfrm>
          <a:prstGeom prst="line">
            <a:avLst/>
          </a:prstGeom>
          <a:noFill/>
          <a:ln w="38100">
            <a:solidFill>
              <a:srgbClr val="0000FF"/>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6" name="Line 67"/>
          <p:cNvSpPr>
            <a:spLocks noChangeShapeType="1"/>
          </p:cNvSpPr>
          <p:nvPr/>
        </p:nvSpPr>
        <p:spPr bwMode="auto">
          <a:xfrm>
            <a:off x="1895475" y="2057400"/>
            <a:ext cx="304800" cy="3048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7" name="Text Box 68"/>
          <p:cNvSpPr txBox="1">
            <a:spLocks noChangeArrowheads="1"/>
          </p:cNvSpPr>
          <p:nvPr/>
        </p:nvSpPr>
        <p:spPr bwMode="auto">
          <a:xfrm>
            <a:off x="1447800" y="16002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8080"/>
                </a:solidFill>
                <a:effectLst/>
                <a:latin typeface="Times New Roman" pitchFamily="18" charset="0"/>
                <a:cs typeface="Times New Roman" pitchFamily="18" charset="0"/>
              </a:rPr>
              <a:t>pc</a:t>
            </a:r>
            <a:endParaRPr lang="en-US" altLang="zh-CN" u="none">
              <a:effectLst/>
              <a:latin typeface="Times New Roman" pitchFamily="18" charset="0"/>
              <a:cs typeface="Times New Roman" pitchFamily="18" charset="0"/>
            </a:endParaRPr>
          </a:p>
        </p:txBody>
      </p:sp>
      <p:sp>
        <p:nvSpPr>
          <p:cNvPr id="68" name="Rectangle 69" descr="羊皮纸"/>
          <p:cNvSpPr>
            <a:spLocks noChangeArrowheads="1"/>
          </p:cNvSpPr>
          <p:nvPr/>
        </p:nvSpPr>
        <p:spPr bwMode="auto">
          <a:xfrm>
            <a:off x="38100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9" name="Rectangle 70" descr="花束"/>
          <p:cNvSpPr>
            <a:spLocks noChangeArrowheads="1"/>
          </p:cNvSpPr>
          <p:nvPr/>
        </p:nvSpPr>
        <p:spPr bwMode="auto">
          <a:xfrm>
            <a:off x="47244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0" name="Text Box 71"/>
          <p:cNvSpPr txBox="1">
            <a:spLocks noChangeArrowheads="1"/>
          </p:cNvSpPr>
          <p:nvPr/>
        </p:nvSpPr>
        <p:spPr bwMode="auto">
          <a:xfrm>
            <a:off x="3770313" y="5410200"/>
            <a:ext cx="1030287"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71" name="Line 72"/>
          <p:cNvSpPr>
            <a:spLocks noChangeShapeType="1"/>
          </p:cNvSpPr>
          <p:nvPr/>
        </p:nvSpPr>
        <p:spPr bwMode="auto">
          <a:xfrm flipH="1" flipV="1">
            <a:off x="5667375" y="28194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72" name="Text Box 73"/>
          <p:cNvSpPr txBox="1">
            <a:spLocks noChangeArrowheads="1"/>
          </p:cNvSpPr>
          <p:nvPr/>
        </p:nvSpPr>
        <p:spPr bwMode="auto">
          <a:xfrm>
            <a:off x="6048375" y="2909888"/>
            <a:ext cx="581025"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err="1">
                <a:solidFill>
                  <a:srgbClr val="0000FF"/>
                </a:solidFill>
                <a:effectLst/>
                <a:latin typeface="Times New Roman" pitchFamily="18" charset="0"/>
                <a:cs typeface="Times New Roman" pitchFamily="18" charset="0"/>
              </a:rPr>
              <a:t>pb</a:t>
            </a:r>
            <a:endParaRPr lang="en-US" altLang="zh-CN" u="none" dirty="0">
              <a:solidFill>
                <a:srgbClr val="0000FF"/>
              </a:solidFill>
              <a:effectLst/>
              <a:latin typeface="Times New Roman" pitchFamily="18" charset="0"/>
              <a:cs typeface="Times New Roman" pitchFamily="18" charset="0"/>
            </a:endParaRPr>
          </a:p>
        </p:txBody>
      </p:sp>
      <p:sp>
        <p:nvSpPr>
          <p:cNvPr id="73" name="Line 74"/>
          <p:cNvSpPr>
            <a:spLocks noChangeShapeType="1"/>
          </p:cNvSpPr>
          <p:nvPr/>
        </p:nvSpPr>
        <p:spPr bwMode="auto">
          <a:xfrm>
            <a:off x="4859338" y="573405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121</a:t>
            </a:fld>
            <a:endParaRPr lang="en-US" altLang="zh-CN"/>
          </a:p>
        </p:txBody>
      </p:sp>
      <p:sp>
        <p:nvSpPr>
          <p:cNvPr id="3" name="Rectangle 4" descr="羊皮纸"/>
          <p:cNvSpPr>
            <a:spLocks noChangeArrowheads="1"/>
          </p:cNvSpPr>
          <p:nvPr/>
        </p:nvSpPr>
        <p:spPr bwMode="auto">
          <a:xfrm>
            <a:off x="70104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 name="Line 5"/>
          <p:cNvSpPr>
            <a:spLocks noChangeShapeType="1"/>
          </p:cNvSpPr>
          <p:nvPr/>
        </p:nvSpPr>
        <p:spPr bwMode="auto">
          <a:xfrm>
            <a:off x="74676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 name="Rectangle 6"/>
          <p:cNvSpPr>
            <a:spLocks noChangeArrowheads="1"/>
          </p:cNvSpPr>
          <p:nvPr/>
        </p:nvSpPr>
        <p:spPr bwMode="auto">
          <a:xfrm>
            <a:off x="2209800" y="990600"/>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 name="Text Box 7"/>
          <p:cNvSpPr txBox="1">
            <a:spLocks noChangeArrowheads="1"/>
          </p:cNvSpPr>
          <p:nvPr/>
        </p:nvSpPr>
        <p:spPr bwMode="auto">
          <a:xfrm>
            <a:off x="395536" y="980728"/>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AH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7" name="Line 8"/>
          <p:cNvSpPr>
            <a:spLocks noChangeShapeType="1"/>
          </p:cNvSpPr>
          <p:nvPr/>
        </p:nvSpPr>
        <p:spPr bwMode="auto">
          <a:xfrm>
            <a:off x="26670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 name="Rectangle 9" descr="花束"/>
          <p:cNvSpPr>
            <a:spLocks noChangeArrowheads="1"/>
          </p:cNvSpPr>
          <p:nvPr/>
        </p:nvSpPr>
        <p:spPr bwMode="auto">
          <a:xfrm>
            <a:off x="78486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Rectangle 10" descr="羊皮纸"/>
          <p:cNvSpPr>
            <a:spLocks noChangeArrowheads="1"/>
          </p:cNvSpPr>
          <p:nvPr/>
        </p:nvSpPr>
        <p:spPr bwMode="auto">
          <a:xfrm>
            <a:off x="22098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26670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 name="Rectangle 12" descr="花束"/>
          <p:cNvSpPr>
            <a:spLocks noChangeArrowheads="1"/>
          </p:cNvSpPr>
          <p:nvPr/>
        </p:nvSpPr>
        <p:spPr bwMode="auto">
          <a:xfrm>
            <a:off x="30480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Rectangle 13" descr="羊皮纸"/>
          <p:cNvSpPr>
            <a:spLocks noChangeArrowheads="1"/>
          </p:cNvSpPr>
          <p:nvPr/>
        </p:nvSpPr>
        <p:spPr bwMode="auto">
          <a:xfrm>
            <a:off x="38100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 name="Line 14"/>
          <p:cNvSpPr>
            <a:spLocks noChangeShapeType="1"/>
          </p:cNvSpPr>
          <p:nvPr/>
        </p:nvSpPr>
        <p:spPr bwMode="auto">
          <a:xfrm>
            <a:off x="42672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 name="Rectangle 15" descr="羊皮纸"/>
          <p:cNvSpPr>
            <a:spLocks noChangeArrowheads="1"/>
          </p:cNvSpPr>
          <p:nvPr/>
        </p:nvSpPr>
        <p:spPr bwMode="auto">
          <a:xfrm>
            <a:off x="54102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Line 16"/>
          <p:cNvSpPr>
            <a:spLocks noChangeShapeType="1"/>
          </p:cNvSpPr>
          <p:nvPr/>
        </p:nvSpPr>
        <p:spPr bwMode="auto">
          <a:xfrm>
            <a:off x="58674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 name="Rectangle 17" descr="花束"/>
          <p:cNvSpPr>
            <a:spLocks noChangeArrowheads="1"/>
          </p:cNvSpPr>
          <p:nvPr/>
        </p:nvSpPr>
        <p:spPr bwMode="auto">
          <a:xfrm>
            <a:off x="63246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7" name="Rectangle 18" descr="羊皮纸"/>
          <p:cNvSpPr>
            <a:spLocks noChangeArrowheads="1"/>
          </p:cNvSpPr>
          <p:nvPr/>
        </p:nvSpPr>
        <p:spPr bwMode="auto">
          <a:xfrm>
            <a:off x="70104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Line 19"/>
          <p:cNvSpPr>
            <a:spLocks noChangeShapeType="1"/>
          </p:cNvSpPr>
          <p:nvPr/>
        </p:nvSpPr>
        <p:spPr bwMode="auto">
          <a:xfrm>
            <a:off x="74676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9" name="Rectangle 20" descr="花束"/>
          <p:cNvSpPr>
            <a:spLocks noChangeArrowheads="1"/>
          </p:cNvSpPr>
          <p:nvPr/>
        </p:nvSpPr>
        <p:spPr bwMode="auto">
          <a:xfrm>
            <a:off x="79248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1828800" y="1295400"/>
            <a:ext cx="381000" cy="0"/>
          </a:xfrm>
          <a:prstGeom prst="line">
            <a:avLst/>
          </a:prstGeom>
          <a:noFill/>
          <a:ln w="38100">
            <a:solidFill>
              <a:schemeClr val="tx2"/>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1" name="Line 22"/>
          <p:cNvSpPr>
            <a:spLocks noChangeShapeType="1"/>
          </p:cNvSpPr>
          <p:nvPr/>
        </p:nvSpPr>
        <p:spPr bwMode="auto">
          <a:xfrm>
            <a:off x="3200400" y="2514600"/>
            <a:ext cx="2209800" cy="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2" name="Line 23"/>
          <p:cNvSpPr>
            <a:spLocks noChangeShapeType="1"/>
          </p:cNvSpPr>
          <p:nvPr/>
        </p:nvSpPr>
        <p:spPr bwMode="auto">
          <a:xfrm>
            <a:off x="6477000" y="251460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Text Box 24"/>
          <p:cNvSpPr txBox="1">
            <a:spLocks noChangeArrowheads="1"/>
          </p:cNvSpPr>
          <p:nvPr/>
        </p:nvSpPr>
        <p:spPr bwMode="auto">
          <a:xfrm>
            <a:off x="7875588" y="9445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24" name="Text Box 25"/>
          <p:cNvSpPr txBox="1">
            <a:spLocks noChangeArrowheads="1"/>
          </p:cNvSpPr>
          <p:nvPr/>
        </p:nvSpPr>
        <p:spPr bwMode="auto">
          <a:xfrm>
            <a:off x="7875588" y="21637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25" name="Text Box 26"/>
          <p:cNvSpPr txBox="1">
            <a:spLocks noChangeArrowheads="1"/>
          </p:cNvSpPr>
          <p:nvPr/>
        </p:nvSpPr>
        <p:spPr bwMode="auto">
          <a:xfrm>
            <a:off x="395536" y="4365104"/>
            <a:ext cx="1451038" cy="523220"/>
          </a:xfrm>
          <a:prstGeom prst="rect">
            <a:avLst/>
          </a:prstGeom>
          <a:noFill/>
          <a:ln w="9525">
            <a:noFill/>
            <a:miter lim="800000"/>
            <a:headEnd/>
            <a:tailEnd/>
          </a:ln>
          <a:effectLst/>
        </p:spPr>
        <p:txBody>
          <a:bodyPr wrap="none">
            <a:spAutoFit/>
          </a:bodyPr>
          <a:lstStyle/>
          <a:p>
            <a:r>
              <a:rPr lang="en-US" altLang="zh-CN" sz="2800" b="1" u="none">
                <a:solidFill>
                  <a:srgbClr val="FF0000"/>
                </a:solidFill>
                <a:effectLst/>
                <a:latin typeface="Times New Roman" pitchFamily="18" charset="0"/>
                <a:cs typeface="Times New Roman" pitchFamily="18" charset="0"/>
              </a:rPr>
              <a:t>CH</a:t>
            </a:r>
            <a:r>
              <a:rPr lang="en-US" altLang="zh-CN" sz="2800" u="none">
                <a:solidFill>
                  <a:srgbClr val="FF0000"/>
                </a:solidFill>
                <a:effectLst/>
                <a:latin typeface="Times New Roman" pitchFamily="18" charset="0"/>
                <a:cs typeface="Times New Roman" pitchFamily="18" charset="0"/>
              </a:rPr>
              <a:t>.first</a:t>
            </a:r>
            <a:endParaRPr lang="en-US" altLang="zh-CN" u="none">
              <a:solidFill>
                <a:srgbClr val="FF0000"/>
              </a:solidFill>
              <a:effectLst/>
              <a:latin typeface="Times New Roman" pitchFamily="18" charset="0"/>
              <a:cs typeface="Times New Roman" pitchFamily="18" charset="0"/>
            </a:endParaRPr>
          </a:p>
        </p:txBody>
      </p:sp>
      <p:sp>
        <p:nvSpPr>
          <p:cNvPr id="26" name="Rectangle 27"/>
          <p:cNvSpPr>
            <a:spLocks noChangeArrowheads="1"/>
          </p:cNvSpPr>
          <p:nvPr/>
        </p:nvSpPr>
        <p:spPr bwMode="auto">
          <a:xfrm>
            <a:off x="2209800" y="4313238"/>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26670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8" name="Rectangle 29" descr="花束"/>
          <p:cNvSpPr>
            <a:spLocks noChangeArrowheads="1"/>
          </p:cNvSpPr>
          <p:nvPr/>
        </p:nvSpPr>
        <p:spPr bwMode="auto">
          <a:xfrm>
            <a:off x="3048000" y="4313238"/>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9" name="Rectangle 30" descr="羊皮纸"/>
          <p:cNvSpPr>
            <a:spLocks noChangeArrowheads="1"/>
          </p:cNvSpPr>
          <p:nvPr/>
        </p:nvSpPr>
        <p:spPr bwMode="auto">
          <a:xfrm>
            <a:off x="3810000" y="43434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0" name="Line 31"/>
          <p:cNvSpPr>
            <a:spLocks noChangeShapeType="1"/>
          </p:cNvSpPr>
          <p:nvPr/>
        </p:nvSpPr>
        <p:spPr bwMode="auto">
          <a:xfrm>
            <a:off x="42672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1" name="Rectangle 32" descr="花束"/>
          <p:cNvSpPr>
            <a:spLocks noChangeArrowheads="1"/>
          </p:cNvSpPr>
          <p:nvPr/>
        </p:nvSpPr>
        <p:spPr bwMode="auto">
          <a:xfrm>
            <a:off x="4648200" y="43434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2" name="Rectangle 33" descr="羊皮纸"/>
          <p:cNvSpPr>
            <a:spLocks noChangeArrowheads="1"/>
          </p:cNvSpPr>
          <p:nvPr/>
        </p:nvSpPr>
        <p:spPr bwMode="auto">
          <a:xfrm>
            <a:off x="5410200" y="43434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3" name="Line 34"/>
          <p:cNvSpPr>
            <a:spLocks noChangeShapeType="1"/>
          </p:cNvSpPr>
          <p:nvPr/>
        </p:nvSpPr>
        <p:spPr bwMode="auto">
          <a:xfrm>
            <a:off x="58674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4" name="Rectangle 35" descr="花束"/>
          <p:cNvSpPr>
            <a:spLocks noChangeArrowheads="1"/>
          </p:cNvSpPr>
          <p:nvPr/>
        </p:nvSpPr>
        <p:spPr bwMode="auto">
          <a:xfrm>
            <a:off x="6324600" y="43434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5" name="Line 36"/>
          <p:cNvSpPr>
            <a:spLocks noChangeShapeType="1"/>
          </p:cNvSpPr>
          <p:nvPr/>
        </p:nvSpPr>
        <p:spPr bwMode="auto">
          <a:xfrm>
            <a:off x="1828800" y="4618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6" name="Line 37"/>
          <p:cNvSpPr>
            <a:spLocks noChangeShapeType="1"/>
          </p:cNvSpPr>
          <p:nvPr/>
        </p:nvSpPr>
        <p:spPr bwMode="auto">
          <a:xfrm>
            <a:off x="32766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7" name="Line 38"/>
          <p:cNvSpPr>
            <a:spLocks noChangeShapeType="1"/>
          </p:cNvSpPr>
          <p:nvPr/>
        </p:nvSpPr>
        <p:spPr bwMode="auto">
          <a:xfrm>
            <a:off x="48768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8" name="Rectangle 39" descr="羊皮纸"/>
          <p:cNvSpPr>
            <a:spLocks noChangeArrowheads="1"/>
          </p:cNvSpPr>
          <p:nvPr/>
        </p:nvSpPr>
        <p:spPr bwMode="auto">
          <a:xfrm>
            <a:off x="54102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9" name="Line 40"/>
          <p:cNvSpPr>
            <a:spLocks noChangeShapeType="1"/>
          </p:cNvSpPr>
          <p:nvPr/>
        </p:nvSpPr>
        <p:spPr bwMode="auto">
          <a:xfrm>
            <a:off x="58674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0" name="Rectangle 41" descr="花束"/>
          <p:cNvSpPr>
            <a:spLocks noChangeArrowheads="1"/>
          </p:cNvSpPr>
          <p:nvPr/>
        </p:nvSpPr>
        <p:spPr bwMode="auto">
          <a:xfrm>
            <a:off x="63246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1" name="Rectangle 42" descr="羊皮纸"/>
          <p:cNvSpPr>
            <a:spLocks noChangeArrowheads="1"/>
          </p:cNvSpPr>
          <p:nvPr/>
        </p:nvSpPr>
        <p:spPr bwMode="auto">
          <a:xfrm>
            <a:off x="70104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2" name="Line 43"/>
          <p:cNvSpPr>
            <a:spLocks noChangeShapeType="1"/>
          </p:cNvSpPr>
          <p:nvPr/>
        </p:nvSpPr>
        <p:spPr bwMode="auto">
          <a:xfrm>
            <a:off x="74676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3" name="Rectangle 44" descr="花束"/>
          <p:cNvSpPr>
            <a:spLocks noChangeArrowheads="1"/>
          </p:cNvSpPr>
          <p:nvPr/>
        </p:nvSpPr>
        <p:spPr bwMode="auto">
          <a:xfrm>
            <a:off x="79248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4" name="Line 45"/>
          <p:cNvSpPr>
            <a:spLocks noChangeShapeType="1"/>
          </p:cNvSpPr>
          <p:nvPr/>
        </p:nvSpPr>
        <p:spPr bwMode="auto">
          <a:xfrm>
            <a:off x="3429000" y="5761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5" name="Line 46"/>
          <p:cNvSpPr>
            <a:spLocks noChangeShapeType="1"/>
          </p:cNvSpPr>
          <p:nvPr/>
        </p:nvSpPr>
        <p:spPr bwMode="auto">
          <a:xfrm>
            <a:off x="6477000" y="5761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6" name="Text Box 47"/>
          <p:cNvSpPr txBox="1">
            <a:spLocks noChangeArrowheads="1"/>
          </p:cNvSpPr>
          <p:nvPr/>
        </p:nvSpPr>
        <p:spPr bwMode="auto">
          <a:xfrm>
            <a:off x="7875588" y="5410200"/>
            <a:ext cx="430212"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47" name="Line 48"/>
          <p:cNvSpPr>
            <a:spLocks noChangeShapeType="1"/>
          </p:cNvSpPr>
          <p:nvPr/>
        </p:nvSpPr>
        <p:spPr bwMode="auto">
          <a:xfrm flipV="1">
            <a:off x="3429000" y="5181600"/>
            <a:ext cx="0" cy="6096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3429000" y="5181600"/>
            <a:ext cx="3505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9" name="Line 50"/>
          <p:cNvSpPr>
            <a:spLocks noChangeShapeType="1"/>
          </p:cNvSpPr>
          <p:nvPr/>
        </p:nvSpPr>
        <p:spPr bwMode="auto">
          <a:xfrm>
            <a:off x="6477000" y="4648200"/>
            <a:ext cx="457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0" name="Line 51"/>
          <p:cNvSpPr>
            <a:spLocks noChangeShapeType="1"/>
          </p:cNvSpPr>
          <p:nvPr/>
        </p:nvSpPr>
        <p:spPr bwMode="auto">
          <a:xfrm>
            <a:off x="6934200" y="4648200"/>
            <a:ext cx="0" cy="5334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1" name="Text Box 52"/>
          <p:cNvSpPr txBox="1">
            <a:spLocks noChangeArrowheads="1"/>
          </p:cNvSpPr>
          <p:nvPr/>
        </p:nvSpPr>
        <p:spPr bwMode="auto">
          <a:xfrm>
            <a:off x="3854450" y="9445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52" name="Text Box 53"/>
          <p:cNvSpPr txBox="1">
            <a:spLocks noChangeArrowheads="1"/>
          </p:cNvSpPr>
          <p:nvPr/>
        </p:nvSpPr>
        <p:spPr bwMode="auto">
          <a:xfrm>
            <a:off x="3854450" y="42973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53" name="Text Box 54"/>
          <p:cNvSpPr txBox="1">
            <a:spLocks noChangeArrowheads="1"/>
          </p:cNvSpPr>
          <p:nvPr/>
        </p:nvSpPr>
        <p:spPr bwMode="auto">
          <a:xfrm>
            <a:off x="2209800" y="21637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54" name="Text Box 55"/>
          <p:cNvSpPr txBox="1">
            <a:spLocks noChangeArrowheads="1"/>
          </p:cNvSpPr>
          <p:nvPr/>
        </p:nvSpPr>
        <p:spPr bwMode="auto">
          <a:xfrm>
            <a:off x="5410200" y="42973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55" name="Text Box 56"/>
          <p:cNvSpPr txBox="1">
            <a:spLocks noChangeArrowheads="1"/>
          </p:cNvSpPr>
          <p:nvPr/>
        </p:nvSpPr>
        <p:spPr bwMode="auto">
          <a:xfrm>
            <a:off x="5370513" y="2163763"/>
            <a:ext cx="1030287"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56" name="Text Box 57"/>
          <p:cNvSpPr txBox="1">
            <a:spLocks noChangeArrowheads="1"/>
          </p:cNvSpPr>
          <p:nvPr/>
        </p:nvSpPr>
        <p:spPr bwMode="auto">
          <a:xfrm>
            <a:off x="7029450" y="9445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57" name="Text Box 58"/>
          <p:cNvSpPr txBox="1">
            <a:spLocks noChangeArrowheads="1"/>
          </p:cNvSpPr>
          <p:nvPr/>
        </p:nvSpPr>
        <p:spPr bwMode="auto">
          <a:xfrm>
            <a:off x="550545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58" name="Text Box 59"/>
          <p:cNvSpPr txBox="1">
            <a:spLocks noChangeArrowheads="1"/>
          </p:cNvSpPr>
          <p:nvPr/>
        </p:nvSpPr>
        <p:spPr bwMode="auto">
          <a:xfrm>
            <a:off x="7105650" y="21637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59" name="Text Box 60"/>
          <p:cNvSpPr txBox="1">
            <a:spLocks noChangeArrowheads="1"/>
          </p:cNvSpPr>
          <p:nvPr/>
        </p:nvSpPr>
        <p:spPr bwMode="auto">
          <a:xfrm>
            <a:off x="708660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60" name="Line 61"/>
          <p:cNvSpPr>
            <a:spLocks noChangeShapeType="1"/>
          </p:cNvSpPr>
          <p:nvPr/>
        </p:nvSpPr>
        <p:spPr bwMode="auto">
          <a:xfrm flipH="1">
            <a:off x="7239000" y="6096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1" name="Text Box 62"/>
          <p:cNvSpPr txBox="1">
            <a:spLocks noChangeArrowheads="1"/>
          </p:cNvSpPr>
          <p:nvPr/>
        </p:nvSpPr>
        <p:spPr bwMode="auto">
          <a:xfrm>
            <a:off x="7620000" y="319088"/>
            <a:ext cx="560388"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a:solidFill>
                  <a:srgbClr val="0000FF"/>
                </a:solidFill>
                <a:effectLst/>
                <a:latin typeface="Times New Roman" pitchFamily="18" charset="0"/>
                <a:cs typeface="Times New Roman" pitchFamily="18" charset="0"/>
              </a:rPr>
              <a:t>pa</a:t>
            </a:r>
            <a:endParaRPr lang="en-US" altLang="zh-CN" u="none" dirty="0">
              <a:solidFill>
                <a:srgbClr val="0000FF"/>
              </a:solidFill>
              <a:effectLst/>
              <a:latin typeface="Times New Roman" pitchFamily="18" charset="0"/>
              <a:cs typeface="Times New Roman" pitchFamily="18" charset="0"/>
            </a:endParaRPr>
          </a:p>
        </p:txBody>
      </p:sp>
      <p:sp>
        <p:nvSpPr>
          <p:cNvPr id="62" name="Rectangle 63" descr="花束"/>
          <p:cNvSpPr>
            <a:spLocks noChangeArrowheads="1"/>
          </p:cNvSpPr>
          <p:nvPr/>
        </p:nvSpPr>
        <p:spPr bwMode="auto">
          <a:xfrm>
            <a:off x="46482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3" name="Rectangle 64" descr="花束"/>
          <p:cNvSpPr>
            <a:spLocks noChangeArrowheads="1"/>
          </p:cNvSpPr>
          <p:nvPr/>
        </p:nvSpPr>
        <p:spPr bwMode="auto">
          <a:xfrm>
            <a:off x="30480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4" name="Line 65"/>
          <p:cNvSpPr>
            <a:spLocks noChangeShapeType="1"/>
          </p:cNvSpPr>
          <p:nvPr/>
        </p:nvSpPr>
        <p:spPr bwMode="auto">
          <a:xfrm flipH="1">
            <a:off x="3200400" y="1295400"/>
            <a:ext cx="1600200" cy="114300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5" name="Line 66"/>
          <p:cNvSpPr>
            <a:spLocks noChangeShapeType="1"/>
          </p:cNvSpPr>
          <p:nvPr/>
        </p:nvSpPr>
        <p:spPr bwMode="auto">
          <a:xfrm>
            <a:off x="3200400" y="1295400"/>
            <a:ext cx="609600" cy="0"/>
          </a:xfrm>
          <a:prstGeom prst="line">
            <a:avLst/>
          </a:prstGeom>
          <a:noFill/>
          <a:ln w="38100">
            <a:solidFill>
              <a:srgbClr val="0000FF"/>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6" name="Line 67"/>
          <p:cNvSpPr>
            <a:spLocks noChangeShapeType="1"/>
          </p:cNvSpPr>
          <p:nvPr/>
        </p:nvSpPr>
        <p:spPr bwMode="auto">
          <a:xfrm>
            <a:off x="5105400" y="2057400"/>
            <a:ext cx="304800" cy="3048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7" name="Text Box 68"/>
          <p:cNvSpPr txBox="1">
            <a:spLocks noChangeArrowheads="1"/>
          </p:cNvSpPr>
          <p:nvPr/>
        </p:nvSpPr>
        <p:spPr bwMode="auto">
          <a:xfrm>
            <a:off x="4657725" y="16002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pc</a:t>
            </a:r>
            <a:endParaRPr lang="en-US" altLang="zh-CN" u="none">
              <a:solidFill>
                <a:srgbClr val="FF0000"/>
              </a:solidFill>
              <a:effectLst/>
              <a:latin typeface="Times New Roman" pitchFamily="18" charset="0"/>
              <a:cs typeface="Times New Roman" pitchFamily="18" charset="0"/>
            </a:endParaRPr>
          </a:p>
        </p:txBody>
      </p:sp>
      <p:sp>
        <p:nvSpPr>
          <p:cNvPr id="68" name="Rectangle 69" descr="羊皮纸"/>
          <p:cNvSpPr>
            <a:spLocks noChangeArrowheads="1"/>
          </p:cNvSpPr>
          <p:nvPr/>
        </p:nvSpPr>
        <p:spPr bwMode="auto">
          <a:xfrm>
            <a:off x="38100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9" name="Rectangle 70" descr="花束"/>
          <p:cNvSpPr>
            <a:spLocks noChangeArrowheads="1"/>
          </p:cNvSpPr>
          <p:nvPr/>
        </p:nvSpPr>
        <p:spPr bwMode="auto">
          <a:xfrm>
            <a:off x="47244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0" name="Text Box 71"/>
          <p:cNvSpPr txBox="1">
            <a:spLocks noChangeArrowheads="1"/>
          </p:cNvSpPr>
          <p:nvPr/>
        </p:nvSpPr>
        <p:spPr bwMode="auto">
          <a:xfrm>
            <a:off x="3770313" y="5410200"/>
            <a:ext cx="1030287"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71" name="Line 72"/>
          <p:cNvSpPr>
            <a:spLocks noChangeShapeType="1"/>
          </p:cNvSpPr>
          <p:nvPr/>
        </p:nvSpPr>
        <p:spPr bwMode="auto">
          <a:xfrm flipH="1" flipV="1">
            <a:off x="7267575" y="28194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72" name="Text Box 73"/>
          <p:cNvSpPr txBox="1">
            <a:spLocks noChangeArrowheads="1"/>
          </p:cNvSpPr>
          <p:nvPr/>
        </p:nvSpPr>
        <p:spPr bwMode="auto">
          <a:xfrm>
            <a:off x="7648575" y="2909888"/>
            <a:ext cx="581025"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err="1">
                <a:solidFill>
                  <a:srgbClr val="0000FF"/>
                </a:solidFill>
                <a:effectLst/>
                <a:latin typeface="Times New Roman" pitchFamily="18" charset="0"/>
                <a:cs typeface="Times New Roman" pitchFamily="18" charset="0"/>
              </a:rPr>
              <a:t>pb</a:t>
            </a:r>
            <a:endParaRPr lang="en-US" altLang="zh-CN" u="none" dirty="0">
              <a:solidFill>
                <a:srgbClr val="0000FF"/>
              </a:solidFill>
              <a:effectLst/>
              <a:latin typeface="Times New Roman" pitchFamily="18" charset="0"/>
              <a:cs typeface="Times New Roman" pitchFamily="18" charset="0"/>
            </a:endParaRPr>
          </a:p>
        </p:txBody>
      </p:sp>
      <p:sp>
        <p:nvSpPr>
          <p:cNvPr id="73" name="Line 74"/>
          <p:cNvSpPr>
            <a:spLocks noChangeShapeType="1"/>
          </p:cNvSpPr>
          <p:nvPr/>
        </p:nvSpPr>
        <p:spPr bwMode="auto">
          <a:xfrm>
            <a:off x="4859338" y="573405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122</a:t>
            </a:fld>
            <a:endParaRPr lang="en-US" altLang="zh-CN"/>
          </a:p>
        </p:txBody>
      </p:sp>
      <p:sp>
        <p:nvSpPr>
          <p:cNvPr id="3" name="Rectangle 4" descr="羊皮纸"/>
          <p:cNvSpPr>
            <a:spLocks noChangeArrowheads="1"/>
          </p:cNvSpPr>
          <p:nvPr/>
        </p:nvSpPr>
        <p:spPr bwMode="auto">
          <a:xfrm>
            <a:off x="70104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 name="Line 5"/>
          <p:cNvSpPr>
            <a:spLocks noChangeShapeType="1"/>
          </p:cNvSpPr>
          <p:nvPr/>
        </p:nvSpPr>
        <p:spPr bwMode="auto">
          <a:xfrm>
            <a:off x="74676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 name="Rectangle 6"/>
          <p:cNvSpPr>
            <a:spLocks noChangeArrowheads="1"/>
          </p:cNvSpPr>
          <p:nvPr/>
        </p:nvSpPr>
        <p:spPr bwMode="auto">
          <a:xfrm>
            <a:off x="2209800" y="990600"/>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 name="Text Box 7"/>
          <p:cNvSpPr txBox="1">
            <a:spLocks noChangeArrowheads="1"/>
          </p:cNvSpPr>
          <p:nvPr/>
        </p:nvSpPr>
        <p:spPr bwMode="auto">
          <a:xfrm>
            <a:off x="467544" y="980728"/>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AH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7" name="Line 8"/>
          <p:cNvSpPr>
            <a:spLocks noChangeShapeType="1"/>
          </p:cNvSpPr>
          <p:nvPr/>
        </p:nvSpPr>
        <p:spPr bwMode="auto">
          <a:xfrm>
            <a:off x="26670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 name="Rectangle 9" descr="花束"/>
          <p:cNvSpPr>
            <a:spLocks noChangeArrowheads="1"/>
          </p:cNvSpPr>
          <p:nvPr/>
        </p:nvSpPr>
        <p:spPr bwMode="auto">
          <a:xfrm>
            <a:off x="78486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Rectangle 10" descr="羊皮纸"/>
          <p:cNvSpPr>
            <a:spLocks noChangeArrowheads="1"/>
          </p:cNvSpPr>
          <p:nvPr/>
        </p:nvSpPr>
        <p:spPr bwMode="auto">
          <a:xfrm>
            <a:off x="22098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26670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 name="Rectangle 12" descr="花束"/>
          <p:cNvSpPr>
            <a:spLocks noChangeArrowheads="1"/>
          </p:cNvSpPr>
          <p:nvPr/>
        </p:nvSpPr>
        <p:spPr bwMode="auto">
          <a:xfrm>
            <a:off x="30480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Rectangle 13" descr="羊皮纸"/>
          <p:cNvSpPr>
            <a:spLocks noChangeArrowheads="1"/>
          </p:cNvSpPr>
          <p:nvPr/>
        </p:nvSpPr>
        <p:spPr bwMode="auto">
          <a:xfrm>
            <a:off x="38100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 name="Line 14"/>
          <p:cNvSpPr>
            <a:spLocks noChangeShapeType="1"/>
          </p:cNvSpPr>
          <p:nvPr/>
        </p:nvSpPr>
        <p:spPr bwMode="auto">
          <a:xfrm>
            <a:off x="42672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 name="Rectangle 15" descr="羊皮纸"/>
          <p:cNvSpPr>
            <a:spLocks noChangeArrowheads="1"/>
          </p:cNvSpPr>
          <p:nvPr/>
        </p:nvSpPr>
        <p:spPr bwMode="auto">
          <a:xfrm>
            <a:off x="54102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Line 16"/>
          <p:cNvSpPr>
            <a:spLocks noChangeShapeType="1"/>
          </p:cNvSpPr>
          <p:nvPr/>
        </p:nvSpPr>
        <p:spPr bwMode="auto">
          <a:xfrm>
            <a:off x="58674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 name="Rectangle 17" descr="花束"/>
          <p:cNvSpPr>
            <a:spLocks noChangeArrowheads="1"/>
          </p:cNvSpPr>
          <p:nvPr/>
        </p:nvSpPr>
        <p:spPr bwMode="auto">
          <a:xfrm>
            <a:off x="63246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7" name="Rectangle 18" descr="羊皮纸"/>
          <p:cNvSpPr>
            <a:spLocks noChangeArrowheads="1"/>
          </p:cNvSpPr>
          <p:nvPr/>
        </p:nvSpPr>
        <p:spPr bwMode="auto">
          <a:xfrm>
            <a:off x="70104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Line 19"/>
          <p:cNvSpPr>
            <a:spLocks noChangeShapeType="1"/>
          </p:cNvSpPr>
          <p:nvPr/>
        </p:nvSpPr>
        <p:spPr bwMode="auto">
          <a:xfrm>
            <a:off x="74676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9" name="Rectangle 20" descr="花束"/>
          <p:cNvSpPr>
            <a:spLocks noChangeArrowheads="1"/>
          </p:cNvSpPr>
          <p:nvPr/>
        </p:nvSpPr>
        <p:spPr bwMode="auto">
          <a:xfrm>
            <a:off x="79248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1828800" y="1295400"/>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1" name="Line 22"/>
          <p:cNvSpPr>
            <a:spLocks noChangeShapeType="1"/>
          </p:cNvSpPr>
          <p:nvPr/>
        </p:nvSpPr>
        <p:spPr bwMode="auto">
          <a:xfrm>
            <a:off x="3200400" y="2514600"/>
            <a:ext cx="2209800" cy="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2" name="Line 23"/>
          <p:cNvSpPr>
            <a:spLocks noChangeShapeType="1"/>
          </p:cNvSpPr>
          <p:nvPr/>
        </p:nvSpPr>
        <p:spPr bwMode="auto">
          <a:xfrm flipV="1">
            <a:off x="6477000" y="1447800"/>
            <a:ext cx="533400" cy="99060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Text Box 24"/>
          <p:cNvSpPr txBox="1">
            <a:spLocks noChangeArrowheads="1"/>
          </p:cNvSpPr>
          <p:nvPr/>
        </p:nvSpPr>
        <p:spPr bwMode="auto">
          <a:xfrm>
            <a:off x="7875588" y="9445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24" name="Text Box 25"/>
          <p:cNvSpPr txBox="1">
            <a:spLocks noChangeArrowheads="1"/>
          </p:cNvSpPr>
          <p:nvPr/>
        </p:nvSpPr>
        <p:spPr bwMode="auto">
          <a:xfrm>
            <a:off x="7875588" y="21637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25" name="Text Box 26"/>
          <p:cNvSpPr txBox="1">
            <a:spLocks noChangeArrowheads="1"/>
          </p:cNvSpPr>
          <p:nvPr/>
        </p:nvSpPr>
        <p:spPr bwMode="auto">
          <a:xfrm>
            <a:off x="395536" y="4293096"/>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CH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26" name="Rectangle 27"/>
          <p:cNvSpPr>
            <a:spLocks noChangeArrowheads="1"/>
          </p:cNvSpPr>
          <p:nvPr/>
        </p:nvSpPr>
        <p:spPr bwMode="auto">
          <a:xfrm>
            <a:off x="2209800" y="4313238"/>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26670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8" name="Rectangle 29" descr="花束"/>
          <p:cNvSpPr>
            <a:spLocks noChangeArrowheads="1"/>
          </p:cNvSpPr>
          <p:nvPr/>
        </p:nvSpPr>
        <p:spPr bwMode="auto">
          <a:xfrm>
            <a:off x="3048000" y="4313238"/>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9" name="Rectangle 30" descr="羊皮纸"/>
          <p:cNvSpPr>
            <a:spLocks noChangeArrowheads="1"/>
          </p:cNvSpPr>
          <p:nvPr/>
        </p:nvSpPr>
        <p:spPr bwMode="auto">
          <a:xfrm>
            <a:off x="3810000" y="43434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0" name="Line 31"/>
          <p:cNvSpPr>
            <a:spLocks noChangeShapeType="1"/>
          </p:cNvSpPr>
          <p:nvPr/>
        </p:nvSpPr>
        <p:spPr bwMode="auto">
          <a:xfrm>
            <a:off x="42672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1" name="Rectangle 32" descr="花束"/>
          <p:cNvSpPr>
            <a:spLocks noChangeArrowheads="1"/>
          </p:cNvSpPr>
          <p:nvPr/>
        </p:nvSpPr>
        <p:spPr bwMode="auto">
          <a:xfrm>
            <a:off x="4648200" y="43434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2" name="Rectangle 33" descr="羊皮纸"/>
          <p:cNvSpPr>
            <a:spLocks noChangeArrowheads="1"/>
          </p:cNvSpPr>
          <p:nvPr/>
        </p:nvSpPr>
        <p:spPr bwMode="auto">
          <a:xfrm>
            <a:off x="5410200" y="43434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3" name="Line 34"/>
          <p:cNvSpPr>
            <a:spLocks noChangeShapeType="1"/>
          </p:cNvSpPr>
          <p:nvPr/>
        </p:nvSpPr>
        <p:spPr bwMode="auto">
          <a:xfrm>
            <a:off x="58674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4" name="Rectangle 35" descr="花束"/>
          <p:cNvSpPr>
            <a:spLocks noChangeArrowheads="1"/>
          </p:cNvSpPr>
          <p:nvPr/>
        </p:nvSpPr>
        <p:spPr bwMode="auto">
          <a:xfrm>
            <a:off x="6324600" y="43434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5" name="Line 36"/>
          <p:cNvSpPr>
            <a:spLocks noChangeShapeType="1"/>
          </p:cNvSpPr>
          <p:nvPr/>
        </p:nvSpPr>
        <p:spPr bwMode="auto">
          <a:xfrm>
            <a:off x="1828800" y="4618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6" name="Line 37"/>
          <p:cNvSpPr>
            <a:spLocks noChangeShapeType="1"/>
          </p:cNvSpPr>
          <p:nvPr/>
        </p:nvSpPr>
        <p:spPr bwMode="auto">
          <a:xfrm>
            <a:off x="32766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7" name="Line 38"/>
          <p:cNvSpPr>
            <a:spLocks noChangeShapeType="1"/>
          </p:cNvSpPr>
          <p:nvPr/>
        </p:nvSpPr>
        <p:spPr bwMode="auto">
          <a:xfrm>
            <a:off x="48768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8" name="Rectangle 39" descr="羊皮纸"/>
          <p:cNvSpPr>
            <a:spLocks noChangeArrowheads="1"/>
          </p:cNvSpPr>
          <p:nvPr/>
        </p:nvSpPr>
        <p:spPr bwMode="auto">
          <a:xfrm>
            <a:off x="54102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9" name="Line 40"/>
          <p:cNvSpPr>
            <a:spLocks noChangeShapeType="1"/>
          </p:cNvSpPr>
          <p:nvPr/>
        </p:nvSpPr>
        <p:spPr bwMode="auto">
          <a:xfrm>
            <a:off x="58674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0" name="Rectangle 41" descr="花束"/>
          <p:cNvSpPr>
            <a:spLocks noChangeArrowheads="1"/>
          </p:cNvSpPr>
          <p:nvPr/>
        </p:nvSpPr>
        <p:spPr bwMode="auto">
          <a:xfrm>
            <a:off x="63246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1" name="Rectangle 42" descr="羊皮纸"/>
          <p:cNvSpPr>
            <a:spLocks noChangeArrowheads="1"/>
          </p:cNvSpPr>
          <p:nvPr/>
        </p:nvSpPr>
        <p:spPr bwMode="auto">
          <a:xfrm>
            <a:off x="70104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2" name="Line 43"/>
          <p:cNvSpPr>
            <a:spLocks noChangeShapeType="1"/>
          </p:cNvSpPr>
          <p:nvPr/>
        </p:nvSpPr>
        <p:spPr bwMode="auto">
          <a:xfrm>
            <a:off x="74676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3" name="Rectangle 44" descr="花束"/>
          <p:cNvSpPr>
            <a:spLocks noChangeArrowheads="1"/>
          </p:cNvSpPr>
          <p:nvPr/>
        </p:nvSpPr>
        <p:spPr bwMode="auto">
          <a:xfrm>
            <a:off x="79248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4" name="Line 45"/>
          <p:cNvSpPr>
            <a:spLocks noChangeShapeType="1"/>
          </p:cNvSpPr>
          <p:nvPr/>
        </p:nvSpPr>
        <p:spPr bwMode="auto">
          <a:xfrm>
            <a:off x="3429000" y="5761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5" name="Line 46"/>
          <p:cNvSpPr>
            <a:spLocks noChangeShapeType="1"/>
          </p:cNvSpPr>
          <p:nvPr/>
        </p:nvSpPr>
        <p:spPr bwMode="auto">
          <a:xfrm>
            <a:off x="6477000" y="5761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6" name="Text Box 47"/>
          <p:cNvSpPr txBox="1">
            <a:spLocks noChangeArrowheads="1"/>
          </p:cNvSpPr>
          <p:nvPr/>
        </p:nvSpPr>
        <p:spPr bwMode="auto">
          <a:xfrm>
            <a:off x="7875588" y="5410200"/>
            <a:ext cx="430212"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47" name="Line 48"/>
          <p:cNvSpPr>
            <a:spLocks noChangeShapeType="1"/>
          </p:cNvSpPr>
          <p:nvPr/>
        </p:nvSpPr>
        <p:spPr bwMode="auto">
          <a:xfrm flipV="1">
            <a:off x="3429000" y="5181600"/>
            <a:ext cx="0" cy="6096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3429000" y="5181600"/>
            <a:ext cx="3505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9" name="Line 50"/>
          <p:cNvSpPr>
            <a:spLocks noChangeShapeType="1"/>
          </p:cNvSpPr>
          <p:nvPr/>
        </p:nvSpPr>
        <p:spPr bwMode="auto">
          <a:xfrm>
            <a:off x="6477000" y="4648200"/>
            <a:ext cx="457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0" name="Line 51"/>
          <p:cNvSpPr>
            <a:spLocks noChangeShapeType="1"/>
          </p:cNvSpPr>
          <p:nvPr/>
        </p:nvSpPr>
        <p:spPr bwMode="auto">
          <a:xfrm>
            <a:off x="6934200" y="4648200"/>
            <a:ext cx="0" cy="5334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1" name="Text Box 52"/>
          <p:cNvSpPr txBox="1">
            <a:spLocks noChangeArrowheads="1"/>
          </p:cNvSpPr>
          <p:nvPr/>
        </p:nvSpPr>
        <p:spPr bwMode="auto">
          <a:xfrm>
            <a:off x="3854450" y="9445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52" name="Text Box 53"/>
          <p:cNvSpPr txBox="1">
            <a:spLocks noChangeArrowheads="1"/>
          </p:cNvSpPr>
          <p:nvPr/>
        </p:nvSpPr>
        <p:spPr bwMode="auto">
          <a:xfrm>
            <a:off x="3854450" y="42973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53" name="Text Box 54"/>
          <p:cNvSpPr txBox="1">
            <a:spLocks noChangeArrowheads="1"/>
          </p:cNvSpPr>
          <p:nvPr/>
        </p:nvSpPr>
        <p:spPr bwMode="auto">
          <a:xfrm>
            <a:off x="2209800" y="21637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54" name="Text Box 55"/>
          <p:cNvSpPr txBox="1">
            <a:spLocks noChangeArrowheads="1"/>
          </p:cNvSpPr>
          <p:nvPr/>
        </p:nvSpPr>
        <p:spPr bwMode="auto">
          <a:xfrm>
            <a:off x="5410200" y="42973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55" name="Text Box 56"/>
          <p:cNvSpPr txBox="1">
            <a:spLocks noChangeArrowheads="1"/>
          </p:cNvSpPr>
          <p:nvPr/>
        </p:nvSpPr>
        <p:spPr bwMode="auto">
          <a:xfrm>
            <a:off x="5370513" y="2163763"/>
            <a:ext cx="1030287"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56" name="Text Box 57"/>
          <p:cNvSpPr txBox="1">
            <a:spLocks noChangeArrowheads="1"/>
          </p:cNvSpPr>
          <p:nvPr/>
        </p:nvSpPr>
        <p:spPr bwMode="auto">
          <a:xfrm>
            <a:off x="7029450" y="9445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57" name="Text Box 58"/>
          <p:cNvSpPr txBox="1">
            <a:spLocks noChangeArrowheads="1"/>
          </p:cNvSpPr>
          <p:nvPr/>
        </p:nvSpPr>
        <p:spPr bwMode="auto">
          <a:xfrm>
            <a:off x="550545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58" name="Text Box 59"/>
          <p:cNvSpPr txBox="1">
            <a:spLocks noChangeArrowheads="1"/>
          </p:cNvSpPr>
          <p:nvPr/>
        </p:nvSpPr>
        <p:spPr bwMode="auto">
          <a:xfrm>
            <a:off x="7105650" y="21637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59" name="Text Box 60"/>
          <p:cNvSpPr txBox="1">
            <a:spLocks noChangeArrowheads="1"/>
          </p:cNvSpPr>
          <p:nvPr/>
        </p:nvSpPr>
        <p:spPr bwMode="auto">
          <a:xfrm>
            <a:off x="708660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60" name="Line 61"/>
          <p:cNvSpPr>
            <a:spLocks noChangeShapeType="1"/>
          </p:cNvSpPr>
          <p:nvPr/>
        </p:nvSpPr>
        <p:spPr bwMode="auto">
          <a:xfrm>
            <a:off x="8382000" y="838200"/>
            <a:ext cx="76200" cy="4572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1" name="Text Box 62"/>
          <p:cNvSpPr txBox="1">
            <a:spLocks noChangeArrowheads="1"/>
          </p:cNvSpPr>
          <p:nvPr/>
        </p:nvSpPr>
        <p:spPr bwMode="auto">
          <a:xfrm>
            <a:off x="7323820" y="393234"/>
            <a:ext cx="974946"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dirty="0" smtClean="0">
                <a:solidFill>
                  <a:srgbClr val="0000FF"/>
                </a:solidFill>
                <a:effectLst/>
                <a:latin typeface="Times New Roman" pitchFamily="18" charset="0"/>
                <a:cs typeface="Times New Roman" pitchFamily="18" charset="0"/>
              </a:rPr>
              <a:t>pa==</a:t>
            </a:r>
            <a:endParaRPr lang="en-US" altLang="zh-CN" u="none" dirty="0">
              <a:solidFill>
                <a:srgbClr val="0000FF"/>
              </a:solidFill>
              <a:effectLst/>
              <a:latin typeface="Times New Roman" pitchFamily="18" charset="0"/>
              <a:cs typeface="Times New Roman" pitchFamily="18" charset="0"/>
            </a:endParaRPr>
          </a:p>
        </p:txBody>
      </p:sp>
      <p:sp>
        <p:nvSpPr>
          <p:cNvPr id="62" name="Rectangle 63" descr="花束"/>
          <p:cNvSpPr>
            <a:spLocks noChangeArrowheads="1"/>
          </p:cNvSpPr>
          <p:nvPr/>
        </p:nvSpPr>
        <p:spPr bwMode="auto">
          <a:xfrm>
            <a:off x="46482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3" name="Rectangle 64" descr="花束"/>
          <p:cNvSpPr>
            <a:spLocks noChangeArrowheads="1"/>
          </p:cNvSpPr>
          <p:nvPr/>
        </p:nvSpPr>
        <p:spPr bwMode="auto">
          <a:xfrm>
            <a:off x="30480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4" name="Line 65"/>
          <p:cNvSpPr>
            <a:spLocks noChangeShapeType="1"/>
          </p:cNvSpPr>
          <p:nvPr/>
        </p:nvSpPr>
        <p:spPr bwMode="auto">
          <a:xfrm flipH="1">
            <a:off x="3200400" y="1295400"/>
            <a:ext cx="1600200" cy="114300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5" name="Line 66"/>
          <p:cNvSpPr>
            <a:spLocks noChangeShapeType="1"/>
          </p:cNvSpPr>
          <p:nvPr/>
        </p:nvSpPr>
        <p:spPr bwMode="auto">
          <a:xfrm>
            <a:off x="3200400" y="1295400"/>
            <a:ext cx="609600" cy="0"/>
          </a:xfrm>
          <a:prstGeom prst="line">
            <a:avLst/>
          </a:prstGeom>
          <a:noFill/>
          <a:ln w="38100">
            <a:solidFill>
              <a:srgbClr val="0000FF"/>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6" name="Line 67"/>
          <p:cNvSpPr>
            <a:spLocks noChangeShapeType="1"/>
          </p:cNvSpPr>
          <p:nvPr/>
        </p:nvSpPr>
        <p:spPr bwMode="auto">
          <a:xfrm>
            <a:off x="6705600" y="838200"/>
            <a:ext cx="304800" cy="3048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7" name="Text Box 68"/>
          <p:cNvSpPr txBox="1">
            <a:spLocks noChangeArrowheads="1"/>
          </p:cNvSpPr>
          <p:nvPr/>
        </p:nvSpPr>
        <p:spPr bwMode="auto">
          <a:xfrm>
            <a:off x="6257925" y="3810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8080"/>
                </a:solidFill>
                <a:effectLst/>
                <a:latin typeface="Times New Roman" pitchFamily="18" charset="0"/>
                <a:cs typeface="Times New Roman" pitchFamily="18" charset="0"/>
              </a:rPr>
              <a:t>pc</a:t>
            </a:r>
            <a:endParaRPr lang="en-US" altLang="zh-CN" u="none">
              <a:effectLst/>
              <a:latin typeface="Times New Roman" pitchFamily="18" charset="0"/>
              <a:cs typeface="Times New Roman" pitchFamily="18" charset="0"/>
            </a:endParaRPr>
          </a:p>
        </p:txBody>
      </p:sp>
      <p:sp>
        <p:nvSpPr>
          <p:cNvPr id="68" name="Rectangle 69" descr="羊皮纸"/>
          <p:cNvSpPr>
            <a:spLocks noChangeArrowheads="1"/>
          </p:cNvSpPr>
          <p:nvPr/>
        </p:nvSpPr>
        <p:spPr bwMode="auto">
          <a:xfrm>
            <a:off x="38100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9" name="Rectangle 70" descr="花束"/>
          <p:cNvSpPr>
            <a:spLocks noChangeArrowheads="1"/>
          </p:cNvSpPr>
          <p:nvPr/>
        </p:nvSpPr>
        <p:spPr bwMode="auto">
          <a:xfrm>
            <a:off x="47244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0" name="Text Box 71"/>
          <p:cNvSpPr txBox="1">
            <a:spLocks noChangeArrowheads="1"/>
          </p:cNvSpPr>
          <p:nvPr/>
        </p:nvSpPr>
        <p:spPr bwMode="auto">
          <a:xfrm>
            <a:off x="3770313" y="5410200"/>
            <a:ext cx="1030287"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71" name="Line 72"/>
          <p:cNvSpPr>
            <a:spLocks noChangeShapeType="1"/>
          </p:cNvSpPr>
          <p:nvPr/>
        </p:nvSpPr>
        <p:spPr bwMode="auto">
          <a:xfrm flipH="1" flipV="1">
            <a:off x="7267575" y="28194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72" name="Text Box 73"/>
          <p:cNvSpPr txBox="1">
            <a:spLocks noChangeArrowheads="1"/>
          </p:cNvSpPr>
          <p:nvPr/>
        </p:nvSpPr>
        <p:spPr bwMode="auto">
          <a:xfrm>
            <a:off x="7648575" y="2909888"/>
            <a:ext cx="581025"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err="1">
                <a:solidFill>
                  <a:srgbClr val="0000FF"/>
                </a:solidFill>
                <a:effectLst/>
                <a:latin typeface="Times New Roman" pitchFamily="18" charset="0"/>
                <a:cs typeface="Times New Roman" pitchFamily="18" charset="0"/>
              </a:rPr>
              <a:t>pb</a:t>
            </a:r>
            <a:endParaRPr lang="en-US" altLang="zh-CN" u="none" dirty="0">
              <a:solidFill>
                <a:srgbClr val="0000FF"/>
              </a:solidFill>
              <a:effectLst/>
              <a:latin typeface="Times New Roman" pitchFamily="18" charset="0"/>
              <a:cs typeface="Times New Roman" pitchFamily="18" charset="0"/>
            </a:endParaRPr>
          </a:p>
        </p:txBody>
      </p:sp>
      <p:sp>
        <p:nvSpPr>
          <p:cNvPr id="73" name="Text Box 74"/>
          <p:cNvSpPr txBox="1">
            <a:spLocks noChangeArrowheads="1"/>
          </p:cNvSpPr>
          <p:nvPr/>
        </p:nvSpPr>
        <p:spPr bwMode="auto">
          <a:xfrm>
            <a:off x="8153400" y="304800"/>
            <a:ext cx="430213" cy="579438"/>
          </a:xfrm>
          <a:prstGeom prst="rect">
            <a:avLst/>
          </a:prstGeom>
          <a:noFill/>
          <a:ln w="9525">
            <a:noFill/>
            <a:miter lim="800000"/>
            <a:headEnd/>
            <a:tailEnd/>
          </a:ln>
          <a:effectLst/>
        </p:spPr>
        <p:txBody>
          <a:bodyPr wrap="none">
            <a:spAutoFit/>
          </a:bodyPr>
          <a:lstStyle/>
          <a:p>
            <a:r>
              <a:rPr lang="en-US" altLang="zh-CN" sz="3200" b="1" u="none">
                <a:solidFill>
                  <a:srgbClr val="0000FF"/>
                </a:solidFill>
                <a:effectLst/>
                <a:latin typeface="Times New Roman" pitchFamily="18" charset="0"/>
                <a:cs typeface="Times New Roman" pitchFamily="18" charset="0"/>
                <a:sym typeface="Symbol" pitchFamily="18" charset="2"/>
              </a:rPr>
              <a:t></a:t>
            </a:r>
            <a:endParaRPr lang="en-US" altLang="zh-CN" u="none">
              <a:effectLst/>
              <a:latin typeface="Times New Roman" pitchFamily="18" charset="0"/>
              <a:cs typeface="Times New Roman" pitchFamily="18" charset="0"/>
            </a:endParaRPr>
          </a:p>
        </p:txBody>
      </p:sp>
      <p:sp>
        <p:nvSpPr>
          <p:cNvPr id="74" name="Line 75"/>
          <p:cNvSpPr>
            <a:spLocks noChangeShapeType="1"/>
          </p:cNvSpPr>
          <p:nvPr/>
        </p:nvSpPr>
        <p:spPr bwMode="auto">
          <a:xfrm>
            <a:off x="4859338" y="573405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123</a:t>
            </a:fld>
            <a:endParaRPr lang="en-US" altLang="zh-CN"/>
          </a:p>
        </p:txBody>
      </p:sp>
      <p:sp>
        <p:nvSpPr>
          <p:cNvPr id="3" name="Rectangle 4" descr="羊皮纸"/>
          <p:cNvSpPr>
            <a:spLocks noChangeArrowheads="1"/>
          </p:cNvSpPr>
          <p:nvPr/>
        </p:nvSpPr>
        <p:spPr bwMode="auto">
          <a:xfrm>
            <a:off x="70104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 name="Line 5"/>
          <p:cNvSpPr>
            <a:spLocks noChangeShapeType="1"/>
          </p:cNvSpPr>
          <p:nvPr/>
        </p:nvSpPr>
        <p:spPr bwMode="auto">
          <a:xfrm>
            <a:off x="74676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 name="Rectangle 6"/>
          <p:cNvSpPr>
            <a:spLocks noChangeArrowheads="1"/>
          </p:cNvSpPr>
          <p:nvPr/>
        </p:nvSpPr>
        <p:spPr bwMode="auto">
          <a:xfrm>
            <a:off x="2209800" y="990600"/>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 name="Text Box 7"/>
          <p:cNvSpPr txBox="1">
            <a:spLocks noChangeArrowheads="1"/>
          </p:cNvSpPr>
          <p:nvPr/>
        </p:nvSpPr>
        <p:spPr bwMode="auto">
          <a:xfrm>
            <a:off x="395536" y="980728"/>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AH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7" name="Line 8"/>
          <p:cNvSpPr>
            <a:spLocks noChangeShapeType="1"/>
          </p:cNvSpPr>
          <p:nvPr/>
        </p:nvSpPr>
        <p:spPr bwMode="auto">
          <a:xfrm>
            <a:off x="26670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 name="Rectangle 9" descr="花束"/>
          <p:cNvSpPr>
            <a:spLocks noChangeArrowheads="1"/>
          </p:cNvSpPr>
          <p:nvPr/>
        </p:nvSpPr>
        <p:spPr bwMode="auto">
          <a:xfrm>
            <a:off x="78486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Rectangle 10" descr="羊皮纸"/>
          <p:cNvSpPr>
            <a:spLocks noChangeArrowheads="1"/>
          </p:cNvSpPr>
          <p:nvPr/>
        </p:nvSpPr>
        <p:spPr bwMode="auto">
          <a:xfrm>
            <a:off x="2209800" y="22098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26670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 name="Rectangle 12" descr="花束"/>
          <p:cNvSpPr>
            <a:spLocks noChangeArrowheads="1"/>
          </p:cNvSpPr>
          <p:nvPr/>
        </p:nvSpPr>
        <p:spPr bwMode="auto">
          <a:xfrm>
            <a:off x="3048000" y="22098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Rectangle 13" descr="羊皮纸"/>
          <p:cNvSpPr>
            <a:spLocks noChangeArrowheads="1"/>
          </p:cNvSpPr>
          <p:nvPr/>
        </p:nvSpPr>
        <p:spPr bwMode="auto">
          <a:xfrm>
            <a:off x="3810000" y="9906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 name="Line 14"/>
          <p:cNvSpPr>
            <a:spLocks noChangeShapeType="1"/>
          </p:cNvSpPr>
          <p:nvPr/>
        </p:nvSpPr>
        <p:spPr bwMode="auto">
          <a:xfrm>
            <a:off x="4267200" y="9906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 name="Rectangle 15" descr="羊皮纸"/>
          <p:cNvSpPr>
            <a:spLocks noChangeArrowheads="1"/>
          </p:cNvSpPr>
          <p:nvPr/>
        </p:nvSpPr>
        <p:spPr bwMode="auto">
          <a:xfrm>
            <a:off x="54102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Line 16"/>
          <p:cNvSpPr>
            <a:spLocks noChangeShapeType="1"/>
          </p:cNvSpPr>
          <p:nvPr/>
        </p:nvSpPr>
        <p:spPr bwMode="auto">
          <a:xfrm>
            <a:off x="58674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 name="Rectangle 17" descr="花束"/>
          <p:cNvSpPr>
            <a:spLocks noChangeArrowheads="1"/>
          </p:cNvSpPr>
          <p:nvPr/>
        </p:nvSpPr>
        <p:spPr bwMode="auto">
          <a:xfrm>
            <a:off x="63246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7" name="Rectangle 18" descr="羊皮纸"/>
          <p:cNvSpPr>
            <a:spLocks noChangeArrowheads="1"/>
          </p:cNvSpPr>
          <p:nvPr/>
        </p:nvSpPr>
        <p:spPr bwMode="auto">
          <a:xfrm>
            <a:off x="7010400" y="22098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Line 19"/>
          <p:cNvSpPr>
            <a:spLocks noChangeShapeType="1"/>
          </p:cNvSpPr>
          <p:nvPr/>
        </p:nvSpPr>
        <p:spPr bwMode="auto">
          <a:xfrm>
            <a:off x="7467600" y="22098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9" name="Rectangle 20" descr="花束"/>
          <p:cNvSpPr>
            <a:spLocks noChangeArrowheads="1"/>
          </p:cNvSpPr>
          <p:nvPr/>
        </p:nvSpPr>
        <p:spPr bwMode="auto">
          <a:xfrm>
            <a:off x="7924800" y="22098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1828800" y="1295400"/>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1" name="Line 22"/>
          <p:cNvSpPr>
            <a:spLocks noChangeShapeType="1"/>
          </p:cNvSpPr>
          <p:nvPr/>
        </p:nvSpPr>
        <p:spPr bwMode="auto">
          <a:xfrm>
            <a:off x="3200400" y="2514600"/>
            <a:ext cx="2209800" cy="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2" name="Line 23"/>
          <p:cNvSpPr>
            <a:spLocks noChangeShapeType="1"/>
          </p:cNvSpPr>
          <p:nvPr/>
        </p:nvSpPr>
        <p:spPr bwMode="auto">
          <a:xfrm flipV="1">
            <a:off x="6477000" y="1447800"/>
            <a:ext cx="533400" cy="99060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Text Box 24"/>
          <p:cNvSpPr txBox="1">
            <a:spLocks noChangeArrowheads="1"/>
          </p:cNvSpPr>
          <p:nvPr/>
        </p:nvSpPr>
        <p:spPr bwMode="auto">
          <a:xfrm>
            <a:off x="7875588" y="2163763"/>
            <a:ext cx="430212"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24" name="Text Box 25"/>
          <p:cNvSpPr txBox="1">
            <a:spLocks noChangeArrowheads="1"/>
          </p:cNvSpPr>
          <p:nvPr/>
        </p:nvSpPr>
        <p:spPr bwMode="auto">
          <a:xfrm>
            <a:off x="395536" y="4293096"/>
            <a:ext cx="1451038" cy="523220"/>
          </a:xfrm>
          <a:prstGeom prst="rect">
            <a:avLst/>
          </a:prstGeom>
          <a:noFill/>
          <a:ln w="9525">
            <a:noFill/>
            <a:miter lim="800000"/>
            <a:headEnd/>
            <a:tailEnd/>
          </a:ln>
          <a:effectLst/>
        </p:spPr>
        <p:txBody>
          <a:bodyPr wrap="none">
            <a:spAutoFit/>
          </a:bodyPr>
          <a:lstStyle/>
          <a:p>
            <a:r>
              <a:rPr lang="en-US" altLang="zh-CN" sz="2800" b="1" u="none" dirty="0" err="1">
                <a:solidFill>
                  <a:srgbClr val="FF0000"/>
                </a:solidFill>
                <a:effectLst/>
                <a:latin typeface="Times New Roman" pitchFamily="18" charset="0"/>
                <a:cs typeface="Times New Roman" pitchFamily="18" charset="0"/>
              </a:rPr>
              <a:t>CH</a:t>
            </a:r>
            <a:r>
              <a:rPr lang="en-US" altLang="zh-CN" sz="2800" u="none" dirty="0" err="1">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25" name="Rectangle 26"/>
          <p:cNvSpPr>
            <a:spLocks noChangeArrowheads="1"/>
          </p:cNvSpPr>
          <p:nvPr/>
        </p:nvSpPr>
        <p:spPr bwMode="auto">
          <a:xfrm>
            <a:off x="2209800" y="4313238"/>
            <a:ext cx="838200" cy="533400"/>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26670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7" name="Rectangle 28" descr="花束"/>
          <p:cNvSpPr>
            <a:spLocks noChangeArrowheads="1"/>
          </p:cNvSpPr>
          <p:nvPr/>
        </p:nvSpPr>
        <p:spPr bwMode="auto">
          <a:xfrm>
            <a:off x="3048000" y="4313238"/>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8" name="Rectangle 29" descr="羊皮纸"/>
          <p:cNvSpPr>
            <a:spLocks noChangeArrowheads="1"/>
          </p:cNvSpPr>
          <p:nvPr/>
        </p:nvSpPr>
        <p:spPr bwMode="auto">
          <a:xfrm>
            <a:off x="3810000" y="4343400"/>
            <a:ext cx="8382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9" name="Line 30"/>
          <p:cNvSpPr>
            <a:spLocks noChangeShapeType="1"/>
          </p:cNvSpPr>
          <p:nvPr/>
        </p:nvSpPr>
        <p:spPr bwMode="auto">
          <a:xfrm>
            <a:off x="42672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0" name="Rectangle 31" descr="花束"/>
          <p:cNvSpPr>
            <a:spLocks noChangeArrowheads="1"/>
          </p:cNvSpPr>
          <p:nvPr/>
        </p:nvSpPr>
        <p:spPr bwMode="auto">
          <a:xfrm>
            <a:off x="4648200" y="43434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1" name="Rectangle 32" descr="羊皮纸"/>
          <p:cNvSpPr>
            <a:spLocks noChangeArrowheads="1"/>
          </p:cNvSpPr>
          <p:nvPr/>
        </p:nvSpPr>
        <p:spPr bwMode="auto">
          <a:xfrm>
            <a:off x="5410200" y="4343400"/>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2" name="Line 33"/>
          <p:cNvSpPr>
            <a:spLocks noChangeShapeType="1"/>
          </p:cNvSpPr>
          <p:nvPr/>
        </p:nvSpPr>
        <p:spPr bwMode="auto">
          <a:xfrm>
            <a:off x="5867400" y="4343400"/>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3" name="Rectangle 34" descr="花束"/>
          <p:cNvSpPr>
            <a:spLocks noChangeArrowheads="1"/>
          </p:cNvSpPr>
          <p:nvPr/>
        </p:nvSpPr>
        <p:spPr bwMode="auto">
          <a:xfrm>
            <a:off x="6324600" y="4343400"/>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4" name="Line 35"/>
          <p:cNvSpPr>
            <a:spLocks noChangeShapeType="1"/>
          </p:cNvSpPr>
          <p:nvPr/>
        </p:nvSpPr>
        <p:spPr bwMode="auto">
          <a:xfrm>
            <a:off x="1828800" y="4618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5" name="Line 36"/>
          <p:cNvSpPr>
            <a:spLocks noChangeShapeType="1"/>
          </p:cNvSpPr>
          <p:nvPr/>
        </p:nvSpPr>
        <p:spPr bwMode="auto">
          <a:xfrm>
            <a:off x="32766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6" name="Line 37"/>
          <p:cNvSpPr>
            <a:spLocks noChangeShapeType="1"/>
          </p:cNvSpPr>
          <p:nvPr/>
        </p:nvSpPr>
        <p:spPr bwMode="auto">
          <a:xfrm>
            <a:off x="4876800" y="4618038"/>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7" name="Rectangle 38" descr="羊皮纸"/>
          <p:cNvSpPr>
            <a:spLocks noChangeArrowheads="1"/>
          </p:cNvSpPr>
          <p:nvPr/>
        </p:nvSpPr>
        <p:spPr bwMode="auto">
          <a:xfrm>
            <a:off x="54102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8" name="Line 39"/>
          <p:cNvSpPr>
            <a:spLocks noChangeShapeType="1"/>
          </p:cNvSpPr>
          <p:nvPr/>
        </p:nvSpPr>
        <p:spPr bwMode="auto">
          <a:xfrm>
            <a:off x="58674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9" name="Rectangle 40" descr="花束"/>
          <p:cNvSpPr>
            <a:spLocks noChangeArrowheads="1"/>
          </p:cNvSpPr>
          <p:nvPr/>
        </p:nvSpPr>
        <p:spPr bwMode="auto">
          <a:xfrm>
            <a:off x="63246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0" name="Rectangle 41" descr="羊皮纸"/>
          <p:cNvSpPr>
            <a:spLocks noChangeArrowheads="1"/>
          </p:cNvSpPr>
          <p:nvPr/>
        </p:nvSpPr>
        <p:spPr bwMode="auto">
          <a:xfrm>
            <a:off x="70104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1" name="Line 42"/>
          <p:cNvSpPr>
            <a:spLocks noChangeShapeType="1"/>
          </p:cNvSpPr>
          <p:nvPr/>
        </p:nvSpPr>
        <p:spPr bwMode="auto">
          <a:xfrm>
            <a:off x="7467600" y="5456238"/>
            <a:ext cx="0" cy="533400"/>
          </a:xfrm>
          <a:prstGeom prst="line">
            <a:avLst/>
          </a:prstGeom>
          <a:noFill/>
          <a:ln w="9525">
            <a:solidFill>
              <a:schemeClr val="accent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2" name="Rectangle 43" descr="花束"/>
          <p:cNvSpPr>
            <a:spLocks noChangeArrowheads="1"/>
          </p:cNvSpPr>
          <p:nvPr/>
        </p:nvSpPr>
        <p:spPr bwMode="auto">
          <a:xfrm>
            <a:off x="79248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3" name="Line 44"/>
          <p:cNvSpPr>
            <a:spLocks noChangeShapeType="1"/>
          </p:cNvSpPr>
          <p:nvPr/>
        </p:nvSpPr>
        <p:spPr bwMode="auto">
          <a:xfrm>
            <a:off x="3429000" y="5761038"/>
            <a:ext cx="3810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4" name="Line 45"/>
          <p:cNvSpPr>
            <a:spLocks noChangeShapeType="1"/>
          </p:cNvSpPr>
          <p:nvPr/>
        </p:nvSpPr>
        <p:spPr bwMode="auto">
          <a:xfrm>
            <a:off x="4859338" y="573405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5" name="Text Box 46"/>
          <p:cNvSpPr txBox="1">
            <a:spLocks noChangeArrowheads="1"/>
          </p:cNvSpPr>
          <p:nvPr/>
        </p:nvSpPr>
        <p:spPr bwMode="auto">
          <a:xfrm>
            <a:off x="7875588" y="5410200"/>
            <a:ext cx="430212"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46" name="Line 47"/>
          <p:cNvSpPr>
            <a:spLocks noChangeShapeType="1"/>
          </p:cNvSpPr>
          <p:nvPr/>
        </p:nvSpPr>
        <p:spPr bwMode="auto">
          <a:xfrm flipV="1">
            <a:off x="3429000" y="5181600"/>
            <a:ext cx="0" cy="6096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7" name="Line 48"/>
          <p:cNvSpPr>
            <a:spLocks noChangeShapeType="1"/>
          </p:cNvSpPr>
          <p:nvPr/>
        </p:nvSpPr>
        <p:spPr bwMode="auto">
          <a:xfrm>
            <a:off x="3429000" y="5181600"/>
            <a:ext cx="3505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6477000" y="4648200"/>
            <a:ext cx="4572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9" name="Line 50"/>
          <p:cNvSpPr>
            <a:spLocks noChangeShapeType="1"/>
          </p:cNvSpPr>
          <p:nvPr/>
        </p:nvSpPr>
        <p:spPr bwMode="auto">
          <a:xfrm>
            <a:off x="6934200" y="4648200"/>
            <a:ext cx="0" cy="5334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0" name="Text Box 51"/>
          <p:cNvSpPr txBox="1">
            <a:spLocks noChangeArrowheads="1"/>
          </p:cNvSpPr>
          <p:nvPr/>
        </p:nvSpPr>
        <p:spPr bwMode="auto">
          <a:xfrm>
            <a:off x="3854450" y="9445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51" name="Text Box 52"/>
          <p:cNvSpPr txBox="1">
            <a:spLocks noChangeArrowheads="1"/>
          </p:cNvSpPr>
          <p:nvPr/>
        </p:nvSpPr>
        <p:spPr bwMode="auto">
          <a:xfrm>
            <a:off x="3854450" y="4297363"/>
            <a:ext cx="7937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1  0</a:t>
            </a:r>
            <a:endParaRPr lang="en-US" altLang="zh-CN" u="none">
              <a:solidFill>
                <a:srgbClr val="FF0000"/>
              </a:solidFill>
              <a:effectLst/>
              <a:latin typeface="Times New Roman" pitchFamily="18" charset="0"/>
              <a:cs typeface="Times New Roman" pitchFamily="18" charset="0"/>
            </a:endParaRPr>
          </a:p>
        </p:txBody>
      </p:sp>
      <p:sp>
        <p:nvSpPr>
          <p:cNvPr id="52" name="Text Box 53"/>
          <p:cNvSpPr txBox="1">
            <a:spLocks noChangeArrowheads="1"/>
          </p:cNvSpPr>
          <p:nvPr/>
        </p:nvSpPr>
        <p:spPr bwMode="auto">
          <a:xfrm>
            <a:off x="2209800" y="21637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53" name="Text Box 54"/>
          <p:cNvSpPr txBox="1">
            <a:spLocks noChangeArrowheads="1"/>
          </p:cNvSpPr>
          <p:nvPr/>
        </p:nvSpPr>
        <p:spPr bwMode="auto">
          <a:xfrm>
            <a:off x="5410200" y="4297363"/>
            <a:ext cx="8270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-1 4</a:t>
            </a:r>
            <a:endParaRPr lang="en-US" altLang="zh-CN" u="none">
              <a:solidFill>
                <a:srgbClr val="FF0000"/>
              </a:solidFill>
              <a:effectLst/>
              <a:latin typeface="Times New Roman" pitchFamily="18" charset="0"/>
              <a:cs typeface="Times New Roman" pitchFamily="18" charset="0"/>
            </a:endParaRPr>
          </a:p>
        </p:txBody>
      </p:sp>
      <p:sp>
        <p:nvSpPr>
          <p:cNvPr id="54" name="Text Box 55"/>
          <p:cNvSpPr txBox="1">
            <a:spLocks noChangeArrowheads="1"/>
          </p:cNvSpPr>
          <p:nvPr/>
        </p:nvSpPr>
        <p:spPr bwMode="auto">
          <a:xfrm>
            <a:off x="5370513" y="2163763"/>
            <a:ext cx="1030287"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55" name="Text Box 56"/>
          <p:cNvSpPr txBox="1">
            <a:spLocks noChangeArrowheads="1"/>
          </p:cNvSpPr>
          <p:nvPr/>
        </p:nvSpPr>
        <p:spPr bwMode="auto">
          <a:xfrm>
            <a:off x="7029450" y="9445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56" name="Text Box 57"/>
          <p:cNvSpPr txBox="1">
            <a:spLocks noChangeArrowheads="1"/>
          </p:cNvSpPr>
          <p:nvPr/>
        </p:nvSpPr>
        <p:spPr bwMode="auto">
          <a:xfrm>
            <a:off x="550545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7 12</a:t>
            </a:r>
            <a:endParaRPr lang="en-US" altLang="zh-CN" u="none">
              <a:solidFill>
                <a:srgbClr val="FF0000"/>
              </a:solidFill>
              <a:effectLst/>
              <a:latin typeface="Times New Roman" pitchFamily="18" charset="0"/>
              <a:cs typeface="Times New Roman" pitchFamily="18" charset="0"/>
            </a:endParaRPr>
          </a:p>
        </p:txBody>
      </p:sp>
      <p:sp>
        <p:nvSpPr>
          <p:cNvPr id="57" name="Text Box 58"/>
          <p:cNvSpPr txBox="1">
            <a:spLocks noChangeArrowheads="1"/>
          </p:cNvSpPr>
          <p:nvPr/>
        </p:nvSpPr>
        <p:spPr bwMode="auto">
          <a:xfrm>
            <a:off x="7105650" y="2163763"/>
            <a:ext cx="8953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58" name="Text Box 59"/>
          <p:cNvSpPr txBox="1">
            <a:spLocks noChangeArrowheads="1"/>
          </p:cNvSpPr>
          <p:nvPr/>
        </p:nvSpPr>
        <p:spPr bwMode="auto">
          <a:xfrm>
            <a:off x="7086600" y="5410200"/>
            <a:ext cx="8953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8 14</a:t>
            </a:r>
            <a:endParaRPr lang="en-US" altLang="zh-CN" u="none">
              <a:solidFill>
                <a:srgbClr val="FF0000"/>
              </a:solidFill>
              <a:effectLst/>
              <a:latin typeface="Times New Roman" pitchFamily="18" charset="0"/>
              <a:cs typeface="Times New Roman" pitchFamily="18" charset="0"/>
            </a:endParaRPr>
          </a:p>
        </p:txBody>
      </p:sp>
      <p:sp>
        <p:nvSpPr>
          <p:cNvPr id="59" name="Text Box 60"/>
          <p:cNvSpPr txBox="1">
            <a:spLocks noChangeArrowheads="1"/>
          </p:cNvSpPr>
          <p:nvPr/>
        </p:nvSpPr>
        <p:spPr bwMode="auto">
          <a:xfrm>
            <a:off x="7323820" y="393234"/>
            <a:ext cx="974946"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dirty="0" smtClean="0">
                <a:solidFill>
                  <a:srgbClr val="0000FF"/>
                </a:solidFill>
                <a:effectLst/>
                <a:latin typeface="Times New Roman" pitchFamily="18" charset="0"/>
                <a:cs typeface="Times New Roman" pitchFamily="18" charset="0"/>
              </a:rPr>
              <a:t>pa==</a:t>
            </a:r>
            <a:endParaRPr lang="en-US" altLang="zh-CN" u="none" dirty="0">
              <a:solidFill>
                <a:srgbClr val="0000FF"/>
              </a:solidFill>
              <a:effectLst/>
              <a:latin typeface="Times New Roman" pitchFamily="18" charset="0"/>
              <a:cs typeface="Times New Roman" pitchFamily="18" charset="0"/>
            </a:endParaRPr>
          </a:p>
        </p:txBody>
      </p:sp>
      <p:sp>
        <p:nvSpPr>
          <p:cNvPr id="60" name="Rectangle 61" descr="花束"/>
          <p:cNvSpPr>
            <a:spLocks noChangeArrowheads="1"/>
          </p:cNvSpPr>
          <p:nvPr/>
        </p:nvSpPr>
        <p:spPr bwMode="auto">
          <a:xfrm>
            <a:off x="46482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1" name="Rectangle 62" descr="花束"/>
          <p:cNvSpPr>
            <a:spLocks noChangeArrowheads="1"/>
          </p:cNvSpPr>
          <p:nvPr/>
        </p:nvSpPr>
        <p:spPr bwMode="auto">
          <a:xfrm>
            <a:off x="3048000" y="990600"/>
            <a:ext cx="3810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2" name="Line 63"/>
          <p:cNvSpPr>
            <a:spLocks noChangeShapeType="1"/>
          </p:cNvSpPr>
          <p:nvPr/>
        </p:nvSpPr>
        <p:spPr bwMode="auto">
          <a:xfrm flipH="1">
            <a:off x="3200400" y="1295400"/>
            <a:ext cx="1600200" cy="114300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3" name="Line 64"/>
          <p:cNvSpPr>
            <a:spLocks noChangeShapeType="1"/>
          </p:cNvSpPr>
          <p:nvPr/>
        </p:nvSpPr>
        <p:spPr bwMode="auto">
          <a:xfrm>
            <a:off x="3200400" y="1295400"/>
            <a:ext cx="609600" cy="0"/>
          </a:xfrm>
          <a:prstGeom prst="line">
            <a:avLst/>
          </a:prstGeom>
          <a:noFill/>
          <a:ln w="38100">
            <a:solidFill>
              <a:srgbClr val="0000FF"/>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4" name="Line 65"/>
          <p:cNvSpPr>
            <a:spLocks noChangeShapeType="1"/>
          </p:cNvSpPr>
          <p:nvPr/>
        </p:nvSpPr>
        <p:spPr bwMode="auto">
          <a:xfrm>
            <a:off x="6705600" y="838200"/>
            <a:ext cx="304800" cy="3048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5" name="Text Box 66"/>
          <p:cNvSpPr txBox="1">
            <a:spLocks noChangeArrowheads="1"/>
          </p:cNvSpPr>
          <p:nvPr/>
        </p:nvSpPr>
        <p:spPr bwMode="auto">
          <a:xfrm>
            <a:off x="6257925" y="3810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8080"/>
                </a:solidFill>
                <a:effectLst/>
                <a:latin typeface="Times New Roman" pitchFamily="18" charset="0"/>
                <a:cs typeface="Times New Roman" pitchFamily="18" charset="0"/>
              </a:rPr>
              <a:t>pc</a:t>
            </a:r>
            <a:endParaRPr lang="en-US" altLang="zh-CN" u="none">
              <a:effectLst/>
              <a:latin typeface="Times New Roman" pitchFamily="18" charset="0"/>
              <a:cs typeface="Times New Roman" pitchFamily="18" charset="0"/>
            </a:endParaRPr>
          </a:p>
        </p:txBody>
      </p:sp>
      <p:sp>
        <p:nvSpPr>
          <p:cNvPr id="66" name="Rectangle 67" descr="羊皮纸"/>
          <p:cNvSpPr>
            <a:spLocks noChangeArrowheads="1"/>
          </p:cNvSpPr>
          <p:nvPr/>
        </p:nvSpPr>
        <p:spPr bwMode="auto">
          <a:xfrm>
            <a:off x="3810000" y="5456238"/>
            <a:ext cx="914400" cy="533400"/>
          </a:xfrm>
          <a:prstGeom prst="rect">
            <a:avLst/>
          </a:prstGeom>
          <a:blipFill dpi="0" rotWithShape="0">
            <a:blip r:embed="rId2"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7" name="Rectangle 68" descr="花束"/>
          <p:cNvSpPr>
            <a:spLocks noChangeArrowheads="1"/>
          </p:cNvSpPr>
          <p:nvPr/>
        </p:nvSpPr>
        <p:spPr bwMode="auto">
          <a:xfrm>
            <a:off x="4724400" y="5456238"/>
            <a:ext cx="304800" cy="533400"/>
          </a:xfrm>
          <a:prstGeom prst="rect">
            <a:avLst/>
          </a:prstGeom>
          <a:blipFill dpi="0" rotWithShape="0">
            <a:blip r:embed="rId3" cstate="print"/>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8" name="Text Box 69"/>
          <p:cNvSpPr txBox="1">
            <a:spLocks noChangeArrowheads="1"/>
          </p:cNvSpPr>
          <p:nvPr/>
        </p:nvSpPr>
        <p:spPr bwMode="auto">
          <a:xfrm>
            <a:off x="3770313" y="5410200"/>
            <a:ext cx="1030287"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-9 10</a:t>
            </a:r>
            <a:endParaRPr lang="en-US" altLang="zh-CN" u="none">
              <a:solidFill>
                <a:srgbClr val="FF0000"/>
              </a:solidFill>
              <a:effectLst/>
              <a:latin typeface="Times New Roman" pitchFamily="18" charset="0"/>
              <a:cs typeface="Times New Roman" pitchFamily="18" charset="0"/>
            </a:endParaRPr>
          </a:p>
        </p:txBody>
      </p:sp>
      <p:sp>
        <p:nvSpPr>
          <p:cNvPr id="69" name="Line 70"/>
          <p:cNvSpPr>
            <a:spLocks noChangeShapeType="1"/>
          </p:cNvSpPr>
          <p:nvPr/>
        </p:nvSpPr>
        <p:spPr bwMode="auto">
          <a:xfrm flipH="1" flipV="1">
            <a:off x="7267575" y="2819400"/>
            <a:ext cx="381000" cy="381000"/>
          </a:xfrm>
          <a:prstGeom prst="line">
            <a:avLst/>
          </a:prstGeom>
          <a:noFill/>
          <a:ln w="38100">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70" name="Text Box 71"/>
          <p:cNvSpPr txBox="1">
            <a:spLocks noChangeArrowheads="1"/>
          </p:cNvSpPr>
          <p:nvPr/>
        </p:nvSpPr>
        <p:spPr bwMode="auto">
          <a:xfrm>
            <a:off x="7648575" y="2909888"/>
            <a:ext cx="581025"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pb</a:t>
            </a:r>
            <a:endParaRPr lang="en-US" altLang="zh-CN" u="none">
              <a:solidFill>
                <a:srgbClr val="0000FF"/>
              </a:solidFill>
              <a:effectLst/>
              <a:latin typeface="Times New Roman" pitchFamily="18" charset="0"/>
              <a:cs typeface="Times New Roman" pitchFamily="18" charset="0"/>
            </a:endParaRPr>
          </a:p>
        </p:txBody>
      </p:sp>
      <p:sp>
        <p:nvSpPr>
          <p:cNvPr id="71" name="Text Box 72"/>
          <p:cNvSpPr txBox="1">
            <a:spLocks noChangeArrowheads="1"/>
          </p:cNvSpPr>
          <p:nvPr/>
        </p:nvSpPr>
        <p:spPr bwMode="auto">
          <a:xfrm>
            <a:off x="8153400" y="304800"/>
            <a:ext cx="430213" cy="579438"/>
          </a:xfrm>
          <a:prstGeom prst="rect">
            <a:avLst/>
          </a:prstGeom>
          <a:noFill/>
          <a:ln w="9525">
            <a:noFill/>
            <a:miter lim="800000"/>
            <a:headEnd/>
            <a:tailEnd/>
          </a:ln>
          <a:effectLst/>
        </p:spPr>
        <p:txBody>
          <a:bodyPr wrap="none">
            <a:spAutoFit/>
          </a:bodyPr>
          <a:lstStyle/>
          <a:p>
            <a:r>
              <a:rPr lang="en-US" altLang="zh-CN" sz="3200" b="1" u="none">
                <a:solidFill>
                  <a:srgbClr val="0000FF"/>
                </a:solidFill>
                <a:effectLst/>
                <a:latin typeface="Times New Roman" pitchFamily="18" charset="0"/>
                <a:cs typeface="Times New Roman" pitchFamily="18" charset="0"/>
                <a:sym typeface="Symbol" pitchFamily="18" charset="2"/>
              </a:rPr>
              <a:t></a:t>
            </a:r>
            <a:endParaRPr lang="en-US" altLang="zh-CN" u="none">
              <a:effectLst/>
              <a:latin typeface="Times New Roman" pitchFamily="18" charset="0"/>
              <a:cs typeface="Times New Roman" pitchFamily="18" charset="0"/>
            </a:endParaRPr>
          </a:p>
        </p:txBody>
      </p:sp>
      <p:sp>
        <p:nvSpPr>
          <p:cNvPr id="72" name="Line 73"/>
          <p:cNvSpPr>
            <a:spLocks noChangeShapeType="1"/>
          </p:cNvSpPr>
          <p:nvPr/>
        </p:nvSpPr>
        <p:spPr bwMode="auto">
          <a:xfrm flipH="1">
            <a:off x="7315200" y="1219200"/>
            <a:ext cx="762000" cy="990600"/>
          </a:xfrm>
          <a:prstGeom prst="line">
            <a:avLst/>
          </a:prstGeom>
          <a:noFill/>
          <a:ln w="38100">
            <a:solidFill>
              <a:srgbClr val="0000FF"/>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3" name="Line 74"/>
          <p:cNvSpPr>
            <a:spLocks noChangeShapeType="1"/>
          </p:cNvSpPr>
          <p:nvPr/>
        </p:nvSpPr>
        <p:spPr bwMode="auto">
          <a:xfrm>
            <a:off x="6516688" y="5734050"/>
            <a:ext cx="533400" cy="0"/>
          </a:xfrm>
          <a:prstGeom prst="line">
            <a:avLst/>
          </a:prstGeom>
          <a:noFill/>
          <a:ln w="38100">
            <a:solidFill>
              <a:schemeClr val="tx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124</a:t>
            </a:fld>
            <a:endParaRPr lang="en-US" altLang="zh-CN"/>
          </a:p>
        </p:txBody>
      </p:sp>
      <p:sp>
        <p:nvSpPr>
          <p:cNvPr id="3" name="Text Box 2"/>
          <p:cNvSpPr txBox="1">
            <a:spLocks noChangeArrowheads="1"/>
          </p:cNvSpPr>
          <p:nvPr/>
        </p:nvSpPr>
        <p:spPr bwMode="auto">
          <a:xfrm>
            <a:off x="395536" y="476672"/>
            <a:ext cx="9144000" cy="5780044"/>
          </a:xfrm>
          <a:prstGeom prst="rect">
            <a:avLst/>
          </a:prstGeom>
          <a:noFill/>
          <a:ln w="9525">
            <a:noFill/>
            <a:miter lim="800000"/>
            <a:headEnd/>
            <a:tailEnd/>
          </a:ln>
        </p:spPr>
        <p:txBody>
          <a:bodyPr>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2-14</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多项式</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的类定义及相加</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400"/>
              </a:lnSpc>
              <a:spcBef>
                <a:spcPts val="0"/>
              </a:spcBef>
            </a:pPr>
            <a:endParaRPr lang="en-US" altLang="zh-CN" sz="2400" u="none" dirty="0" smtClean="0">
              <a:solidFill>
                <a:srgbClr val="CC3300"/>
              </a:solidFill>
              <a:effectLst/>
              <a:latin typeface="Times New Roman" pitchFamily="18" charset="0"/>
              <a:cs typeface="Times New Roman" pitchFamily="18" charset="0"/>
            </a:endParaRPr>
          </a:p>
          <a:p>
            <a:r>
              <a:rPr lang="en-US" altLang="zh-CN" sz="2400" u="none" dirty="0" smtClean="0">
                <a:solidFill>
                  <a:srgbClr val="CC3300"/>
                </a:solidFill>
                <a:effectLst/>
                <a:latin typeface="Times New Roman" pitchFamily="18" charset="0"/>
                <a:cs typeface="Times New Roman" pitchFamily="18" charset="0"/>
              </a:rPr>
              <a:t>class </a:t>
            </a:r>
            <a:r>
              <a:rPr lang="en-US" altLang="zh-CN" sz="2400" b="0" u="none" dirty="0" err="1" smtClean="0">
                <a:solidFill>
                  <a:srgbClr val="CC3300"/>
                </a:solidFill>
                <a:effectLst/>
                <a:latin typeface="Times New Roman" pitchFamily="18" charset="0"/>
                <a:cs typeface="Times New Roman" pitchFamily="18" charset="0"/>
              </a:rPr>
              <a:t>PolyLinkedList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多项式链表类的前向引用声明</a:t>
            </a:r>
          </a:p>
          <a:p>
            <a:r>
              <a:rPr lang="en-US" altLang="zh-CN" sz="2400" u="none" dirty="0" smtClean="0">
                <a:solidFill>
                  <a:srgbClr val="CC3300"/>
                </a:solidFill>
                <a:effectLst/>
                <a:latin typeface="Times New Roman" pitchFamily="18" charset="0"/>
                <a:cs typeface="Times New Roman" pitchFamily="18" charset="0"/>
              </a:rPr>
              <a:t>class </a:t>
            </a:r>
            <a:r>
              <a:rPr lang="en-US" altLang="zh-CN" sz="2400" b="0" u="none" dirty="0" err="1" smtClean="0">
                <a:solidFill>
                  <a:srgbClr val="CC3300"/>
                </a:solidFill>
                <a:effectLst/>
                <a:latin typeface="Times New Roman" pitchFamily="18" charset="0"/>
                <a:cs typeface="Times New Roman" pitchFamily="18" charset="0"/>
              </a:rPr>
              <a:t>TermNode</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多项式链表中项结点的类定义</a:t>
            </a:r>
          </a:p>
          <a:p>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friend </a:t>
            </a:r>
            <a:r>
              <a:rPr lang="en-US" altLang="zh-CN" sz="2400" b="0" u="none" dirty="0" err="1" smtClean="0">
                <a:solidFill>
                  <a:srgbClr val="CC3300"/>
                </a:solidFill>
                <a:effectLst/>
                <a:latin typeface="Times New Roman" pitchFamily="18" charset="0"/>
                <a:cs typeface="Times New Roman" pitchFamily="18" charset="0"/>
              </a:rPr>
              <a:t>PolyLinkedList</a:t>
            </a:r>
            <a:r>
              <a:rPr lang="en-US" altLang="zh-CN" sz="2400" u="none" dirty="0" smtClean="0">
                <a:solidFill>
                  <a:srgbClr val="CC3300"/>
                </a:solidFill>
                <a:effectLst/>
                <a:latin typeface="Times New Roman" pitchFamily="18" charset="0"/>
                <a:cs typeface="Times New Roman" pitchFamily="18" charset="0"/>
              </a:rPr>
              <a:t>;</a:t>
            </a:r>
          </a:p>
          <a:p>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定义多项式链表类为</a:t>
            </a:r>
            <a:r>
              <a:rPr lang="en-US" altLang="zh-CN" sz="2400" u="none" dirty="0" err="1" smtClean="0">
                <a:solidFill>
                  <a:srgbClr val="FF0000"/>
                </a:solidFill>
                <a:effectLst/>
                <a:latin typeface="Times New Roman" pitchFamily="18" charset="0"/>
                <a:cs typeface="Times New Roman" pitchFamily="18" charset="0"/>
              </a:rPr>
              <a:t>TermNode</a:t>
            </a:r>
            <a:r>
              <a:rPr lang="zh-CN" altLang="zh-CN" sz="2400" b="0" u="none" dirty="0" smtClean="0">
                <a:solidFill>
                  <a:srgbClr val="0000FF"/>
                </a:solidFill>
                <a:effectLst/>
                <a:latin typeface="Times New Roman" pitchFamily="18" charset="0"/>
                <a:cs typeface="Times New Roman" pitchFamily="18" charset="0"/>
              </a:rPr>
              <a:t>类的友元类</a:t>
            </a:r>
          </a:p>
          <a:p>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public:</a:t>
            </a:r>
            <a:endParaRPr lang="zh-CN" altLang="zh-CN" sz="2400" u="none" dirty="0" smtClean="0">
              <a:solidFill>
                <a:srgbClr val="CC3300"/>
              </a:solidFill>
              <a:effectLst/>
              <a:latin typeface="Times New Roman" pitchFamily="18" charset="0"/>
              <a:cs typeface="Times New Roman" pitchFamily="18" charset="0"/>
            </a:endParaRPr>
          </a:p>
          <a:p>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TermNode</a:t>
            </a:r>
            <a:r>
              <a:rPr lang="en-US" altLang="zh-CN" sz="2400" u="none" dirty="0" smtClean="0">
                <a:solidFill>
                  <a:srgbClr val="CC3300"/>
                </a:solidFill>
                <a:effectLst/>
                <a:latin typeface="Times New Roman" pitchFamily="18" charset="0"/>
                <a:cs typeface="Times New Roman" pitchFamily="18" charset="0"/>
              </a:rPr>
              <a:t>( ) { </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构造函数</a:t>
            </a:r>
          </a:p>
          <a:p>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private:</a:t>
            </a:r>
            <a:endParaRPr lang="zh-CN" altLang="zh-CN" sz="2400" u="none" dirty="0" smtClean="0">
              <a:solidFill>
                <a:srgbClr val="CC3300"/>
              </a:solidFill>
              <a:effectLst/>
              <a:latin typeface="Times New Roman" pitchFamily="18" charset="0"/>
              <a:cs typeface="Times New Roman" pitchFamily="18" charset="0"/>
            </a:endParaRPr>
          </a:p>
          <a:p>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float </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系数</a:t>
            </a:r>
          </a:p>
          <a:p>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指数</a:t>
            </a:r>
          </a:p>
          <a:p>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TermNode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后继指针</a:t>
            </a:r>
          </a:p>
          <a:p>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125</a:t>
            </a:fld>
            <a:endParaRPr lang="en-US" altLang="zh-CN"/>
          </a:p>
        </p:txBody>
      </p:sp>
      <p:sp>
        <p:nvSpPr>
          <p:cNvPr id="3" name="Text Box 2"/>
          <p:cNvSpPr txBox="1">
            <a:spLocks noChangeArrowheads="1"/>
          </p:cNvSpPr>
          <p:nvPr/>
        </p:nvSpPr>
        <p:spPr bwMode="auto">
          <a:xfrm>
            <a:off x="251520" y="260648"/>
            <a:ext cx="8712968" cy="6422271"/>
          </a:xfrm>
          <a:prstGeom prst="rect">
            <a:avLst/>
          </a:prstGeom>
          <a:noFill/>
          <a:ln w="9525">
            <a:noFill/>
            <a:miter lim="800000"/>
            <a:headEnd/>
            <a:tailEnd/>
          </a:ln>
        </p:spPr>
        <p:txBody>
          <a:bodyPr wrap="square">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2-14</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多项式</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的类定义及相加</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800"/>
              </a:lnSpc>
              <a:spcBef>
                <a:spcPts val="1200"/>
              </a:spcBef>
            </a:pPr>
            <a:r>
              <a:rPr lang="en-US" altLang="zh-CN" sz="2100" u="none" dirty="0" smtClean="0">
                <a:solidFill>
                  <a:srgbClr val="CC3300"/>
                </a:solidFill>
                <a:effectLst/>
                <a:latin typeface="Times New Roman" pitchFamily="18" charset="0"/>
                <a:cs typeface="Times New Roman" pitchFamily="18" charset="0"/>
              </a:rPr>
              <a:t>class </a:t>
            </a:r>
            <a:r>
              <a:rPr lang="en-US" altLang="zh-CN" sz="2100" b="0" u="none" dirty="0" err="1" smtClean="0">
                <a:solidFill>
                  <a:srgbClr val="CC3300"/>
                </a:solidFill>
                <a:effectLst/>
                <a:latin typeface="Times New Roman" pitchFamily="18" charset="0"/>
                <a:cs typeface="Times New Roman" pitchFamily="18" charset="0"/>
              </a:rPr>
              <a:t>PolyLinkedList</a:t>
            </a:r>
            <a:r>
              <a:rPr lang="en-US" altLang="zh-CN" sz="2100" u="none" dirty="0" smtClean="0">
                <a:solidFill>
                  <a:srgbClr val="CC3300"/>
                </a:solidFill>
                <a:effectLst/>
                <a:latin typeface="Times New Roman" pitchFamily="18" charset="0"/>
                <a:cs typeface="Times New Roman" pitchFamily="18" charset="0"/>
              </a:rPr>
              <a:t> {  </a:t>
            </a:r>
            <a:r>
              <a:rPr lang="en-US" altLang="zh-CN" sz="2100" b="0" u="none" dirty="0" smtClean="0">
                <a:solidFill>
                  <a:srgbClr val="0000FF"/>
                </a:solidFill>
                <a:effectLst/>
                <a:latin typeface="Times New Roman" pitchFamily="18" charset="0"/>
                <a:cs typeface="Times New Roman" pitchFamily="18" charset="0"/>
              </a:rPr>
              <a:t>//</a:t>
            </a:r>
            <a:r>
              <a:rPr lang="zh-CN" altLang="zh-CN" sz="2100" b="0" u="none" dirty="0" smtClean="0">
                <a:solidFill>
                  <a:srgbClr val="0000FF"/>
                </a:solidFill>
                <a:effectLst/>
                <a:latin typeface="Times New Roman" pitchFamily="18" charset="0"/>
                <a:cs typeface="Times New Roman" pitchFamily="18" charset="0"/>
              </a:rPr>
              <a:t>多项式链表类定义</a:t>
            </a:r>
          </a:p>
          <a:p>
            <a:pPr>
              <a:lnSpc>
                <a:spcPts val="2800"/>
              </a:lnSpc>
              <a:spcBef>
                <a:spcPts val="0"/>
              </a:spcBef>
            </a:pPr>
            <a:r>
              <a:rPr lang="zh-CN" altLang="en-US" sz="2100" u="none" dirty="0" smtClean="0">
                <a:solidFill>
                  <a:srgbClr val="CC3300"/>
                </a:solidFill>
                <a:effectLst/>
                <a:latin typeface="Times New Roman" pitchFamily="18" charset="0"/>
                <a:cs typeface="Times New Roman" pitchFamily="18" charset="0"/>
              </a:rPr>
              <a:t>     </a:t>
            </a:r>
            <a:r>
              <a:rPr lang="en-US" altLang="zh-CN" sz="2100" u="none" dirty="0" smtClean="0">
                <a:solidFill>
                  <a:srgbClr val="CC3300"/>
                </a:solidFill>
                <a:effectLst/>
                <a:latin typeface="Times New Roman" pitchFamily="18" charset="0"/>
                <a:cs typeface="Times New Roman" pitchFamily="18" charset="0"/>
              </a:rPr>
              <a:t>public:</a:t>
            </a:r>
            <a:endParaRPr lang="zh-CN" altLang="zh-CN" sz="2100" u="none" dirty="0" smtClean="0">
              <a:solidFill>
                <a:srgbClr val="CC3300"/>
              </a:solidFill>
              <a:effectLst/>
              <a:latin typeface="Times New Roman" pitchFamily="18" charset="0"/>
              <a:cs typeface="Times New Roman" pitchFamily="18" charset="0"/>
            </a:endParaRPr>
          </a:p>
          <a:p>
            <a:pPr>
              <a:lnSpc>
                <a:spcPts val="2800"/>
              </a:lnSpc>
              <a:spcBef>
                <a:spcPts val="0"/>
              </a:spcBef>
            </a:pPr>
            <a:r>
              <a:rPr lang="zh-CN" altLang="en-US"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 </a:t>
            </a:r>
            <a:r>
              <a:rPr lang="en-US" altLang="zh-CN" sz="2100" b="0" u="none" dirty="0" err="1" smtClean="0">
                <a:solidFill>
                  <a:srgbClr val="CC3300"/>
                </a:solidFill>
                <a:effectLst/>
                <a:latin typeface="Times New Roman" pitchFamily="18" charset="0"/>
                <a:cs typeface="Times New Roman" pitchFamily="18" charset="0"/>
              </a:rPr>
              <a:t>Get_NewTermNode</a:t>
            </a:r>
            <a:r>
              <a:rPr lang="en-US" altLang="zh-CN" sz="2100" u="none" dirty="0" smtClean="0">
                <a:solidFill>
                  <a:srgbClr val="CC3300"/>
                </a:solidFill>
                <a:effectLst/>
                <a:latin typeface="Times New Roman" pitchFamily="18" charset="0"/>
                <a:cs typeface="Times New Roman" pitchFamily="18" charset="0"/>
              </a:rPr>
              <a:t>(</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smtClean="0">
                <a:solidFill>
                  <a:srgbClr val="CC3300"/>
                </a:solidFill>
                <a:effectLst/>
                <a:latin typeface="Times New Roman" pitchFamily="18" charset="0"/>
                <a:cs typeface="Times New Roman" pitchFamily="18" charset="0"/>
              </a:rPr>
              <a:t>pc</a:t>
            </a:r>
            <a:r>
              <a:rPr lang="en-US" altLang="zh-CN" sz="2100" u="none" dirty="0" smtClean="0">
                <a:solidFill>
                  <a:srgbClr val="CC3300"/>
                </a:solidFill>
                <a:effectLst/>
                <a:latin typeface="Times New Roman" pitchFamily="18" charset="0"/>
                <a:cs typeface="Times New Roman" pitchFamily="18" charset="0"/>
              </a:rPr>
              <a:t>, </a:t>
            </a:r>
            <a:r>
              <a:rPr lang="en-US" altLang="zh-CN" sz="2100" u="none" dirty="0" err="1" smtClean="0">
                <a:solidFill>
                  <a:srgbClr val="CC3300"/>
                </a:solidFill>
                <a:effectLst/>
                <a:latin typeface="Times New Roman" pitchFamily="18" charset="0"/>
                <a:cs typeface="Times New Roman" pitchFamily="18" charset="0"/>
              </a:rPr>
              <a:t>int</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smtClean="0">
                <a:solidFill>
                  <a:srgbClr val="CC3300"/>
                </a:solidFill>
                <a:effectLst/>
                <a:latin typeface="Times New Roman" pitchFamily="18" charset="0"/>
                <a:cs typeface="Times New Roman" pitchFamily="18" charset="0"/>
              </a:rPr>
              <a:t>c</a:t>
            </a:r>
            <a:r>
              <a:rPr lang="en-US" altLang="zh-CN" sz="2100" u="none" dirty="0" smtClean="0">
                <a:solidFill>
                  <a:srgbClr val="CC3300"/>
                </a:solidFill>
                <a:effectLst/>
                <a:latin typeface="Times New Roman" pitchFamily="18" charset="0"/>
                <a:cs typeface="Times New Roman" pitchFamily="18" charset="0"/>
              </a:rPr>
              <a:t>, </a:t>
            </a:r>
            <a:r>
              <a:rPr lang="en-US" altLang="zh-CN" sz="2100" u="none" dirty="0" err="1" smtClean="0">
                <a:solidFill>
                  <a:srgbClr val="CC3300"/>
                </a:solidFill>
                <a:effectLst/>
                <a:latin typeface="Times New Roman" pitchFamily="18" charset="0"/>
                <a:cs typeface="Times New Roman" pitchFamily="18" charset="0"/>
              </a:rPr>
              <a:t>int</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smtClean="0">
                <a:solidFill>
                  <a:srgbClr val="CC3300"/>
                </a:solidFill>
                <a:effectLst/>
                <a:latin typeface="Times New Roman" pitchFamily="18" charset="0"/>
                <a:cs typeface="Times New Roman" pitchFamily="18" charset="0"/>
              </a:rPr>
              <a:t>e</a:t>
            </a:r>
            <a:r>
              <a:rPr lang="en-US" altLang="zh-CN" sz="2100" u="none" dirty="0" smtClean="0">
                <a:solidFill>
                  <a:srgbClr val="CC3300"/>
                </a:solidFill>
                <a:effectLst/>
                <a:latin typeface="Times New Roman" pitchFamily="18" charset="0"/>
                <a:cs typeface="Times New Roman" pitchFamily="18" charset="0"/>
              </a:rPr>
              <a:t>);</a:t>
            </a:r>
            <a:endParaRPr lang="zh-CN" altLang="zh-CN" sz="2100" u="none" dirty="0" smtClean="0">
              <a:solidFill>
                <a:srgbClr val="CC3300"/>
              </a:solidFill>
              <a:effectLst/>
              <a:latin typeface="Times New Roman" pitchFamily="18" charset="0"/>
              <a:cs typeface="Times New Roman" pitchFamily="18" charset="0"/>
            </a:endParaRPr>
          </a:p>
          <a:p>
            <a:pPr>
              <a:lnSpc>
                <a:spcPts val="2800"/>
              </a:lnSpc>
              <a:spcBef>
                <a:spcPts val="0"/>
              </a:spcBef>
            </a:pPr>
            <a:r>
              <a:rPr lang="zh-CN" altLang="en-US" sz="2100" u="none" dirty="0" smtClean="0">
                <a:solidFill>
                  <a:srgbClr val="CC3300"/>
                </a:solidFill>
                <a:effectLst/>
                <a:latin typeface="Times New Roman" pitchFamily="18" charset="0"/>
                <a:cs typeface="Times New Roman" pitchFamily="18" charset="0"/>
              </a:rPr>
              <a:t>          </a:t>
            </a:r>
            <a:r>
              <a:rPr lang="en-US" altLang="zh-CN" sz="2100" b="0" u="none" dirty="0" smtClean="0">
                <a:solidFill>
                  <a:srgbClr val="0000FF"/>
                </a:solidFill>
                <a:effectLst/>
                <a:latin typeface="Times New Roman" pitchFamily="18" charset="0"/>
                <a:cs typeface="Times New Roman" pitchFamily="18" charset="0"/>
              </a:rPr>
              <a:t>//</a:t>
            </a:r>
            <a:r>
              <a:rPr lang="zh-CN" altLang="zh-CN" sz="2100" b="0" u="none" dirty="0" smtClean="0">
                <a:solidFill>
                  <a:srgbClr val="0000FF"/>
                </a:solidFill>
                <a:effectLst/>
                <a:latin typeface="Times New Roman" pitchFamily="18" charset="0"/>
                <a:cs typeface="Times New Roman" pitchFamily="18" charset="0"/>
              </a:rPr>
              <a:t>为新项建立新结点加入至多项式链表中</a:t>
            </a:r>
          </a:p>
          <a:p>
            <a:pPr>
              <a:lnSpc>
                <a:spcPts val="2800"/>
              </a:lnSpc>
              <a:spcBef>
                <a:spcPts val="0"/>
              </a:spcBef>
            </a:pPr>
            <a:r>
              <a:rPr lang="zh-CN" altLang="en-US"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 </a:t>
            </a:r>
            <a:r>
              <a:rPr lang="en-US" altLang="zh-CN" sz="2100" b="0" u="none" dirty="0" err="1" smtClean="0">
                <a:solidFill>
                  <a:srgbClr val="CC3300"/>
                </a:solidFill>
                <a:effectLst/>
                <a:latin typeface="Times New Roman" pitchFamily="18" charset="0"/>
                <a:cs typeface="Times New Roman" pitchFamily="18" charset="0"/>
              </a:rPr>
              <a:t>PolyLinkedList_Add</a:t>
            </a:r>
            <a:r>
              <a:rPr lang="en-US" altLang="zh-CN" sz="2100" u="none" dirty="0" smtClean="0">
                <a:solidFill>
                  <a:srgbClr val="CC3300"/>
                </a:solidFill>
                <a:effectLst/>
                <a:latin typeface="Times New Roman" pitchFamily="18" charset="0"/>
                <a:cs typeface="Times New Roman" pitchFamily="18" charset="0"/>
              </a:rPr>
              <a:t>(</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smtClean="0">
                <a:solidFill>
                  <a:srgbClr val="CC3300"/>
                </a:solidFill>
                <a:effectLst/>
                <a:latin typeface="Times New Roman" pitchFamily="18" charset="0"/>
                <a:cs typeface="Times New Roman" pitchFamily="18" charset="0"/>
              </a:rPr>
              <a:t>ah</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bh</a:t>
            </a:r>
            <a:r>
              <a:rPr lang="en-US" altLang="zh-CN" sz="2100" u="none" dirty="0" smtClean="0">
                <a:solidFill>
                  <a:srgbClr val="CC3300"/>
                </a:solidFill>
                <a:effectLst/>
                <a:latin typeface="Times New Roman" pitchFamily="18" charset="0"/>
                <a:cs typeface="Times New Roman" pitchFamily="18" charset="0"/>
              </a:rPr>
              <a:t>);</a:t>
            </a:r>
            <a:endParaRPr lang="zh-CN" altLang="zh-CN" sz="2100" u="none" dirty="0" smtClean="0">
              <a:solidFill>
                <a:srgbClr val="CC3300"/>
              </a:solidFill>
              <a:effectLst/>
              <a:latin typeface="Times New Roman" pitchFamily="18" charset="0"/>
              <a:cs typeface="Times New Roman" pitchFamily="18" charset="0"/>
            </a:endParaRPr>
          </a:p>
          <a:p>
            <a:pPr>
              <a:lnSpc>
                <a:spcPts val="2800"/>
              </a:lnSpc>
              <a:spcBef>
                <a:spcPts val="0"/>
              </a:spcBef>
            </a:pPr>
            <a:r>
              <a:rPr lang="en-US" altLang="zh-CN" sz="2100" u="none" dirty="0" smtClean="0">
                <a:solidFill>
                  <a:srgbClr val="CC3300"/>
                </a:solidFill>
                <a:effectLst/>
                <a:latin typeface="Times New Roman" pitchFamily="18" charset="0"/>
                <a:cs typeface="Times New Roman" pitchFamily="18" charset="0"/>
              </a:rPr>
              <a:t>       </a:t>
            </a:r>
            <a:r>
              <a:rPr lang="zh-CN" altLang="en-US" sz="2100" u="none" dirty="0" smtClean="0">
                <a:solidFill>
                  <a:srgbClr val="CC3300"/>
                </a:solidFill>
                <a:effectLst/>
                <a:latin typeface="Times New Roman" pitchFamily="18" charset="0"/>
                <a:cs typeface="Times New Roman" pitchFamily="18" charset="0"/>
              </a:rPr>
              <a:t>  </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smtClean="0">
                <a:solidFill>
                  <a:srgbClr val="0000FF"/>
                </a:solidFill>
                <a:effectLst/>
                <a:latin typeface="Times New Roman" pitchFamily="18" charset="0"/>
                <a:cs typeface="Times New Roman" pitchFamily="18" charset="0"/>
              </a:rPr>
              <a:t>//</a:t>
            </a:r>
            <a:r>
              <a:rPr lang="zh-CN" altLang="zh-CN" sz="2100" b="0" u="none" dirty="0" smtClean="0">
                <a:solidFill>
                  <a:srgbClr val="0000FF"/>
                </a:solidFill>
                <a:effectLst/>
                <a:latin typeface="Times New Roman" pitchFamily="18" charset="0"/>
                <a:cs typeface="Times New Roman" pitchFamily="18" charset="0"/>
              </a:rPr>
              <a:t>返回分别以</a:t>
            </a:r>
            <a:r>
              <a:rPr lang="en-US" altLang="zh-CN" sz="2100" u="none" dirty="0" smtClean="0">
                <a:solidFill>
                  <a:srgbClr val="FF0000"/>
                </a:solidFill>
                <a:effectLst/>
                <a:latin typeface="Times New Roman" pitchFamily="18" charset="0"/>
                <a:cs typeface="Times New Roman" pitchFamily="18" charset="0"/>
              </a:rPr>
              <a:t>ah</a:t>
            </a:r>
            <a:r>
              <a:rPr lang="zh-CN" altLang="zh-CN" sz="2100" b="0" u="none" dirty="0" smtClean="0">
                <a:solidFill>
                  <a:srgbClr val="0000FF"/>
                </a:solidFill>
                <a:effectLst/>
                <a:latin typeface="Times New Roman" pitchFamily="18" charset="0"/>
                <a:cs typeface="Times New Roman" pitchFamily="18" charset="0"/>
              </a:rPr>
              <a:t>与</a:t>
            </a:r>
            <a:r>
              <a:rPr lang="en-US" altLang="zh-CN" sz="2100" u="none" dirty="0" err="1" smtClean="0">
                <a:solidFill>
                  <a:srgbClr val="FF0000"/>
                </a:solidFill>
                <a:effectLst/>
                <a:latin typeface="Times New Roman" pitchFamily="18" charset="0"/>
                <a:cs typeface="Times New Roman" pitchFamily="18" charset="0"/>
              </a:rPr>
              <a:t>bh</a:t>
            </a:r>
            <a:r>
              <a:rPr lang="zh-CN" altLang="zh-CN" sz="2100" b="0" u="none" dirty="0" smtClean="0">
                <a:solidFill>
                  <a:srgbClr val="0000FF"/>
                </a:solidFill>
                <a:effectLst/>
                <a:latin typeface="Times New Roman" pitchFamily="18" charset="0"/>
                <a:cs typeface="Times New Roman" pitchFamily="18" charset="0"/>
              </a:rPr>
              <a:t>为头结点的两个多项式链表求和之后的结果</a:t>
            </a:r>
          </a:p>
          <a:p>
            <a:pPr>
              <a:lnSpc>
                <a:spcPts val="2800"/>
              </a:lnSpc>
              <a:spcBef>
                <a:spcPts val="0"/>
              </a:spcBef>
            </a:pPr>
            <a:r>
              <a:rPr lang="zh-CN" altLang="en-US"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 </a:t>
            </a:r>
            <a:r>
              <a:rPr lang="en-US" altLang="zh-CN" sz="2100" b="0" u="none" dirty="0" err="1" smtClean="0">
                <a:solidFill>
                  <a:srgbClr val="CC3300"/>
                </a:solidFill>
                <a:effectLst/>
                <a:latin typeface="Times New Roman" pitchFamily="18" charset="0"/>
                <a:cs typeface="Times New Roman" pitchFamily="18" charset="0"/>
              </a:rPr>
              <a:t>PolyLinkedList_Subtract</a:t>
            </a:r>
            <a:r>
              <a:rPr lang="en-US" altLang="zh-CN" sz="2100" u="none" dirty="0" smtClean="0">
                <a:solidFill>
                  <a:srgbClr val="CC3300"/>
                </a:solidFill>
                <a:effectLst/>
                <a:latin typeface="Times New Roman" pitchFamily="18" charset="0"/>
                <a:cs typeface="Times New Roman" pitchFamily="18" charset="0"/>
              </a:rPr>
              <a:t>(</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smtClean="0">
                <a:solidFill>
                  <a:srgbClr val="CC3300"/>
                </a:solidFill>
                <a:effectLst/>
                <a:latin typeface="Times New Roman" pitchFamily="18" charset="0"/>
                <a:cs typeface="Times New Roman" pitchFamily="18" charset="0"/>
              </a:rPr>
              <a:t>ah</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bh</a:t>
            </a:r>
            <a:r>
              <a:rPr lang="en-US" altLang="zh-CN" sz="2100" u="none" dirty="0" smtClean="0">
                <a:solidFill>
                  <a:srgbClr val="CC3300"/>
                </a:solidFill>
                <a:effectLst/>
                <a:latin typeface="Times New Roman" pitchFamily="18" charset="0"/>
                <a:cs typeface="Times New Roman" pitchFamily="18" charset="0"/>
              </a:rPr>
              <a:t>);</a:t>
            </a:r>
            <a:endParaRPr lang="zh-CN" altLang="zh-CN" sz="2100" u="none" dirty="0" smtClean="0">
              <a:solidFill>
                <a:srgbClr val="CC3300"/>
              </a:solidFill>
              <a:effectLst/>
              <a:latin typeface="Times New Roman" pitchFamily="18" charset="0"/>
              <a:cs typeface="Times New Roman" pitchFamily="18" charset="0"/>
            </a:endParaRPr>
          </a:p>
          <a:p>
            <a:pPr>
              <a:lnSpc>
                <a:spcPts val="2800"/>
              </a:lnSpc>
              <a:spcBef>
                <a:spcPts val="0"/>
              </a:spcBef>
            </a:pPr>
            <a:r>
              <a:rPr lang="en-US" altLang="zh-CN" sz="2100" u="none" dirty="0" smtClean="0">
                <a:solidFill>
                  <a:srgbClr val="CC3300"/>
                </a:solidFill>
                <a:effectLst/>
                <a:latin typeface="Times New Roman" pitchFamily="18" charset="0"/>
                <a:cs typeface="Times New Roman" pitchFamily="18" charset="0"/>
              </a:rPr>
              <a:t>       </a:t>
            </a:r>
            <a:r>
              <a:rPr lang="zh-CN" altLang="en-US" sz="2100" u="none" dirty="0" smtClean="0">
                <a:solidFill>
                  <a:srgbClr val="CC3300"/>
                </a:solidFill>
                <a:effectLst/>
                <a:latin typeface="Times New Roman" pitchFamily="18" charset="0"/>
                <a:cs typeface="Times New Roman" pitchFamily="18" charset="0"/>
              </a:rPr>
              <a:t>  </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smtClean="0">
                <a:solidFill>
                  <a:srgbClr val="0000FF"/>
                </a:solidFill>
                <a:effectLst/>
                <a:latin typeface="Times New Roman" pitchFamily="18" charset="0"/>
                <a:cs typeface="Times New Roman" pitchFamily="18" charset="0"/>
              </a:rPr>
              <a:t>//</a:t>
            </a:r>
            <a:r>
              <a:rPr lang="zh-CN" altLang="zh-CN" sz="2100" b="0" u="none" dirty="0" smtClean="0">
                <a:solidFill>
                  <a:srgbClr val="0000FF"/>
                </a:solidFill>
                <a:effectLst/>
                <a:latin typeface="Times New Roman" pitchFamily="18" charset="0"/>
                <a:cs typeface="Times New Roman" pitchFamily="18" charset="0"/>
              </a:rPr>
              <a:t>返回分别以</a:t>
            </a:r>
            <a:r>
              <a:rPr lang="en-US" altLang="zh-CN" sz="2100" u="none" dirty="0" smtClean="0">
                <a:solidFill>
                  <a:srgbClr val="FF0000"/>
                </a:solidFill>
                <a:effectLst/>
                <a:latin typeface="Times New Roman" pitchFamily="18" charset="0"/>
                <a:cs typeface="Times New Roman" pitchFamily="18" charset="0"/>
              </a:rPr>
              <a:t>ah</a:t>
            </a:r>
            <a:r>
              <a:rPr lang="zh-CN" altLang="zh-CN" sz="2100" b="0" u="none" dirty="0" smtClean="0">
                <a:solidFill>
                  <a:srgbClr val="0000FF"/>
                </a:solidFill>
                <a:effectLst/>
                <a:latin typeface="Times New Roman" pitchFamily="18" charset="0"/>
                <a:cs typeface="Times New Roman" pitchFamily="18" charset="0"/>
              </a:rPr>
              <a:t>与</a:t>
            </a:r>
            <a:r>
              <a:rPr lang="en-US" altLang="zh-CN" sz="2100" u="none" dirty="0" err="1" smtClean="0">
                <a:solidFill>
                  <a:srgbClr val="FF0000"/>
                </a:solidFill>
                <a:effectLst/>
                <a:latin typeface="Times New Roman" pitchFamily="18" charset="0"/>
                <a:cs typeface="Times New Roman" pitchFamily="18" charset="0"/>
              </a:rPr>
              <a:t>bh</a:t>
            </a:r>
            <a:r>
              <a:rPr lang="zh-CN" altLang="zh-CN" sz="2100" b="0" u="none" dirty="0" smtClean="0">
                <a:solidFill>
                  <a:srgbClr val="0000FF"/>
                </a:solidFill>
                <a:effectLst/>
                <a:latin typeface="Times New Roman" pitchFamily="18" charset="0"/>
                <a:cs typeface="Times New Roman" pitchFamily="18" charset="0"/>
              </a:rPr>
              <a:t>为头结点的两个多项式链表求差之后的结果</a:t>
            </a:r>
          </a:p>
          <a:p>
            <a:pPr>
              <a:lnSpc>
                <a:spcPts val="2800"/>
              </a:lnSpc>
              <a:spcBef>
                <a:spcPts val="0"/>
              </a:spcBef>
            </a:pPr>
            <a:r>
              <a:rPr lang="zh-CN" altLang="en-US"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 </a:t>
            </a:r>
            <a:r>
              <a:rPr lang="en-US" altLang="zh-CN" sz="2100" b="0" u="none" dirty="0" err="1" smtClean="0">
                <a:solidFill>
                  <a:srgbClr val="CC3300"/>
                </a:solidFill>
                <a:effectLst/>
                <a:latin typeface="Times New Roman" pitchFamily="18" charset="0"/>
                <a:cs typeface="Times New Roman" pitchFamily="18" charset="0"/>
              </a:rPr>
              <a:t>PolyLinkedList_Mult</a:t>
            </a:r>
            <a:r>
              <a:rPr lang="en-US" altLang="zh-CN" sz="2100" u="none" dirty="0" smtClean="0">
                <a:solidFill>
                  <a:srgbClr val="CC3300"/>
                </a:solidFill>
                <a:effectLst/>
                <a:latin typeface="Times New Roman" pitchFamily="18" charset="0"/>
                <a:cs typeface="Times New Roman" pitchFamily="18" charset="0"/>
              </a:rPr>
              <a:t>(</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smtClean="0">
                <a:solidFill>
                  <a:srgbClr val="CC3300"/>
                </a:solidFill>
                <a:effectLst/>
                <a:latin typeface="Times New Roman" pitchFamily="18" charset="0"/>
                <a:cs typeface="Times New Roman" pitchFamily="18" charset="0"/>
              </a:rPr>
              <a:t>ah</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bh</a:t>
            </a:r>
            <a:r>
              <a:rPr lang="en-US" altLang="zh-CN" sz="2100" u="none" dirty="0" smtClean="0">
                <a:solidFill>
                  <a:srgbClr val="CC3300"/>
                </a:solidFill>
                <a:effectLst/>
                <a:latin typeface="Times New Roman" pitchFamily="18" charset="0"/>
                <a:cs typeface="Times New Roman" pitchFamily="18" charset="0"/>
              </a:rPr>
              <a:t>);</a:t>
            </a:r>
            <a:endParaRPr lang="zh-CN" altLang="zh-CN" sz="2100" u="none" dirty="0" smtClean="0">
              <a:solidFill>
                <a:srgbClr val="CC3300"/>
              </a:solidFill>
              <a:effectLst/>
              <a:latin typeface="Times New Roman" pitchFamily="18" charset="0"/>
              <a:cs typeface="Times New Roman" pitchFamily="18" charset="0"/>
            </a:endParaRPr>
          </a:p>
          <a:p>
            <a:pPr>
              <a:lnSpc>
                <a:spcPts val="2800"/>
              </a:lnSpc>
              <a:spcBef>
                <a:spcPts val="0"/>
              </a:spcBef>
            </a:pPr>
            <a:r>
              <a:rPr lang="en-US" altLang="zh-CN" sz="2100" b="0" u="none" dirty="0" smtClean="0">
                <a:solidFill>
                  <a:srgbClr val="0000FF"/>
                </a:solidFill>
                <a:effectLst/>
                <a:latin typeface="Times New Roman" pitchFamily="18" charset="0"/>
                <a:cs typeface="Times New Roman" pitchFamily="18" charset="0"/>
              </a:rPr>
              <a:t>       </a:t>
            </a:r>
            <a:r>
              <a:rPr lang="zh-CN" altLang="en-US" sz="2100" b="0" u="none" dirty="0" smtClean="0">
                <a:solidFill>
                  <a:srgbClr val="0000FF"/>
                </a:solidFill>
                <a:effectLst/>
                <a:latin typeface="Times New Roman" pitchFamily="18" charset="0"/>
                <a:cs typeface="Times New Roman" pitchFamily="18" charset="0"/>
              </a:rPr>
              <a:t>  </a:t>
            </a:r>
            <a:r>
              <a:rPr lang="en-US" altLang="zh-CN" sz="2100" b="0" u="none" dirty="0" smtClean="0">
                <a:solidFill>
                  <a:srgbClr val="0000FF"/>
                </a:solidFill>
                <a:effectLst/>
                <a:latin typeface="Times New Roman" pitchFamily="18" charset="0"/>
                <a:cs typeface="Times New Roman" pitchFamily="18" charset="0"/>
              </a:rPr>
              <a:t> //</a:t>
            </a:r>
            <a:r>
              <a:rPr lang="zh-CN" altLang="zh-CN" sz="2100" b="0" u="none" dirty="0" smtClean="0">
                <a:solidFill>
                  <a:srgbClr val="0000FF"/>
                </a:solidFill>
                <a:effectLst/>
                <a:latin typeface="Times New Roman" pitchFamily="18" charset="0"/>
                <a:cs typeface="Times New Roman" pitchFamily="18" charset="0"/>
              </a:rPr>
              <a:t>返回分别以</a:t>
            </a:r>
            <a:r>
              <a:rPr lang="en-US" altLang="zh-CN" sz="2100" u="none" dirty="0" smtClean="0">
                <a:solidFill>
                  <a:srgbClr val="FF0000"/>
                </a:solidFill>
                <a:effectLst/>
                <a:latin typeface="Times New Roman" pitchFamily="18" charset="0"/>
                <a:cs typeface="Times New Roman" pitchFamily="18" charset="0"/>
              </a:rPr>
              <a:t>ah</a:t>
            </a:r>
            <a:r>
              <a:rPr lang="zh-CN" altLang="zh-CN" sz="2100" b="0" u="none" dirty="0" smtClean="0">
                <a:solidFill>
                  <a:srgbClr val="0000FF"/>
                </a:solidFill>
                <a:effectLst/>
                <a:latin typeface="Times New Roman" pitchFamily="18" charset="0"/>
                <a:cs typeface="Times New Roman" pitchFamily="18" charset="0"/>
              </a:rPr>
              <a:t>与</a:t>
            </a:r>
            <a:r>
              <a:rPr lang="en-US" altLang="zh-CN" sz="2100" u="none" dirty="0" err="1" smtClean="0">
                <a:solidFill>
                  <a:srgbClr val="FF0000"/>
                </a:solidFill>
                <a:effectLst/>
                <a:latin typeface="Times New Roman" pitchFamily="18" charset="0"/>
                <a:cs typeface="Times New Roman" pitchFamily="18" charset="0"/>
              </a:rPr>
              <a:t>bh</a:t>
            </a:r>
            <a:r>
              <a:rPr lang="zh-CN" altLang="zh-CN" sz="2100" b="0" u="none" dirty="0" smtClean="0">
                <a:solidFill>
                  <a:srgbClr val="0000FF"/>
                </a:solidFill>
                <a:effectLst/>
                <a:latin typeface="Times New Roman" pitchFamily="18" charset="0"/>
                <a:cs typeface="Times New Roman" pitchFamily="18" charset="0"/>
              </a:rPr>
              <a:t>为头结点的两个多项式链表求积之后的结果</a:t>
            </a:r>
          </a:p>
          <a:p>
            <a:pPr>
              <a:lnSpc>
                <a:spcPts val="2800"/>
              </a:lnSpc>
              <a:spcBef>
                <a:spcPts val="0"/>
              </a:spcBef>
            </a:pPr>
            <a:r>
              <a:rPr lang="zh-CN" altLang="en-US"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 </a:t>
            </a:r>
            <a:r>
              <a:rPr lang="en-US" altLang="zh-CN" sz="2100" b="0" u="none" dirty="0" err="1" smtClean="0">
                <a:solidFill>
                  <a:srgbClr val="CC3300"/>
                </a:solidFill>
                <a:effectLst/>
                <a:latin typeface="Times New Roman" pitchFamily="18" charset="0"/>
                <a:cs typeface="Times New Roman" pitchFamily="18" charset="0"/>
              </a:rPr>
              <a:t>PolyLinkedList_Division</a:t>
            </a:r>
            <a:r>
              <a:rPr lang="en-US" altLang="zh-CN" sz="2100" u="none" dirty="0" smtClean="0">
                <a:solidFill>
                  <a:srgbClr val="CC3300"/>
                </a:solidFill>
                <a:effectLst/>
                <a:latin typeface="Times New Roman" pitchFamily="18" charset="0"/>
                <a:cs typeface="Times New Roman" pitchFamily="18" charset="0"/>
              </a:rPr>
              <a:t>(</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smtClean="0">
                <a:solidFill>
                  <a:srgbClr val="CC3300"/>
                </a:solidFill>
                <a:effectLst/>
                <a:latin typeface="Times New Roman" pitchFamily="18" charset="0"/>
                <a:cs typeface="Times New Roman" pitchFamily="18" charset="0"/>
              </a:rPr>
              <a:t>ah</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TermNode</a:t>
            </a:r>
            <a:r>
              <a:rPr lang="en-US" altLang="zh-CN" sz="2100" u="none" dirty="0" smtClean="0">
                <a:solidFill>
                  <a:srgbClr val="CC3300"/>
                </a:solidFill>
                <a:effectLst/>
                <a:latin typeface="Times New Roman" pitchFamily="18" charset="0"/>
                <a:cs typeface="Times New Roman" pitchFamily="18" charset="0"/>
              </a:rPr>
              <a:t> *</a:t>
            </a:r>
            <a:r>
              <a:rPr lang="en-US" altLang="zh-CN" sz="2100" b="0" u="none" dirty="0" err="1" smtClean="0">
                <a:solidFill>
                  <a:srgbClr val="CC3300"/>
                </a:solidFill>
                <a:effectLst/>
                <a:latin typeface="Times New Roman" pitchFamily="18" charset="0"/>
                <a:cs typeface="Times New Roman" pitchFamily="18" charset="0"/>
              </a:rPr>
              <a:t>bh</a:t>
            </a:r>
            <a:r>
              <a:rPr lang="en-US" altLang="zh-CN" sz="2100" u="none" dirty="0" smtClean="0">
                <a:solidFill>
                  <a:srgbClr val="CC3300"/>
                </a:solidFill>
                <a:effectLst/>
                <a:latin typeface="Times New Roman" pitchFamily="18" charset="0"/>
                <a:cs typeface="Times New Roman" pitchFamily="18" charset="0"/>
              </a:rPr>
              <a:t>);</a:t>
            </a:r>
            <a:endParaRPr lang="zh-CN" altLang="zh-CN" sz="2100" u="none" dirty="0" smtClean="0">
              <a:solidFill>
                <a:srgbClr val="CC3300"/>
              </a:solidFill>
              <a:effectLst/>
              <a:latin typeface="Times New Roman" pitchFamily="18" charset="0"/>
              <a:cs typeface="Times New Roman" pitchFamily="18" charset="0"/>
            </a:endParaRPr>
          </a:p>
          <a:p>
            <a:pPr>
              <a:lnSpc>
                <a:spcPts val="2800"/>
              </a:lnSpc>
              <a:spcBef>
                <a:spcPts val="0"/>
              </a:spcBef>
            </a:pPr>
            <a:r>
              <a:rPr lang="en-US" altLang="zh-CN" sz="2100" b="0" u="none" dirty="0" smtClean="0">
                <a:solidFill>
                  <a:srgbClr val="0000FF"/>
                </a:solidFill>
                <a:effectLst/>
                <a:latin typeface="Times New Roman" pitchFamily="18" charset="0"/>
                <a:cs typeface="Times New Roman" pitchFamily="18" charset="0"/>
              </a:rPr>
              <a:t>        </a:t>
            </a:r>
            <a:r>
              <a:rPr lang="zh-CN" altLang="en-US" sz="2100" b="0" u="none" dirty="0" smtClean="0">
                <a:solidFill>
                  <a:srgbClr val="0000FF"/>
                </a:solidFill>
                <a:effectLst/>
                <a:latin typeface="Times New Roman" pitchFamily="18" charset="0"/>
                <a:cs typeface="Times New Roman" pitchFamily="18" charset="0"/>
              </a:rPr>
              <a:t>  </a:t>
            </a:r>
            <a:r>
              <a:rPr lang="en-US" altLang="zh-CN" sz="2100" b="0" u="none" dirty="0" smtClean="0">
                <a:solidFill>
                  <a:srgbClr val="0000FF"/>
                </a:solidFill>
                <a:effectLst/>
                <a:latin typeface="Times New Roman" pitchFamily="18" charset="0"/>
                <a:cs typeface="Times New Roman" pitchFamily="18" charset="0"/>
              </a:rPr>
              <a:t>//</a:t>
            </a:r>
            <a:r>
              <a:rPr lang="zh-CN" altLang="zh-CN" sz="2100" b="0" u="none" dirty="0" smtClean="0">
                <a:solidFill>
                  <a:srgbClr val="0000FF"/>
                </a:solidFill>
                <a:effectLst/>
                <a:latin typeface="Times New Roman" pitchFamily="18" charset="0"/>
                <a:cs typeface="Times New Roman" pitchFamily="18" charset="0"/>
              </a:rPr>
              <a:t>返回分别以</a:t>
            </a:r>
            <a:r>
              <a:rPr lang="en-US" altLang="zh-CN" sz="2100" u="none" dirty="0" smtClean="0">
                <a:solidFill>
                  <a:srgbClr val="FF0000"/>
                </a:solidFill>
                <a:effectLst/>
                <a:latin typeface="Times New Roman" pitchFamily="18" charset="0"/>
                <a:cs typeface="Times New Roman" pitchFamily="18" charset="0"/>
              </a:rPr>
              <a:t>ah</a:t>
            </a:r>
            <a:r>
              <a:rPr lang="zh-CN" altLang="zh-CN" sz="2100" b="0" u="none" dirty="0" smtClean="0">
                <a:solidFill>
                  <a:srgbClr val="0000FF"/>
                </a:solidFill>
                <a:effectLst/>
                <a:latin typeface="Times New Roman" pitchFamily="18" charset="0"/>
                <a:cs typeface="Times New Roman" pitchFamily="18" charset="0"/>
              </a:rPr>
              <a:t>与</a:t>
            </a:r>
            <a:r>
              <a:rPr lang="en-US" altLang="zh-CN" sz="2100" u="none" dirty="0" err="1" smtClean="0">
                <a:solidFill>
                  <a:srgbClr val="FF0000"/>
                </a:solidFill>
                <a:effectLst/>
                <a:latin typeface="Times New Roman" pitchFamily="18" charset="0"/>
                <a:cs typeface="Times New Roman" pitchFamily="18" charset="0"/>
              </a:rPr>
              <a:t>bh</a:t>
            </a:r>
            <a:r>
              <a:rPr lang="zh-CN" altLang="zh-CN" sz="2100" b="0" u="none" dirty="0" smtClean="0">
                <a:solidFill>
                  <a:srgbClr val="0000FF"/>
                </a:solidFill>
                <a:effectLst/>
                <a:latin typeface="Times New Roman" pitchFamily="18" charset="0"/>
                <a:cs typeface="Times New Roman" pitchFamily="18" charset="0"/>
              </a:rPr>
              <a:t>为头结点的两个多项式链表求商之后的结果</a:t>
            </a:r>
          </a:p>
          <a:p>
            <a:pPr>
              <a:lnSpc>
                <a:spcPts val="2800"/>
              </a:lnSpc>
              <a:spcBef>
                <a:spcPts val="0"/>
              </a:spcBef>
            </a:pPr>
            <a:r>
              <a:rPr lang="en-US" altLang="zh-CN" sz="2100" u="none" dirty="0" smtClean="0">
                <a:solidFill>
                  <a:srgbClr val="CC3300"/>
                </a:solidFill>
                <a:effectLst/>
                <a:latin typeface="Times New Roman" pitchFamily="18" charset="0"/>
                <a:cs typeface="Times New Roman" pitchFamily="18" charset="0"/>
              </a:rPr>
              <a:t>		……</a:t>
            </a:r>
            <a:endParaRPr lang="zh-CN" altLang="zh-CN" sz="2100" u="none" dirty="0" smtClean="0">
              <a:solidFill>
                <a:srgbClr val="CC3300"/>
              </a:solidFill>
              <a:effectLst/>
              <a:latin typeface="Times New Roman" pitchFamily="18" charset="0"/>
              <a:cs typeface="Times New Roman" pitchFamily="18" charset="0"/>
            </a:endParaRPr>
          </a:p>
          <a:p>
            <a:pPr>
              <a:lnSpc>
                <a:spcPts val="2800"/>
              </a:lnSpc>
              <a:spcBef>
                <a:spcPts val="0"/>
              </a:spcBef>
            </a:pPr>
            <a:r>
              <a:rPr lang="zh-CN" altLang="en-US" sz="2100" u="none" dirty="0" smtClean="0">
                <a:solidFill>
                  <a:srgbClr val="CC3300"/>
                </a:solidFill>
                <a:effectLst/>
                <a:latin typeface="Times New Roman" pitchFamily="18" charset="0"/>
                <a:cs typeface="Times New Roman" pitchFamily="18" charset="0"/>
              </a:rPr>
              <a:t>      </a:t>
            </a:r>
            <a:r>
              <a:rPr lang="en-US" altLang="zh-CN" sz="2100" u="none" dirty="0" smtClean="0">
                <a:solidFill>
                  <a:srgbClr val="CC3300"/>
                </a:solidFill>
                <a:effectLst/>
                <a:latin typeface="Times New Roman" pitchFamily="18" charset="0"/>
                <a:cs typeface="Times New Roman" pitchFamily="18" charset="0"/>
              </a:rPr>
              <a:t>private:</a:t>
            </a:r>
            <a:endParaRPr lang="zh-CN" altLang="zh-CN" sz="2100" u="none" dirty="0" smtClean="0">
              <a:solidFill>
                <a:srgbClr val="CC3300"/>
              </a:solidFill>
              <a:effectLst/>
              <a:latin typeface="Times New Roman" pitchFamily="18" charset="0"/>
              <a:cs typeface="Times New Roman" pitchFamily="18" charset="0"/>
            </a:endParaRPr>
          </a:p>
          <a:p>
            <a:pPr>
              <a:lnSpc>
                <a:spcPts val="2800"/>
              </a:lnSpc>
              <a:spcBef>
                <a:spcPts val="0"/>
              </a:spcBef>
            </a:pPr>
            <a:r>
              <a:rPr lang="en-US" altLang="zh-CN" sz="2100" u="none" dirty="0" smtClean="0">
                <a:solidFill>
                  <a:srgbClr val="CC3300"/>
                </a:solidFill>
                <a:effectLst/>
                <a:latin typeface="Times New Roman" pitchFamily="18" charset="0"/>
                <a:cs typeface="Times New Roman" pitchFamily="18" charset="0"/>
              </a:rPr>
              <a:t>		……</a:t>
            </a:r>
            <a:endParaRPr lang="zh-CN" altLang="zh-CN" sz="2100" u="none" dirty="0" smtClean="0">
              <a:solidFill>
                <a:srgbClr val="CC3300"/>
              </a:solidFill>
              <a:effectLst/>
              <a:latin typeface="Times New Roman" pitchFamily="18" charset="0"/>
              <a:cs typeface="Times New Roman" pitchFamily="18" charset="0"/>
            </a:endParaRPr>
          </a:p>
          <a:p>
            <a:pPr>
              <a:lnSpc>
                <a:spcPts val="2800"/>
              </a:lnSpc>
              <a:spcBef>
                <a:spcPts val="0"/>
              </a:spcBef>
            </a:pPr>
            <a:r>
              <a:rPr lang="en-US" altLang="zh-CN" sz="2100" u="none" dirty="0" smtClean="0">
                <a:solidFill>
                  <a:srgbClr val="CC3300"/>
                </a:solidFill>
                <a:effectLst/>
                <a:latin typeface="Times New Roman" pitchFamily="18" charset="0"/>
                <a:cs typeface="Times New Roman" pitchFamily="18" charset="0"/>
              </a:rPr>
              <a:t>};</a:t>
            </a:r>
            <a:endParaRPr lang="zh-CN" altLang="zh-CN" sz="20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126</a:t>
            </a:fld>
            <a:endParaRPr lang="en-US" altLang="zh-CN"/>
          </a:p>
        </p:txBody>
      </p:sp>
      <p:sp>
        <p:nvSpPr>
          <p:cNvPr id="3" name="Text Box 2"/>
          <p:cNvSpPr txBox="1">
            <a:spLocks noChangeArrowheads="1"/>
          </p:cNvSpPr>
          <p:nvPr/>
        </p:nvSpPr>
        <p:spPr bwMode="auto">
          <a:xfrm>
            <a:off x="431032" y="548680"/>
            <a:ext cx="8712968" cy="5878532"/>
          </a:xfrm>
          <a:prstGeom prst="rect">
            <a:avLst/>
          </a:prstGeom>
          <a:noFill/>
          <a:ln w="9525">
            <a:noFill/>
            <a:miter lim="800000"/>
            <a:headEnd/>
            <a:tailEnd/>
          </a:ln>
        </p:spPr>
        <p:txBody>
          <a:bodyPr wrap="square">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2-14</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多项式</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的类定义及相加</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spcBef>
                <a:spcPts val="1200"/>
              </a:spcBef>
            </a:pPr>
            <a:r>
              <a:rPr lang="en-US" altLang="zh-CN" sz="2600" u="none" dirty="0" err="1" smtClean="0">
                <a:solidFill>
                  <a:srgbClr val="CC3300"/>
                </a:solidFill>
                <a:effectLst/>
                <a:latin typeface="Times New Roman" pitchFamily="18" charset="0"/>
                <a:cs typeface="Times New Roman" pitchFamily="18" charset="0"/>
              </a:rPr>
              <a:t>TermNode</a:t>
            </a:r>
            <a:r>
              <a:rPr lang="en-US" altLang="zh-CN" sz="2600" u="none" dirty="0" smtClean="0">
                <a:solidFill>
                  <a:srgbClr val="CC3300"/>
                </a:solidFill>
                <a:effectLst/>
                <a:latin typeface="Times New Roman" pitchFamily="18" charset="0"/>
                <a:cs typeface="Times New Roman" pitchFamily="18" charset="0"/>
              </a:rPr>
              <a:t> * </a:t>
            </a:r>
            <a:r>
              <a:rPr lang="en-US" altLang="zh-CN" sz="2600" b="0" u="none" dirty="0" err="1" smtClean="0">
                <a:solidFill>
                  <a:srgbClr val="CC3300"/>
                </a:solidFill>
                <a:effectLst/>
                <a:latin typeface="Times New Roman" pitchFamily="18" charset="0"/>
                <a:cs typeface="Times New Roman" pitchFamily="18" charset="0"/>
              </a:rPr>
              <a:t>PolyLinkedList</a:t>
            </a:r>
            <a:r>
              <a:rPr lang="en-US" altLang="zh-CN" sz="2600" u="none" dirty="0" smtClean="0">
                <a:solidFill>
                  <a:srgbClr val="CC3300"/>
                </a:solidFill>
                <a:effectLst/>
                <a:latin typeface="Times New Roman" pitchFamily="18" charset="0"/>
                <a:cs typeface="Times New Roman" pitchFamily="18" charset="0"/>
              </a:rPr>
              <a:t> :: </a:t>
            </a:r>
          </a:p>
          <a:p>
            <a:r>
              <a:rPr lang="zh-CN" altLang="en-US" sz="2600" b="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Get_NewTermNode</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TermNode</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pc</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err="1" smtClean="0">
                <a:solidFill>
                  <a:srgbClr val="CC3300"/>
                </a:solidFill>
                <a:effectLst/>
                <a:latin typeface="Times New Roman" pitchFamily="18" charset="0"/>
                <a:cs typeface="Times New Roman" pitchFamily="18" charset="0"/>
              </a:rPr>
              <a:t>int</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c</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err="1" smtClean="0">
                <a:solidFill>
                  <a:srgbClr val="CC3300"/>
                </a:solidFill>
                <a:effectLst/>
                <a:latin typeface="Times New Roman" pitchFamily="18" charset="0"/>
                <a:cs typeface="Times New Roman" pitchFamily="18" charset="0"/>
              </a:rPr>
              <a:t>int</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e</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建立系数为</a:t>
            </a:r>
            <a:r>
              <a:rPr lang="en-US" altLang="zh-CN" sz="2600" u="none" dirty="0" smtClean="0">
                <a:solidFill>
                  <a:srgbClr val="FF0000"/>
                </a:solidFill>
                <a:effectLst/>
                <a:latin typeface="Times New Roman" pitchFamily="18" charset="0"/>
                <a:cs typeface="Times New Roman" pitchFamily="18" charset="0"/>
              </a:rPr>
              <a:t>c</a:t>
            </a:r>
            <a:r>
              <a:rPr lang="zh-CN" altLang="zh-CN" sz="2600" b="0" u="none" dirty="0" smtClean="0">
                <a:solidFill>
                  <a:srgbClr val="0000FF"/>
                </a:solidFill>
                <a:effectLst/>
                <a:latin typeface="Times New Roman" pitchFamily="18" charset="0"/>
                <a:cs typeface="Times New Roman" pitchFamily="18" charset="0"/>
              </a:rPr>
              <a:t>且指数为</a:t>
            </a:r>
            <a:r>
              <a:rPr lang="en-US" altLang="zh-CN" sz="2600" u="none" dirty="0" smtClean="0">
                <a:solidFill>
                  <a:srgbClr val="FF0000"/>
                </a:solidFill>
                <a:effectLst/>
                <a:latin typeface="Times New Roman" pitchFamily="18" charset="0"/>
                <a:cs typeface="Times New Roman" pitchFamily="18" charset="0"/>
              </a:rPr>
              <a:t>e</a:t>
            </a:r>
            <a:r>
              <a:rPr lang="zh-CN" altLang="zh-CN" sz="2600" b="0" u="none" dirty="0" smtClean="0">
                <a:solidFill>
                  <a:srgbClr val="0000FF"/>
                </a:solidFill>
                <a:effectLst/>
                <a:latin typeface="Times New Roman" pitchFamily="18" charset="0"/>
                <a:cs typeface="Times New Roman" pitchFamily="18" charset="0"/>
              </a:rPr>
              <a:t>的新结点</a:t>
            </a:r>
            <a:endParaRPr lang="en-US" altLang="zh-CN" sz="2600" b="0" u="none" dirty="0" smtClean="0">
              <a:solidFill>
                <a:srgbClr val="0000FF"/>
              </a:solidFill>
              <a:effectLst/>
              <a:latin typeface="Times New Roman" pitchFamily="18" charset="0"/>
              <a:cs typeface="Times New Roman" pitchFamily="18" charset="0"/>
            </a:endParaRPr>
          </a:p>
          <a:p>
            <a:r>
              <a:rPr lang="zh-CN" altLang="en-US" sz="2600" b="0" u="none" dirty="0" smtClean="0">
                <a:solidFill>
                  <a:srgbClr val="0000FF"/>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并把其插入至</a:t>
            </a:r>
            <a:r>
              <a:rPr lang="en-US" altLang="zh-CN" sz="2600" u="none" dirty="0" smtClean="0">
                <a:solidFill>
                  <a:srgbClr val="FF0000"/>
                </a:solidFill>
                <a:effectLst/>
                <a:latin typeface="Times New Roman" pitchFamily="18" charset="0"/>
                <a:cs typeface="Times New Roman" pitchFamily="18" charset="0"/>
              </a:rPr>
              <a:t>pc</a:t>
            </a:r>
            <a:r>
              <a:rPr lang="zh-CN" altLang="zh-CN" sz="2600" b="0" u="none" dirty="0" smtClean="0">
                <a:solidFill>
                  <a:srgbClr val="0000FF"/>
                </a:solidFill>
                <a:effectLst/>
                <a:latin typeface="Times New Roman" pitchFamily="18" charset="0"/>
                <a:cs typeface="Times New Roman" pitchFamily="18" charset="0"/>
              </a:rPr>
              <a:t>指针所指示结点后面</a:t>
            </a:r>
          </a:p>
          <a:p>
            <a:r>
              <a:rPr lang="zh-CN" altLang="en-US"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TermNode</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t</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r>
              <a:rPr lang="zh-CN" altLang="en-US"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t</a:t>
            </a:r>
            <a:r>
              <a:rPr lang="en-US" altLang="zh-CN" sz="2600" u="none" dirty="0" smtClean="0">
                <a:solidFill>
                  <a:srgbClr val="CC3300"/>
                </a:solidFill>
                <a:effectLst/>
                <a:latin typeface="Times New Roman" pitchFamily="18" charset="0"/>
                <a:cs typeface="Times New Roman" pitchFamily="18" charset="0"/>
              </a:rPr>
              <a:t>=new &lt;</a:t>
            </a:r>
            <a:r>
              <a:rPr lang="en-US" altLang="zh-CN" sz="2600" b="0" u="none" dirty="0" err="1" smtClean="0">
                <a:solidFill>
                  <a:srgbClr val="CC3300"/>
                </a:solidFill>
                <a:effectLst/>
                <a:latin typeface="Times New Roman" pitchFamily="18" charset="0"/>
                <a:cs typeface="Times New Roman" pitchFamily="18" charset="0"/>
              </a:rPr>
              <a:t>TermNode</a:t>
            </a:r>
            <a:r>
              <a:rPr lang="en-US" altLang="zh-CN" sz="2600" u="none" dirty="0" smtClean="0">
                <a:solidFill>
                  <a:srgbClr val="CC3300"/>
                </a:solidFill>
                <a:effectLst/>
                <a:latin typeface="Times New Roman" pitchFamily="18" charset="0"/>
                <a:cs typeface="Times New Roman" pitchFamily="18" charset="0"/>
              </a:rPr>
              <a:t>&gt; (</a:t>
            </a:r>
            <a:r>
              <a:rPr lang="en-US" altLang="zh-CN" sz="2600" b="0" u="none" dirty="0" smtClean="0">
                <a:solidFill>
                  <a:srgbClr val="CC3300"/>
                </a:solidFill>
                <a:effectLst/>
                <a:latin typeface="Times New Roman" pitchFamily="18" charset="0"/>
                <a:cs typeface="Times New Roman" pitchFamily="18" charset="0"/>
              </a:rPr>
              <a:t>NULL</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r>
              <a:rPr lang="zh-CN" altLang="en-US"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t</a:t>
            </a:r>
            <a:r>
              <a:rPr lang="en-US" altLang="zh-CN" sz="2600" u="none" dirty="0" smtClean="0">
                <a:solidFill>
                  <a:srgbClr val="CC3300"/>
                </a:solidFill>
                <a:effectLst/>
                <a:latin typeface="Times New Roman" pitchFamily="18" charset="0"/>
                <a:cs typeface="Times New Roman" pitchFamily="18" charset="0"/>
              </a:rPr>
              <a:t>-&gt;</a:t>
            </a:r>
            <a:r>
              <a:rPr lang="en-US" altLang="zh-CN" sz="2600" b="0" u="none" dirty="0" err="1" smtClean="0">
                <a:solidFill>
                  <a:srgbClr val="CC3300"/>
                </a:solidFill>
                <a:effectLst/>
                <a:latin typeface="Times New Roman" pitchFamily="18" charset="0"/>
                <a:cs typeface="Times New Roman" pitchFamily="18" charset="0"/>
              </a:rPr>
              <a:t>coef</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c</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r>
              <a:rPr lang="zh-CN" altLang="en-US"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t</a:t>
            </a:r>
            <a:r>
              <a:rPr lang="en-US" altLang="zh-CN" sz="2600" u="none" dirty="0" smtClean="0">
                <a:solidFill>
                  <a:srgbClr val="CC3300"/>
                </a:solidFill>
                <a:effectLst/>
                <a:latin typeface="Times New Roman" pitchFamily="18" charset="0"/>
                <a:cs typeface="Times New Roman" pitchFamily="18" charset="0"/>
              </a:rPr>
              <a:t>-&gt;</a:t>
            </a:r>
            <a:r>
              <a:rPr lang="en-US" altLang="zh-CN" sz="2600" b="0" u="none" dirty="0" smtClean="0">
                <a:solidFill>
                  <a:srgbClr val="CC3300"/>
                </a:solidFill>
                <a:effectLst/>
                <a:latin typeface="Times New Roman" pitchFamily="18" charset="0"/>
                <a:cs typeface="Times New Roman" pitchFamily="18" charset="0"/>
              </a:rPr>
              <a:t>exp</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e</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r>
              <a:rPr lang="zh-CN" altLang="en-US"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pc</a:t>
            </a:r>
            <a:r>
              <a:rPr lang="en-US" altLang="zh-CN" sz="2600" u="none" dirty="0" smtClean="0">
                <a:solidFill>
                  <a:srgbClr val="CC3300"/>
                </a:solidFill>
                <a:effectLst/>
                <a:latin typeface="Times New Roman" pitchFamily="18" charset="0"/>
                <a:cs typeface="Times New Roman" pitchFamily="18" charset="0"/>
              </a:rPr>
              <a:t>-&gt;</a:t>
            </a:r>
            <a:r>
              <a:rPr lang="en-US" altLang="zh-CN" sz="2600" b="0" u="none" dirty="0" smtClean="0">
                <a:solidFill>
                  <a:srgbClr val="CC3300"/>
                </a:solidFill>
                <a:effectLst/>
                <a:latin typeface="Times New Roman" pitchFamily="18" charset="0"/>
                <a:cs typeface="Times New Roman" pitchFamily="18" charset="0"/>
              </a:rPr>
              <a:t>link</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t</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r>
              <a:rPr lang="en-US" altLang="zh-CN" sz="2600" u="none" dirty="0" smtClean="0">
                <a:solidFill>
                  <a:srgbClr val="CC3300"/>
                </a:solidFill>
                <a:effectLst/>
                <a:latin typeface="Times New Roman" pitchFamily="18" charset="0"/>
                <a:cs typeface="Times New Roman" pitchFamily="18" charset="0"/>
              </a:rPr>
              <a:t>       return </a:t>
            </a:r>
            <a:r>
              <a:rPr lang="en-US" altLang="zh-CN" sz="2600" b="0" u="none" dirty="0" smtClean="0">
                <a:solidFill>
                  <a:srgbClr val="CC3300"/>
                </a:solidFill>
                <a:effectLst/>
                <a:latin typeface="Times New Roman" pitchFamily="18" charset="0"/>
                <a:cs typeface="Times New Roman" pitchFamily="18" charset="0"/>
              </a:rPr>
              <a:t>t</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127</a:t>
            </a:fld>
            <a:endParaRPr lang="en-US" altLang="zh-CN"/>
          </a:p>
        </p:txBody>
      </p:sp>
      <p:sp>
        <p:nvSpPr>
          <p:cNvPr id="3" name="Text Box 2"/>
          <p:cNvSpPr txBox="1">
            <a:spLocks noChangeArrowheads="1"/>
          </p:cNvSpPr>
          <p:nvPr/>
        </p:nvSpPr>
        <p:spPr bwMode="auto">
          <a:xfrm>
            <a:off x="431032" y="548680"/>
            <a:ext cx="8712968" cy="5591274"/>
          </a:xfrm>
          <a:prstGeom prst="rect">
            <a:avLst/>
          </a:prstGeom>
          <a:noFill/>
          <a:ln w="9525">
            <a:noFill/>
            <a:miter lim="800000"/>
            <a:headEnd/>
            <a:tailEnd/>
          </a:ln>
        </p:spPr>
        <p:txBody>
          <a:bodyPr wrap="square">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2-14</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多项式</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的类定义及相加</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spcBef>
                <a:spcPts val="1200"/>
              </a:spcBef>
            </a:pPr>
            <a:r>
              <a:rPr lang="en-US" altLang="zh-CN" sz="2600" b="0" u="none" dirty="0" err="1" smtClean="0">
                <a:solidFill>
                  <a:srgbClr val="CC3300"/>
                </a:solidFill>
                <a:effectLst/>
                <a:latin typeface="Times New Roman" pitchFamily="18" charset="0"/>
                <a:cs typeface="Times New Roman" pitchFamily="18" charset="0"/>
              </a:rPr>
              <a:t>TermNode</a:t>
            </a:r>
            <a:r>
              <a:rPr lang="en-US" altLang="zh-CN" sz="2600" u="none" dirty="0" smtClean="0">
                <a:solidFill>
                  <a:srgbClr val="CC3300"/>
                </a:solidFill>
                <a:effectLst/>
                <a:latin typeface="Times New Roman" pitchFamily="18" charset="0"/>
                <a:cs typeface="Times New Roman" pitchFamily="18" charset="0"/>
              </a:rPr>
              <a:t> * </a:t>
            </a:r>
            <a:r>
              <a:rPr lang="en-US" altLang="zh-CN" sz="2600" b="0" u="none" dirty="0" err="1" smtClean="0">
                <a:solidFill>
                  <a:srgbClr val="CC3300"/>
                </a:solidFill>
                <a:effectLst/>
                <a:latin typeface="Times New Roman" pitchFamily="18" charset="0"/>
                <a:cs typeface="Times New Roman" pitchFamily="18" charset="0"/>
              </a:rPr>
              <a:t>PolyLinkedList</a:t>
            </a:r>
            <a:r>
              <a:rPr lang="en-US" altLang="zh-CN" sz="2600" u="none" dirty="0" smtClean="0">
                <a:solidFill>
                  <a:srgbClr val="CC3300"/>
                </a:solidFill>
                <a:effectLst/>
                <a:latin typeface="Times New Roman" pitchFamily="18" charset="0"/>
                <a:cs typeface="Times New Roman" pitchFamily="18" charset="0"/>
              </a:rPr>
              <a:t> :: </a:t>
            </a:r>
            <a:r>
              <a:rPr lang="zh-CN" altLang="en-US" sz="2600" u="none" dirty="0" smtClean="0">
                <a:solidFill>
                  <a:srgbClr val="CC3300"/>
                </a:solidFill>
                <a:effectLst/>
                <a:latin typeface="Times New Roman" pitchFamily="18" charset="0"/>
                <a:cs typeface="Times New Roman" pitchFamily="18" charset="0"/>
              </a:rPr>
              <a:t>    </a:t>
            </a:r>
            <a:endParaRPr lang="en-US" altLang="zh-CN" sz="2600" u="none" dirty="0" smtClean="0">
              <a:solidFill>
                <a:srgbClr val="CC3300"/>
              </a:solidFill>
              <a:effectLst/>
              <a:latin typeface="Times New Roman" pitchFamily="18" charset="0"/>
              <a:cs typeface="Times New Roman" pitchFamily="18" charset="0"/>
            </a:endParaRPr>
          </a:p>
          <a:p>
            <a:pPr>
              <a:spcBef>
                <a:spcPts val="400"/>
              </a:spcBef>
            </a:pPr>
            <a:r>
              <a:rPr lang="zh-CN" altLang="en-US"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PolyLinkedList_Add</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TermNode</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ah</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TermNode</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bh</a:t>
            </a:r>
            <a:r>
              <a:rPr lang="en-US"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pPr>
              <a:spcBef>
                <a:spcPts val="400"/>
              </a:spcBef>
            </a:pP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返回分别以</a:t>
            </a:r>
            <a:r>
              <a:rPr lang="en-US" altLang="zh-CN" sz="2600" u="none" dirty="0" smtClean="0">
                <a:solidFill>
                  <a:srgbClr val="FF0000"/>
                </a:solidFill>
                <a:effectLst/>
                <a:latin typeface="Times New Roman" pitchFamily="18" charset="0"/>
                <a:cs typeface="Times New Roman" pitchFamily="18" charset="0"/>
              </a:rPr>
              <a:t>ah</a:t>
            </a:r>
            <a:r>
              <a:rPr lang="zh-CN" altLang="zh-CN" sz="2600" b="0" u="none" dirty="0" smtClean="0">
                <a:solidFill>
                  <a:srgbClr val="0000FF"/>
                </a:solidFill>
                <a:effectLst/>
                <a:latin typeface="Times New Roman" pitchFamily="18" charset="0"/>
                <a:cs typeface="Times New Roman" pitchFamily="18" charset="0"/>
              </a:rPr>
              <a:t>与</a:t>
            </a:r>
            <a:r>
              <a:rPr lang="en-US" altLang="zh-CN" sz="2600" u="none" dirty="0" err="1" smtClean="0">
                <a:solidFill>
                  <a:srgbClr val="FF0000"/>
                </a:solidFill>
                <a:effectLst/>
                <a:latin typeface="Times New Roman" pitchFamily="18" charset="0"/>
                <a:cs typeface="Times New Roman" pitchFamily="18" charset="0"/>
              </a:rPr>
              <a:t>bh</a:t>
            </a:r>
            <a:r>
              <a:rPr lang="zh-CN" altLang="zh-CN" sz="2600" b="0" u="none" dirty="0" smtClean="0">
                <a:solidFill>
                  <a:srgbClr val="0000FF"/>
                </a:solidFill>
                <a:effectLst/>
                <a:latin typeface="Times New Roman" pitchFamily="18" charset="0"/>
                <a:cs typeface="Times New Roman" pitchFamily="18" charset="0"/>
              </a:rPr>
              <a:t>为头结点的两个多项式链表</a:t>
            </a:r>
            <a:endParaRPr lang="en-US" altLang="zh-CN" sz="2600" b="0" u="none" dirty="0" smtClean="0">
              <a:solidFill>
                <a:srgbClr val="0000FF"/>
              </a:solidFill>
              <a:effectLst/>
              <a:latin typeface="Times New Roman" pitchFamily="18" charset="0"/>
              <a:cs typeface="Times New Roman" pitchFamily="18" charset="0"/>
            </a:endParaRPr>
          </a:p>
          <a:p>
            <a:pPr>
              <a:spcBef>
                <a:spcPts val="400"/>
              </a:spcBef>
            </a:pPr>
            <a:r>
              <a:rPr lang="zh-CN" altLang="en-US" sz="2600" b="0" u="none" dirty="0" smtClean="0">
                <a:solidFill>
                  <a:srgbClr val="0000FF"/>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求和之后的结果</a:t>
            </a:r>
          </a:p>
          <a:p>
            <a:pPr>
              <a:spcBef>
                <a:spcPts val="400"/>
              </a:spcBef>
            </a:pPr>
            <a:r>
              <a:rPr lang="zh-CN" altLang="en-US"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CC3300"/>
                </a:solidFill>
                <a:effectLst/>
                <a:latin typeface="Times New Roman" pitchFamily="18" charset="0"/>
                <a:cs typeface="Times New Roman" pitchFamily="18" charset="0"/>
              </a:rPr>
              <a:t>TermNode</a:t>
            </a:r>
            <a:r>
              <a:rPr lang="de-DE" altLang="zh-CN"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CC3300"/>
                </a:solidFill>
                <a:effectLst/>
                <a:latin typeface="Times New Roman" pitchFamily="18" charset="0"/>
                <a:cs typeface="Times New Roman" pitchFamily="18" charset="0"/>
              </a:rPr>
              <a:t>pa</a:t>
            </a:r>
            <a:r>
              <a:rPr lang="de-DE" altLang="zh-CN"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CC3300"/>
                </a:solidFill>
                <a:effectLst/>
                <a:latin typeface="Times New Roman" pitchFamily="18" charset="0"/>
                <a:cs typeface="Times New Roman" pitchFamily="18" charset="0"/>
              </a:rPr>
              <a:t>pb</a:t>
            </a:r>
            <a:r>
              <a:rPr lang="de-DE" altLang="zh-CN"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CC3300"/>
                </a:solidFill>
                <a:effectLst/>
                <a:latin typeface="Times New Roman" pitchFamily="18" charset="0"/>
                <a:cs typeface="Times New Roman" pitchFamily="18" charset="0"/>
              </a:rPr>
              <a:t>ch</a:t>
            </a:r>
            <a:r>
              <a:rPr lang="de-DE" altLang="zh-CN"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CC3300"/>
                </a:solidFill>
                <a:effectLst/>
                <a:latin typeface="Times New Roman" pitchFamily="18" charset="0"/>
                <a:cs typeface="Times New Roman" pitchFamily="18" charset="0"/>
              </a:rPr>
              <a:t>pc</a:t>
            </a:r>
            <a:r>
              <a:rPr lang="de-DE"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pPr>
              <a:spcBef>
                <a:spcPts val="400"/>
              </a:spcBef>
            </a:pPr>
            <a:r>
              <a:rPr lang="zh-CN" altLang="en-US" sz="2600" u="none" dirty="0" smtClean="0">
                <a:solidFill>
                  <a:srgbClr val="CC3300"/>
                </a:solidFill>
                <a:effectLst/>
                <a:latin typeface="Times New Roman" pitchFamily="18" charset="0"/>
                <a:cs typeface="Times New Roman" pitchFamily="18" charset="0"/>
              </a:rPr>
              <a:t>      </a:t>
            </a:r>
            <a:r>
              <a:rPr lang="de-DE" altLang="zh-CN" sz="2600" u="none" dirty="0" smtClean="0">
                <a:solidFill>
                  <a:srgbClr val="CC3300"/>
                </a:solidFill>
                <a:effectLst/>
                <a:latin typeface="Times New Roman" pitchFamily="18" charset="0"/>
                <a:cs typeface="Times New Roman" pitchFamily="18" charset="0"/>
              </a:rPr>
              <a:t>char </a:t>
            </a:r>
            <a:r>
              <a:rPr lang="de-DE" altLang="zh-CN" sz="2600" b="0" u="none" dirty="0" smtClean="0">
                <a:solidFill>
                  <a:srgbClr val="CC3300"/>
                </a:solidFill>
                <a:effectLst/>
                <a:latin typeface="Times New Roman" pitchFamily="18" charset="0"/>
                <a:cs typeface="Times New Roman" pitchFamily="18" charset="0"/>
              </a:rPr>
              <a:t>c</a:t>
            </a:r>
            <a:r>
              <a:rPr lang="de-DE" altLang="zh-CN" sz="2600" u="none" dirty="0" smtClean="0">
                <a:solidFill>
                  <a:srgbClr val="CC3300"/>
                </a:solidFill>
                <a:effectLst/>
                <a:latin typeface="Times New Roman" pitchFamily="18" charset="0"/>
                <a:cs typeface="Times New Roman" pitchFamily="18" charset="0"/>
              </a:rPr>
              <a:t>;</a:t>
            </a:r>
            <a:endParaRPr lang="zh-CN" altLang="zh-CN" sz="2600" u="none" dirty="0" smtClean="0">
              <a:solidFill>
                <a:srgbClr val="CC3300"/>
              </a:solidFill>
              <a:effectLst/>
              <a:latin typeface="Times New Roman" pitchFamily="18" charset="0"/>
              <a:cs typeface="Times New Roman" pitchFamily="18" charset="0"/>
            </a:endParaRPr>
          </a:p>
          <a:p>
            <a:pPr>
              <a:spcBef>
                <a:spcPts val="400"/>
              </a:spcBef>
            </a:pPr>
            <a:r>
              <a:rPr lang="zh-CN" altLang="en-US"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CC3300"/>
                </a:solidFill>
                <a:effectLst/>
                <a:latin typeface="Times New Roman" pitchFamily="18" charset="0"/>
                <a:cs typeface="Times New Roman" pitchFamily="18" charset="0"/>
              </a:rPr>
              <a:t>ch</a:t>
            </a:r>
            <a:r>
              <a:rPr lang="de-DE" altLang="zh-CN" sz="2600" u="none" dirty="0" smtClean="0">
                <a:solidFill>
                  <a:srgbClr val="CC3300"/>
                </a:solidFill>
                <a:effectLst/>
                <a:latin typeface="Times New Roman" pitchFamily="18" charset="0"/>
                <a:cs typeface="Times New Roman" pitchFamily="18" charset="0"/>
              </a:rPr>
              <a:t>=new </a:t>
            </a:r>
            <a:r>
              <a:rPr lang="de-DE" altLang="zh-CN" sz="2600" b="0" u="none" dirty="0" smtClean="0">
                <a:solidFill>
                  <a:srgbClr val="CC3300"/>
                </a:solidFill>
                <a:effectLst/>
                <a:latin typeface="Times New Roman" pitchFamily="18" charset="0"/>
                <a:cs typeface="Times New Roman" pitchFamily="18" charset="0"/>
              </a:rPr>
              <a:t>TermNode</a:t>
            </a:r>
            <a:r>
              <a:rPr lang="de-DE" altLang="zh-CN" sz="2600" u="none" dirty="0" smtClean="0">
                <a:solidFill>
                  <a:srgbClr val="CC3300"/>
                </a:solidFill>
                <a:effectLst/>
                <a:latin typeface="Times New Roman" pitchFamily="18" charset="0"/>
                <a:cs typeface="Times New Roman" pitchFamily="18" charset="0"/>
              </a:rPr>
              <a:t>(</a:t>
            </a:r>
            <a:r>
              <a:rPr lang="de-DE" altLang="zh-CN" sz="2600" b="0" u="none" dirty="0" smtClean="0">
                <a:solidFill>
                  <a:srgbClr val="CC3300"/>
                </a:solidFill>
                <a:effectLst/>
                <a:latin typeface="Times New Roman" pitchFamily="18" charset="0"/>
                <a:cs typeface="Times New Roman" pitchFamily="18" charset="0"/>
              </a:rPr>
              <a:t>NULL</a:t>
            </a:r>
            <a:r>
              <a:rPr lang="de-DE" altLang="zh-CN" sz="2600" u="none" dirty="0" smtClean="0">
                <a:solidFill>
                  <a:srgbClr val="CC3300"/>
                </a:solidFill>
                <a:effectLst/>
                <a:latin typeface="Times New Roman" pitchFamily="18" charset="0"/>
                <a:cs typeface="Times New Roman" pitchFamily="18" charset="0"/>
              </a:rPr>
              <a:t>);</a:t>
            </a:r>
          </a:p>
          <a:p>
            <a:pPr>
              <a:spcBef>
                <a:spcPts val="400"/>
              </a:spcBef>
            </a:pPr>
            <a:r>
              <a:rPr lang="zh-CN" altLang="en-US" sz="2600" u="none" dirty="0" smtClean="0">
                <a:solidFill>
                  <a:srgbClr val="CC3300"/>
                </a:solidFill>
                <a:effectLst/>
                <a:latin typeface="Times New Roman" pitchFamily="18" charset="0"/>
                <a:cs typeface="Times New Roman" pitchFamily="18" charset="0"/>
              </a:rPr>
              <a:t>    </a:t>
            </a:r>
            <a:r>
              <a:rPr lang="de-DE" altLang="zh-CN"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建立结果多项式链表的头结点</a:t>
            </a:r>
          </a:p>
          <a:p>
            <a:pPr>
              <a:spcBef>
                <a:spcPts val="400"/>
              </a:spcBef>
            </a:pPr>
            <a:r>
              <a:rPr lang="zh-CN" altLang="en-US"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CC3300"/>
                </a:solidFill>
                <a:effectLst/>
                <a:latin typeface="Times New Roman" pitchFamily="18" charset="0"/>
                <a:cs typeface="Times New Roman" pitchFamily="18" charset="0"/>
              </a:rPr>
              <a:t>pc</a:t>
            </a:r>
            <a:r>
              <a:rPr lang="de-DE" altLang="zh-CN" sz="2600" u="none" dirty="0" smtClean="0">
                <a:solidFill>
                  <a:srgbClr val="CC3300"/>
                </a:solidFill>
                <a:effectLst/>
                <a:latin typeface="Times New Roman" pitchFamily="18" charset="0"/>
                <a:cs typeface="Times New Roman" pitchFamily="18" charset="0"/>
              </a:rPr>
              <a:t>=</a:t>
            </a:r>
            <a:r>
              <a:rPr lang="de-DE" altLang="zh-CN" sz="2600" b="0" u="none" dirty="0" smtClean="0">
                <a:solidFill>
                  <a:srgbClr val="CC3300"/>
                </a:solidFill>
                <a:effectLst/>
                <a:latin typeface="Times New Roman" pitchFamily="18" charset="0"/>
                <a:cs typeface="Times New Roman" pitchFamily="18" charset="0"/>
              </a:rPr>
              <a:t>ch</a:t>
            </a:r>
            <a:r>
              <a:rPr lang="de-DE" altLang="zh-CN"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以</a:t>
            </a:r>
            <a:r>
              <a:rPr lang="de-DE" altLang="zh-CN" sz="2600" u="none" dirty="0" smtClean="0">
                <a:solidFill>
                  <a:srgbClr val="FF0000"/>
                </a:solidFill>
                <a:effectLst/>
                <a:latin typeface="Times New Roman" pitchFamily="18" charset="0"/>
                <a:cs typeface="Times New Roman" pitchFamily="18" charset="0"/>
              </a:rPr>
              <a:t>ch</a:t>
            </a:r>
            <a:r>
              <a:rPr lang="zh-CN" altLang="zh-CN" sz="2600" b="0" u="none" dirty="0" smtClean="0">
                <a:solidFill>
                  <a:srgbClr val="0000FF"/>
                </a:solidFill>
                <a:effectLst/>
                <a:latin typeface="Times New Roman" pitchFamily="18" charset="0"/>
                <a:cs typeface="Times New Roman" pitchFamily="18" charset="0"/>
              </a:rPr>
              <a:t>为头结点的结果多项式链表检测指针</a:t>
            </a:r>
          </a:p>
          <a:p>
            <a:pPr>
              <a:spcBef>
                <a:spcPts val="400"/>
              </a:spcBef>
            </a:pPr>
            <a:r>
              <a:rPr lang="zh-CN" altLang="en-US"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CC3300"/>
                </a:solidFill>
                <a:effectLst/>
                <a:latin typeface="Times New Roman" pitchFamily="18" charset="0"/>
                <a:cs typeface="Times New Roman" pitchFamily="18" charset="0"/>
              </a:rPr>
              <a:t>pa</a:t>
            </a:r>
            <a:r>
              <a:rPr lang="de-DE" altLang="zh-CN" sz="2600" u="none" dirty="0" smtClean="0">
                <a:solidFill>
                  <a:srgbClr val="CC3300"/>
                </a:solidFill>
                <a:effectLst/>
                <a:latin typeface="Times New Roman" pitchFamily="18" charset="0"/>
                <a:cs typeface="Times New Roman" pitchFamily="18" charset="0"/>
              </a:rPr>
              <a:t>=</a:t>
            </a:r>
            <a:r>
              <a:rPr lang="de-DE" altLang="zh-CN" sz="2600" b="0" u="none" dirty="0" smtClean="0">
                <a:solidFill>
                  <a:srgbClr val="CC3300"/>
                </a:solidFill>
                <a:effectLst/>
                <a:latin typeface="Times New Roman" pitchFamily="18" charset="0"/>
                <a:cs typeface="Times New Roman" pitchFamily="18" charset="0"/>
              </a:rPr>
              <a:t>ah</a:t>
            </a:r>
            <a:r>
              <a:rPr lang="de-DE" altLang="zh-CN"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以</a:t>
            </a:r>
            <a:r>
              <a:rPr lang="de-DE" altLang="zh-CN" sz="2600" u="none" dirty="0" smtClean="0">
                <a:solidFill>
                  <a:srgbClr val="FF0000"/>
                </a:solidFill>
                <a:effectLst/>
                <a:latin typeface="Times New Roman" pitchFamily="18" charset="0"/>
                <a:cs typeface="Times New Roman" pitchFamily="18" charset="0"/>
              </a:rPr>
              <a:t>ah</a:t>
            </a:r>
            <a:r>
              <a:rPr lang="zh-CN" altLang="zh-CN" sz="2600" b="0" u="none" dirty="0" smtClean="0">
                <a:solidFill>
                  <a:srgbClr val="0000FF"/>
                </a:solidFill>
                <a:effectLst/>
                <a:latin typeface="Times New Roman" pitchFamily="18" charset="0"/>
                <a:cs typeface="Times New Roman" pitchFamily="18" charset="0"/>
              </a:rPr>
              <a:t>为头结点的多项式链表检测指针</a:t>
            </a:r>
          </a:p>
          <a:p>
            <a:pPr>
              <a:spcBef>
                <a:spcPts val="400"/>
              </a:spcBef>
            </a:pPr>
            <a:r>
              <a:rPr lang="zh-CN" altLang="en-US"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CC3300"/>
                </a:solidFill>
                <a:effectLst/>
                <a:latin typeface="Times New Roman" pitchFamily="18" charset="0"/>
                <a:cs typeface="Times New Roman" pitchFamily="18" charset="0"/>
              </a:rPr>
              <a:t>pb</a:t>
            </a:r>
            <a:r>
              <a:rPr lang="de-DE" altLang="zh-CN" sz="2600" u="none" dirty="0" smtClean="0">
                <a:solidFill>
                  <a:srgbClr val="CC3300"/>
                </a:solidFill>
                <a:effectLst/>
                <a:latin typeface="Times New Roman" pitchFamily="18" charset="0"/>
                <a:cs typeface="Times New Roman" pitchFamily="18" charset="0"/>
              </a:rPr>
              <a:t>=</a:t>
            </a:r>
            <a:r>
              <a:rPr lang="de-DE" altLang="zh-CN" sz="2600" b="0" u="none" dirty="0" smtClean="0">
                <a:solidFill>
                  <a:srgbClr val="CC3300"/>
                </a:solidFill>
                <a:effectLst/>
                <a:latin typeface="Times New Roman" pitchFamily="18" charset="0"/>
                <a:cs typeface="Times New Roman" pitchFamily="18" charset="0"/>
              </a:rPr>
              <a:t>bh</a:t>
            </a:r>
            <a:r>
              <a:rPr lang="de-DE" altLang="zh-CN" sz="2600" u="none" dirty="0" smtClean="0">
                <a:solidFill>
                  <a:srgbClr val="CC3300"/>
                </a:solidFill>
                <a:effectLst/>
                <a:latin typeface="Times New Roman" pitchFamily="18" charset="0"/>
                <a:cs typeface="Times New Roman" pitchFamily="18" charset="0"/>
              </a:rPr>
              <a:t>;  </a:t>
            </a:r>
            <a:r>
              <a:rPr lang="de-DE" altLang="zh-CN" sz="2600" b="0" u="none" dirty="0" smtClean="0">
                <a:solidFill>
                  <a:srgbClr val="0000FF"/>
                </a:solidFill>
                <a:effectLst/>
                <a:latin typeface="Times New Roman" pitchFamily="18" charset="0"/>
                <a:cs typeface="Times New Roman" pitchFamily="18" charset="0"/>
              </a:rPr>
              <a:t>//</a:t>
            </a:r>
            <a:r>
              <a:rPr lang="zh-CN" altLang="zh-CN" sz="2600" b="0" u="none" dirty="0" smtClean="0">
                <a:solidFill>
                  <a:srgbClr val="0000FF"/>
                </a:solidFill>
                <a:effectLst/>
                <a:latin typeface="Times New Roman" pitchFamily="18" charset="0"/>
                <a:cs typeface="Times New Roman" pitchFamily="18" charset="0"/>
              </a:rPr>
              <a:t>以</a:t>
            </a:r>
            <a:r>
              <a:rPr lang="de-DE" altLang="zh-CN" sz="2600" u="none" dirty="0" smtClean="0">
                <a:solidFill>
                  <a:srgbClr val="FF0000"/>
                </a:solidFill>
                <a:effectLst/>
                <a:latin typeface="Times New Roman" pitchFamily="18" charset="0"/>
                <a:cs typeface="Times New Roman" pitchFamily="18" charset="0"/>
              </a:rPr>
              <a:t>bh</a:t>
            </a:r>
            <a:r>
              <a:rPr lang="zh-CN" altLang="zh-CN" sz="2600" b="0" u="none" dirty="0" smtClean="0">
                <a:solidFill>
                  <a:srgbClr val="0000FF"/>
                </a:solidFill>
                <a:effectLst/>
                <a:latin typeface="Times New Roman" pitchFamily="18" charset="0"/>
                <a:cs typeface="Times New Roman" pitchFamily="18" charset="0"/>
              </a:rPr>
              <a:t>为头结点的多项式链表检测指针</a:t>
            </a:r>
            <a:endParaRPr lang="zh-CN" altLang="zh-CN" sz="2600" b="0" u="none" dirty="0">
              <a:solidFill>
                <a:srgbClr val="0000FF"/>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128</a:t>
            </a:fld>
            <a:endParaRPr lang="en-US" altLang="zh-CN"/>
          </a:p>
        </p:txBody>
      </p:sp>
      <p:sp>
        <p:nvSpPr>
          <p:cNvPr id="3" name="Text Box 2"/>
          <p:cNvSpPr txBox="1">
            <a:spLocks noChangeArrowheads="1"/>
          </p:cNvSpPr>
          <p:nvPr/>
        </p:nvSpPr>
        <p:spPr bwMode="auto">
          <a:xfrm>
            <a:off x="431032" y="548680"/>
            <a:ext cx="8389440" cy="6063198"/>
          </a:xfrm>
          <a:prstGeom prst="rect">
            <a:avLst/>
          </a:prstGeom>
          <a:noFill/>
          <a:ln w="9525">
            <a:noFill/>
            <a:miter lim="800000"/>
            <a:headEnd/>
            <a:tailEnd/>
          </a:ln>
        </p:spPr>
        <p:txBody>
          <a:bodyPr wrap="square">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2-14</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多项式</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的类定义及相加</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while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&amp;&amp;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对应项两两比较</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if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对应项指数相等</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else if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&gt;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对应项指数不等</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else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&lt;</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switch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case ‘</a:t>
            </a:r>
            <a:r>
              <a:rPr lang="en-US" altLang="zh-CN" sz="2400" b="0" u="none" dirty="0" smtClean="0">
                <a:solidFill>
                  <a:srgbClr val="CC3300"/>
                </a:solidFill>
                <a:effectLst/>
                <a:latin typeface="Times New Roman" pitchFamily="18" charset="0"/>
                <a:cs typeface="Times New Roman" pitchFamily="18" charset="0"/>
              </a:rPr>
              <a: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en-US" altLang="zh-CN" sz="2400" u="none" dirty="0" smtClean="0">
                <a:solidFill>
                  <a:srgbClr val="FF0000"/>
                </a:solidFill>
                <a:effectLst/>
                <a:latin typeface="Times New Roman" pitchFamily="18" charset="0"/>
                <a:cs typeface="Times New Roman" pitchFamily="18" charset="0"/>
              </a:rPr>
              <a:t>pa-&gt;exp==</a:t>
            </a:r>
            <a:r>
              <a:rPr lang="en-US" altLang="zh-CN" sz="2400" u="none" dirty="0" err="1" smtClean="0">
                <a:solidFill>
                  <a:srgbClr val="FF0000"/>
                </a:solidFill>
                <a:effectLst/>
                <a:latin typeface="Times New Roman" pitchFamily="18" charset="0"/>
                <a:cs typeface="Times New Roman" pitchFamily="18" charset="0"/>
              </a:rPr>
              <a:t>pb</a:t>
            </a:r>
            <a:r>
              <a:rPr lang="en-US" altLang="zh-CN" sz="2400" u="none" dirty="0" smtClean="0">
                <a:solidFill>
                  <a:srgbClr val="FF0000"/>
                </a:solidFill>
                <a:effectLst/>
                <a:latin typeface="Times New Roman" pitchFamily="18" charset="0"/>
                <a:cs typeface="Times New Roman" pitchFamily="18" charset="0"/>
              </a:rPr>
              <a:t>-&gt;exp</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if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0</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对应项系数相加非零</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Get_NewTermNode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endParaRPr lang="en-US" altLang="zh-CN" sz="2400" b="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形成系数为和值的新结点加入至</a:t>
            </a:r>
            <a:endParaRPr lang="en-US" altLang="zh-CN" sz="2400" b="0" u="none" dirty="0" smtClean="0">
              <a:solidFill>
                <a:srgbClr val="0000FF"/>
              </a:solidFill>
              <a:effectLst/>
              <a:latin typeface="Times New Roman" pitchFamily="18" charset="0"/>
              <a:cs typeface="Times New Roman" pitchFamily="18" charset="0"/>
            </a:endParaRPr>
          </a:p>
          <a:p>
            <a:pPr>
              <a:lnSpc>
                <a:spcPts val="2400"/>
              </a:lnSpc>
              <a:spcBef>
                <a:spcPts val="0"/>
              </a:spcBef>
            </a:pPr>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结果多项式链表中</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检测指针后移</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break;</a:t>
            </a:r>
            <a:endParaRPr lang="zh-CN" altLang="zh-CN" sz="2400" u="none" dirty="0" smtClean="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129</a:t>
            </a:fld>
            <a:endParaRPr lang="en-US" altLang="zh-CN"/>
          </a:p>
        </p:txBody>
      </p:sp>
      <p:sp>
        <p:nvSpPr>
          <p:cNvPr id="3" name="Text Box 2"/>
          <p:cNvSpPr txBox="1">
            <a:spLocks noChangeArrowheads="1"/>
          </p:cNvSpPr>
          <p:nvPr/>
        </p:nvSpPr>
        <p:spPr bwMode="auto">
          <a:xfrm>
            <a:off x="431032" y="188640"/>
            <a:ext cx="8712968" cy="6370975"/>
          </a:xfrm>
          <a:prstGeom prst="rect">
            <a:avLst/>
          </a:prstGeom>
          <a:noFill/>
          <a:ln w="9525">
            <a:noFill/>
            <a:miter lim="800000"/>
            <a:headEnd/>
            <a:tailEnd/>
          </a:ln>
        </p:spPr>
        <p:txBody>
          <a:bodyPr wrap="square">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2-14</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多项式</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的类定义及相加</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400"/>
              </a:lnSpc>
              <a:spcBef>
                <a:spcPts val="0"/>
              </a:spcBef>
            </a:pP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case ‘</a:t>
            </a:r>
            <a:r>
              <a:rPr lang="en-US" altLang="zh-CN" sz="2400" b="0" u="none" dirty="0" smtClean="0">
                <a:solidFill>
                  <a:srgbClr val="CC3300"/>
                </a:solidFill>
                <a:effectLst/>
                <a:latin typeface="Times New Roman" pitchFamily="18" charset="0"/>
                <a:cs typeface="Times New Roman" pitchFamily="18" charset="0"/>
              </a:rPr>
              <a:t>&gt;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en-US" altLang="zh-CN" sz="2400" u="none" dirty="0" smtClean="0">
                <a:solidFill>
                  <a:srgbClr val="FF0000"/>
                </a:solidFill>
                <a:effectLst/>
                <a:latin typeface="Times New Roman" pitchFamily="18" charset="0"/>
                <a:cs typeface="Times New Roman" pitchFamily="18" charset="0"/>
              </a:rPr>
              <a:t>pa-&gt;exp&gt;</a:t>
            </a:r>
            <a:r>
              <a:rPr lang="en-US" altLang="zh-CN" sz="2400" u="none" dirty="0" err="1" smtClean="0">
                <a:solidFill>
                  <a:srgbClr val="FF0000"/>
                </a:solidFill>
                <a:effectLst/>
                <a:latin typeface="Times New Roman" pitchFamily="18" charset="0"/>
                <a:cs typeface="Times New Roman" pitchFamily="18" charset="0"/>
              </a:rPr>
              <a:t>pb</a:t>
            </a:r>
            <a:r>
              <a:rPr lang="en-US" altLang="zh-CN" sz="2400" u="none" dirty="0" smtClean="0">
                <a:solidFill>
                  <a:srgbClr val="FF0000"/>
                </a:solidFill>
                <a:effectLst/>
                <a:latin typeface="Times New Roman" pitchFamily="18" charset="0"/>
                <a:cs typeface="Times New Roman" pitchFamily="18" charset="0"/>
              </a:rPr>
              <a:t>-&gt;exp</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Get</a:t>
            </a:r>
            <a:r>
              <a:rPr lang="en-US" altLang="zh-CN" sz="2400" u="none" dirty="0" err="1" smtClean="0">
                <a:solidFill>
                  <a:srgbClr val="CC3300"/>
                </a:solidFill>
                <a:effectLst/>
                <a:latin typeface="Times New Roman" pitchFamily="18" charset="0"/>
                <a:cs typeface="Times New Roman" pitchFamily="18" charset="0"/>
              </a:rPr>
              <a:t>_</a:t>
            </a:r>
            <a:r>
              <a:rPr lang="en-US" altLang="zh-CN" sz="2400" b="0" u="none" dirty="0" err="1" smtClean="0">
                <a:solidFill>
                  <a:srgbClr val="CC3300"/>
                </a:solidFill>
                <a:effectLst/>
                <a:latin typeface="Times New Roman" pitchFamily="18" charset="0"/>
                <a:cs typeface="Times New Roman" pitchFamily="18" charset="0"/>
              </a:rPr>
              <a:t>NewTermNode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break;</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case ‘</a:t>
            </a:r>
            <a:r>
              <a:rPr lang="en-US" altLang="zh-CN" sz="2400" b="0" u="none" dirty="0" smtClean="0">
                <a:solidFill>
                  <a:srgbClr val="CC3300"/>
                </a:solidFill>
                <a:effectLst/>
                <a:latin typeface="Times New Roman" pitchFamily="18" charset="0"/>
                <a:cs typeface="Times New Roman" pitchFamily="18" charset="0"/>
              </a:rPr>
              <a:t>&lt;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en-US" altLang="zh-CN" sz="2400" u="none" dirty="0" smtClean="0">
                <a:solidFill>
                  <a:srgbClr val="FF0000"/>
                </a:solidFill>
                <a:effectLst/>
                <a:latin typeface="Times New Roman" pitchFamily="18" charset="0"/>
                <a:cs typeface="Times New Roman" pitchFamily="18" charset="0"/>
              </a:rPr>
              <a:t>pa-&gt;exp&lt;</a:t>
            </a:r>
            <a:r>
              <a:rPr lang="en-US" altLang="zh-CN" sz="2400" u="none" dirty="0" err="1" smtClean="0">
                <a:solidFill>
                  <a:srgbClr val="FF0000"/>
                </a:solidFill>
                <a:effectLst/>
                <a:latin typeface="Times New Roman" pitchFamily="18" charset="0"/>
                <a:cs typeface="Times New Roman" pitchFamily="18" charset="0"/>
              </a:rPr>
              <a:t>pb</a:t>
            </a:r>
            <a:r>
              <a:rPr lang="en-US" altLang="zh-CN" sz="2400" u="none" dirty="0" smtClean="0">
                <a:solidFill>
                  <a:srgbClr val="FF0000"/>
                </a:solidFill>
                <a:effectLst/>
                <a:latin typeface="Times New Roman" pitchFamily="18" charset="0"/>
                <a:cs typeface="Times New Roman" pitchFamily="18" charset="0"/>
              </a:rPr>
              <a:t>-&gt;exp</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Get_NewTermNode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break;</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while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以</a:t>
            </a:r>
            <a:r>
              <a:rPr lang="en-US" altLang="zh-CN" sz="2400" u="none" dirty="0" smtClean="0">
                <a:solidFill>
                  <a:srgbClr val="FF0000"/>
                </a:solidFill>
                <a:effectLst/>
                <a:latin typeface="Times New Roman" pitchFamily="18" charset="0"/>
                <a:cs typeface="Times New Roman" pitchFamily="18" charset="0"/>
              </a:rPr>
              <a:t>ah</a:t>
            </a:r>
            <a:r>
              <a:rPr lang="zh-CN" altLang="zh-CN" sz="2400" b="0" u="none" dirty="0" smtClean="0">
                <a:solidFill>
                  <a:srgbClr val="0000FF"/>
                </a:solidFill>
                <a:effectLst/>
                <a:latin typeface="Times New Roman" pitchFamily="18" charset="0"/>
                <a:cs typeface="Times New Roman" pitchFamily="18" charset="0"/>
              </a:rPr>
              <a:t>为头结点的多项式链表中的剩余结点</a:t>
            </a:r>
            <a:endParaRPr lang="en-US" altLang="zh-CN" sz="2400" b="0" u="none" dirty="0" smtClean="0">
              <a:solidFill>
                <a:srgbClr val="0000FF"/>
              </a:solidFill>
              <a:effectLst/>
              <a:latin typeface="Times New Roman" pitchFamily="18" charset="0"/>
              <a:cs typeface="Times New Roman" pitchFamily="18" charset="0"/>
            </a:endParaRPr>
          </a:p>
          <a:p>
            <a:pPr>
              <a:lnSpc>
                <a:spcPts val="2400"/>
              </a:lnSpc>
              <a:spcBef>
                <a:spcPts val="0"/>
              </a:spcBef>
            </a:pPr>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链入结果链表中</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Get_NewTermNode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13</a:t>
            </a:fld>
            <a:endParaRPr lang="en-US" altLang="zh-CN"/>
          </a:p>
        </p:txBody>
      </p:sp>
      <p:sp>
        <p:nvSpPr>
          <p:cNvPr id="3" name="Rectangle 2"/>
          <p:cNvSpPr txBox="1">
            <a:spLocks noChangeArrowheads="1"/>
          </p:cNvSpPr>
          <p:nvPr/>
        </p:nvSpPr>
        <p:spPr>
          <a:xfrm>
            <a:off x="1979712" y="836712"/>
            <a:ext cx="4391000" cy="762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sng" strike="noStrike" kern="0" cap="none" spc="0" normalizeH="0" baseline="0" noProof="0" dirty="0" smtClean="0">
                <a:ln>
                  <a:noFill/>
                </a:ln>
                <a:solidFill>
                  <a:srgbClr val="CC0000"/>
                </a:solidFill>
                <a:effectLst>
                  <a:outerShdw blurRad="38100" dist="38100" dir="2700000" algn="tl">
                    <a:srgbClr val="C0C0C0"/>
                  </a:outerShdw>
                </a:effectLst>
                <a:uLnTx/>
                <a:uFillTx/>
                <a:latin typeface="+mj-lt"/>
                <a:ea typeface="仿宋_GB2312" pitchFamily="49" charset="-122"/>
                <a:cs typeface="+mj-cs"/>
              </a:rPr>
              <a:t>数组的顺序存储方式</a:t>
            </a:r>
            <a:endParaRPr kumimoji="0" lang="zh-CN" altLang="en-US" sz="6000" b="1"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mj-lt"/>
              <a:ea typeface="仿宋_GB2312" pitchFamily="49" charset="-122"/>
              <a:cs typeface="+mj-cs"/>
            </a:endParaRPr>
          </a:p>
        </p:txBody>
      </p:sp>
      <p:sp>
        <p:nvSpPr>
          <p:cNvPr id="4" name="Rectangle 3"/>
          <p:cNvSpPr>
            <a:spLocks noChangeArrowheads="1"/>
          </p:cNvSpPr>
          <p:nvPr/>
        </p:nvSpPr>
        <p:spPr bwMode="auto">
          <a:xfrm>
            <a:off x="610072" y="1724472"/>
            <a:ext cx="7704137" cy="3455988"/>
          </a:xfrm>
          <a:prstGeom prst="rect">
            <a:avLst/>
          </a:prstGeom>
          <a:noFill/>
          <a:ln w="9525">
            <a:noFill/>
            <a:miter lim="800000"/>
            <a:headEnd/>
            <a:tailEnd/>
          </a:ln>
          <a:effectLst/>
        </p:spPr>
        <p:txBody>
          <a:bodyPr/>
          <a:lstStyle/>
          <a:p>
            <a:pPr marL="342900" indent="-342900">
              <a:buClr>
                <a:schemeClr val="tx2"/>
              </a:buClr>
              <a:buSzPct val="45000"/>
              <a:buFont typeface="Wingdings" pitchFamily="2" charset="2"/>
              <a:buChar char="n"/>
            </a:pPr>
            <a:r>
              <a:rPr lang="zh-CN" altLang="zh-CN" u="none" dirty="0" smtClean="0">
                <a:solidFill>
                  <a:srgbClr val="0000CC"/>
                </a:solidFill>
                <a:effectLst/>
                <a:ea typeface="仿宋_GB2312"/>
              </a:rPr>
              <a:t>把数组中各个元素的值按一定的次序存放在计算机的一组连续存储单元中</a:t>
            </a:r>
            <a:r>
              <a:rPr lang="zh-CN" altLang="en-US" u="none" dirty="0" smtClean="0">
                <a:solidFill>
                  <a:srgbClr val="0000CC"/>
                </a:solidFill>
                <a:effectLst/>
                <a:latin typeface="Times New Roman" pitchFamily="18" charset="0"/>
                <a:ea typeface="仿宋_GB2312"/>
              </a:rPr>
              <a:t>。</a:t>
            </a:r>
            <a:endParaRPr lang="en-US" altLang="zh-CN" u="none" dirty="0" smtClean="0">
              <a:solidFill>
                <a:srgbClr val="0000CC"/>
              </a:solidFill>
              <a:effectLst/>
              <a:latin typeface="Times New Roman" pitchFamily="18" charset="0"/>
              <a:ea typeface="仿宋_GB2312"/>
            </a:endParaRPr>
          </a:p>
          <a:p>
            <a:pPr marL="342900" indent="-342900">
              <a:buClr>
                <a:schemeClr val="tx2"/>
              </a:buClr>
              <a:buSzPct val="45000"/>
              <a:buFont typeface="Wingdings" pitchFamily="2" charset="2"/>
              <a:buChar char="n"/>
            </a:pPr>
            <a:r>
              <a:rPr lang="zh-CN" altLang="zh-CN" dirty="0" smtClean="0">
                <a:solidFill>
                  <a:srgbClr val="002060"/>
                </a:solidFill>
                <a:effectLst/>
                <a:ea typeface="仿宋_GB2312"/>
              </a:rPr>
              <a:t>优点在于</a:t>
            </a:r>
            <a:r>
              <a:rPr lang="zh-CN" altLang="zh-CN" u="none" dirty="0" smtClean="0">
                <a:solidFill>
                  <a:srgbClr val="0000CC"/>
                </a:solidFill>
                <a:effectLst/>
                <a:ea typeface="仿宋_GB2312"/>
              </a:rPr>
              <a:t>可以随机存取或者修改数组元素的值</a:t>
            </a:r>
            <a:r>
              <a:rPr lang="zh-CN" altLang="en-US" u="none" dirty="0" smtClean="0">
                <a:solidFill>
                  <a:srgbClr val="0000CC"/>
                </a:solidFill>
                <a:effectLst/>
                <a:ea typeface="仿宋_GB2312"/>
              </a:rPr>
              <a:t>。</a:t>
            </a:r>
            <a:endParaRPr lang="zh-CN" altLang="en-US" u="none" dirty="0">
              <a:solidFill>
                <a:srgbClr val="0000CC"/>
              </a:solidFill>
              <a:effectLst/>
              <a:latin typeface="Times New Roman" pitchFamily="18" charset="0"/>
              <a:ea typeface="仿宋_GB2312"/>
            </a:endParaRPr>
          </a:p>
          <a:p>
            <a:pPr marL="342900" indent="-342900">
              <a:buClr>
                <a:schemeClr val="tx2"/>
              </a:buClr>
              <a:buSzPct val="45000"/>
              <a:buFont typeface="Wingdings" pitchFamily="2" charset="2"/>
              <a:buChar char="n"/>
            </a:pPr>
            <a:r>
              <a:rPr lang="zh-CN" altLang="zh-CN" u="none" dirty="0" smtClean="0">
                <a:solidFill>
                  <a:srgbClr val="0000CC"/>
                </a:solidFill>
                <a:effectLst/>
                <a:ea typeface="仿宋_GB2312"/>
              </a:rPr>
              <a:t>只要知道数组元素的下标值，就可以按相应的地址计算公式求得该元素的存放地址。</a:t>
            </a:r>
            <a:endParaRPr lang="zh-CN" altLang="en-US" u="none" dirty="0">
              <a:solidFill>
                <a:srgbClr val="0000CC"/>
              </a:solidFill>
              <a:effectLst/>
              <a:latin typeface="Times New Roman" pitchFamily="18" charset="0"/>
              <a:ea typeface="仿宋_GB2312"/>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130</a:t>
            </a:fld>
            <a:endParaRPr lang="en-US" altLang="zh-CN"/>
          </a:p>
        </p:txBody>
      </p:sp>
      <p:sp>
        <p:nvSpPr>
          <p:cNvPr id="3" name="Text Box 2"/>
          <p:cNvSpPr txBox="1">
            <a:spLocks noChangeArrowheads="1"/>
          </p:cNvSpPr>
          <p:nvPr/>
        </p:nvSpPr>
        <p:spPr bwMode="auto">
          <a:xfrm>
            <a:off x="611560" y="764704"/>
            <a:ext cx="7704856" cy="4832092"/>
          </a:xfrm>
          <a:prstGeom prst="rect">
            <a:avLst/>
          </a:prstGeom>
          <a:noFill/>
          <a:ln w="9525">
            <a:noFill/>
            <a:miter lim="800000"/>
            <a:headEnd/>
            <a:tailEnd/>
          </a:ln>
        </p:spPr>
        <p:txBody>
          <a:bodyPr wrap="square">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2-14</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多项式</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的类定义及相加</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400"/>
              </a:lnSpc>
              <a:spcBef>
                <a:spcPts val="0"/>
              </a:spcBef>
            </a:pP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while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以</a:t>
            </a:r>
            <a:r>
              <a:rPr lang="en-US" altLang="zh-CN" sz="2400" u="none" dirty="0" err="1" smtClean="0">
                <a:solidFill>
                  <a:srgbClr val="FF0000"/>
                </a:solidFill>
                <a:effectLst/>
                <a:latin typeface="Times New Roman" pitchFamily="18" charset="0"/>
                <a:cs typeface="Times New Roman" pitchFamily="18" charset="0"/>
              </a:rPr>
              <a:t>bh</a:t>
            </a:r>
            <a:r>
              <a:rPr lang="zh-CN" altLang="zh-CN" sz="2400" b="0" u="none" dirty="0" smtClean="0">
                <a:solidFill>
                  <a:srgbClr val="0000FF"/>
                </a:solidFill>
                <a:effectLst/>
                <a:latin typeface="Times New Roman" pitchFamily="18" charset="0"/>
                <a:cs typeface="Times New Roman" pitchFamily="18" charset="0"/>
              </a:rPr>
              <a:t>为头结点的多项式链表中的剩余结点</a:t>
            </a:r>
            <a:endParaRPr lang="en-US" altLang="zh-CN" sz="2400" b="0" u="none" dirty="0" smtClean="0">
              <a:solidFill>
                <a:srgbClr val="0000FF"/>
              </a:solidFill>
              <a:effectLst/>
              <a:latin typeface="Times New Roman" pitchFamily="18" charset="0"/>
              <a:cs typeface="Times New Roman" pitchFamily="18" charset="0"/>
            </a:endParaRPr>
          </a:p>
          <a:p>
            <a:pPr>
              <a:lnSpc>
                <a:spcPts val="2400"/>
              </a:lnSpc>
              <a:spcBef>
                <a:spcPts val="0"/>
              </a:spcBef>
            </a:pPr>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链入结果链表中</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Get_NewTermNode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结果多项式链表收尾</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ch</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ch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ch</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delete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释放最初设置的辅助结点</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return </a:t>
            </a:r>
            <a:r>
              <a:rPr lang="en-US" altLang="zh-CN" sz="2400" b="0" u="none" dirty="0" err="1" smtClean="0">
                <a:solidFill>
                  <a:srgbClr val="CC3300"/>
                </a:solidFill>
                <a:effectLst/>
                <a:latin typeface="Times New Roman" pitchFamily="18" charset="0"/>
                <a:cs typeface="Times New Roman" pitchFamily="18" charset="0"/>
              </a:rPr>
              <a:t>ch</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131</a:t>
            </a:fld>
            <a:endParaRPr lang="en-US" altLang="zh-CN"/>
          </a:p>
        </p:txBody>
      </p:sp>
      <p:sp>
        <p:nvSpPr>
          <p:cNvPr id="3" name="Text Box 4"/>
          <p:cNvSpPr txBox="1">
            <a:spLocks noChangeArrowheads="1"/>
          </p:cNvSpPr>
          <p:nvPr/>
        </p:nvSpPr>
        <p:spPr bwMode="auto">
          <a:xfrm>
            <a:off x="467544" y="764704"/>
            <a:ext cx="8352928" cy="5479620"/>
          </a:xfrm>
          <a:prstGeom prst="rect">
            <a:avLst/>
          </a:prstGeom>
          <a:noFill/>
          <a:ln w="9525">
            <a:noFill/>
            <a:miter lim="800000"/>
            <a:headEnd/>
            <a:tailEnd/>
          </a:ln>
        </p:spPr>
        <p:txBody>
          <a:bodyPr wrap="square" lIns="112947" tIns="56473" rIns="112947" bIns="56473">
            <a:spAutoFit/>
          </a:bodyPr>
          <a:lstStyle/>
          <a:p>
            <a:pPr defTabSz="1128713" eaLnBrk="0" hangingPunct="0">
              <a:spcBef>
                <a:spcPts val="400"/>
              </a:spcBef>
            </a:pPr>
            <a:r>
              <a:rPr lang="en-US" altLang="zh-CN" sz="2600" u="none" dirty="0" smtClean="0">
                <a:solidFill>
                  <a:srgbClr val="CC3300"/>
                </a:solidFill>
                <a:effectLst/>
                <a:latin typeface="Times New Roman" pitchFamily="18" charset="0"/>
                <a:cs typeface="Times New Roman" pitchFamily="18" charset="0"/>
              </a:rPr>
              <a:t>Polynomial</a:t>
            </a:r>
            <a:r>
              <a:rPr lang="en-US" altLang="zh-CN" sz="2600" b="1"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operator </a:t>
            </a:r>
            <a:r>
              <a:rPr lang="en-US" altLang="zh-CN" sz="2600" b="0"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const</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Polynomial</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&amp;</a:t>
            </a:r>
            <a:r>
              <a:rPr lang="en-US" altLang="zh-CN" sz="2600" b="0" u="none" dirty="0">
                <a:solidFill>
                  <a:srgbClr val="CC3300"/>
                </a:solidFill>
                <a:effectLst/>
                <a:latin typeface="Times New Roman" pitchFamily="18" charset="0"/>
                <a:cs typeface="Times New Roman" pitchFamily="18" charset="0"/>
              </a:rPr>
              <a:t>ah</a:t>
            </a:r>
            <a:r>
              <a:rPr lang="en-US" altLang="zh-CN" sz="2600" u="none" dirty="0">
                <a:solidFill>
                  <a:srgbClr val="CC3300"/>
                </a:solidFill>
                <a:effectLst/>
                <a:latin typeface="Times New Roman" pitchFamily="18" charset="0"/>
                <a:cs typeface="Times New Roman" pitchFamily="18" charset="0"/>
              </a:rPr>
              <a:t>, </a:t>
            </a:r>
          </a:p>
          <a:p>
            <a:pPr defTabSz="1128713" eaLnBrk="0" hangingPunct="0">
              <a:spcBef>
                <a:spcPts val="400"/>
              </a:spcBef>
            </a:pPr>
            <a:r>
              <a:rPr lang="en-US" altLang="zh-CN" sz="2600"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const</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Polynomial</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&amp;</a:t>
            </a:r>
            <a:r>
              <a:rPr lang="en-US" altLang="zh-CN" sz="2600" b="0" u="none" dirty="0" err="1" smtClean="0">
                <a:solidFill>
                  <a:srgbClr val="CC3300"/>
                </a:solidFill>
                <a:effectLst/>
                <a:latin typeface="Times New Roman" pitchFamily="18" charset="0"/>
                <a:cs typeface="Times New Roman" pitchFamily="18" charset="0"/>
              </a:rPr>
              <a:t>bh</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p>
          <a:p>
            <a:pPr defTabSz="1128713" eaLnBrk="0" hangingPunct="0">
              <a:spcBef>
                <a:spcPts val="400"/>
              </a:spcBef>
            </a:pPr>
            <a:r>
              <a:rPr lang="en-US" altLang="zh-CN"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LinkNode</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a:t>
            </a:r>
            <a:r>
              <a:rPr lang="en-US" altLang="zh-CN" sz="2600" b="0" u="none" dirty="0">
                <a:solidFill>
                  <a:srgbClr val="CC3300"/>
                </a:solidFill>
                <a:effectLst/>
                <a:latin typeface="Times New Roman" pitchFamily="18" charset="0"/>
                <a:cs typeface="Times New Roman" pitchFamily="18" charset="0"/>
              </a:rPr>
              <a:t>Term</a:t>
            </a:r>
            <a:r>
              <a:rPr lang="en-US" altLang="zh-CN" sz="2600" b="1" u="none" dirty="0">
                <a:solidFill>
                  <a:srgbClr val="CC3300"/>
                </a:solidFill>
                <a:effectLst/>
                <a:latin typeface="Times New Roman" pitchFamily="18" charset="0"/>
                <a:cs typeface="Times New Roman" pitchFamily="18" charset="0"/>
              </a:rPr>
              <a:t>&gt;</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pa</a:t>
            </a:r>
            <a:r>
              <a:rPr lang="en-US" altLang="zh-CN"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pb</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pc</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p</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p>
          <a:p>
            <a:pPr defTabSz="1128713" eaLnBrk="0" hangingPunct="0">
              <a:spcBef>
                <a:spcPts val="400"/>
              </a:spcBef>
            </a:pPr>
            <a:r>
              <a:rPr lang="en-US" altLang="zh-CN"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ListIterator</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a:t>
            </a:r>
            <a:r>
              <a:rPr lang="en-US" altLang="zh-CN" sz="2600" b="0" u="none" dirty="0">
                <a:solidFill>
                  <a:srgbClr val="CC3300"/>
                </a:solidFill>
                <a:effectLst/>
                <a:latin typeface="Times New Roman" pitchFamily="18" charset="0"/>
                <a:cs typeface="Times New Roman" pitchFamily="18" charset="0"/>
              </a:rPr>
              <a:t>Term</a:t>
            </a:r>
            <a:r>
              <a:rPr lang="en-US" altLang="zh-CN" sz="2600" b="1" u="none" dirty="0">
                <a:solidFill>
                  <a:srgbClr val="CC3300"/>
                </a:solidFill>
                <a:effectLst/>
                <a:latin typeface="Times New Roman" pitchFamily="18" charset="0"/>
                <a:cs typeface="Times New Roman" pitchFamily="18" charset="0"/>
              </a:rPr>
              <a:t>&gt;</a:t>
            </a:r>
            <a:r>
              <a:rPr lang="en-US" altLang="zh-CN"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Aiter</a:t>
            </a:r>
            <a:r>
              <a:rPr lang="en-US" altLang="zh-CN" sz="2600"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ah</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poly</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a:t>
            </a:r>
            <a:endParaRPr lang="en-US" altLang="zh-CN" sz="2600" u="none" dirty="0">
              <a:solidFill>
                <a:srgbClr val="CC3300"/>
              </a:solidFill>
              <a:effectLst/>
              <a:latin typeface="Times New Roman" pitchFamily="18" charset="0"/>
              <a:cs typeface="Times New Roman" pitchFamily="18" charset="0"/>
            </a:endParaRPr>
          </a:p>
          <a:p>
            <a:pPr defTabSz="1128713" eaLnBrk="0" hangingPunct="0">
              <a:spcBef>
                <a:spcPts val="400"/>
              </a:spcBef>
            </a:pPr>
            <a:r>
              <a:rPr lang="en-US" altLang="zh-CN"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ListIterator</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a:t>
            </a:r>
            <a:r>
              <a:rPr lang="en-US" altLang="zh-CN" sz="2600" b="0" u="none" dirty="0">
                <a:solidFill>
                  <a:srgbClr val="CC3300"/>
                </a:solidFill>
                <a:effectLst/>
                <a:latin typeface="Times New Roman" pitchFamily="18" charset="0"/>
                <a:cs typeface="Times New Roman" pitchFamily="18" charset="0"/>
              </a:rPr>
              <a:t>Term</a:t>
            </a:r>
            <a:r>
              <a:rPr lang="en-US" altLang="zh-CN" sz="2600" b="1" u="none" dirty="0">
                <a:solidFill>
                  <a:srgbClr val="CC3300"/>
                </a:solidFill>
                <a:effectLst/>
                <a:latin typeface="Times New Roman" pitchFamily="18" charset="0"/>
                <a:cs typeface="Times New Roman" pitchFamily="18" charset="0"/>
              </a:rPr>
              <a:t>&gt;</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Biter</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bh</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poly</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a:t>
            </a:r>
            <a:endParaRPr lang="en-US" altLang="zh-CN" sz="2600" u="none" dirty="0">
              <a:solidFill>
                <a:srgbClr val="CC3300"/>
              </a:solidFill>
              <a:effectLst/>
              <a:latin typeface="Times New Roman" pitchFamily="18" charset="0"/>
              <a:cs typeface="Times New Roman" pitchFamily="18" charset="0"/>
            </a:endParaRPr>
          </a:p>
          <a:p>
            <a:pPr defTabSz="1128713" eaLnBrk="0" hangingPunct="0">
              <a:spcBef>
                <a:spcPts val="400"/>
              </a:spcBef>
            </a:pP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建立两个多项式</a:t>
            </a:r>
            <a:r>
              <a:rPr lang="zh-CN" altLang="en-US" sz="2600" b="0" u="none" dirty="0" smtClean="0">
                <a:solidFill>
                  <a:srgbClr val="0000FF"/>
                </a:solidFill>
                <a:effectLst/>
                <a:latin typeface="Times New Roman" pitchFamily="18" charset="0"/>
                <a:cs typeface="Times New Roman" pitchFamily="18" charset="0"/>
              </a:rPr>
              <a:t>对象</a:t>
            </a:r>
            <a:r>
              <a:rPr lang="en-US" altLang="zh-CN" sz="2600" u="none" dirty="0" err="1" smtClean="0">
                <a:solidFill>
                  <a:srgbClr val="FF0000"/>
                </a:solidFill>
                <a:effectLst/>
                <a:latin typeface="Times New Roman" pitchFamily="18" charset="0"/>
                <a:cs typeface="Times New Roman" pitchFamily="18" charset="0"/>
              </a:rPr>
              <a:t>Aiter</a:t>
            </a:r>
            <a:r>
              <a:rPr lang="zh-CN" altLang="en-US" sz="2600" b="0" u="none" dirty="0">
                <a:solidFill>
                  <a:srgbClr val="0000FF"/>
                </a:solidFill>
                <a:effectLst/>
                <a:latin typeface="Times New Roman" pitchFamily="18" charset="0"/>
                <a:cs typeface="Times New Roman" pitchFamily="18" charset="0"/>
              </a:rPr>
              <a:t>、</a:t>
            </a:r>
            <a:r>
              <a:rPr lang="en-US" altLang="zh-CN" sz="2600" u="none" dirty="0">
                <a:solidFill>
                  <a:srgbClr val="FF0000"/>
                </a:solidFill>
                <a:effectLst/>
                <a:latin typeface="Times New Roman" pitchFamily="18" charset="0"/>
                <a:cs typeface="Times New Roman" pitchFamily="18" charset="0"/>
              </a:rPr>
              <a:t>Biter</a:t>
            </a:r>
          </a:p>
          <a:p>
            <a:pPr defTabSz="1128713" eaLnBrk="0" hangingPunct="0">
              <a:spcBef>
                <a:spcPts val="400"/>
              </a:spcBef>
            </a:pP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pa</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pc</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Aiter</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First</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   </a:t>
            </a:r>
          </a:p>
          <a:p>
            <a:pPr defTabSz="1128713" eaLnBrk="0" hangingPunct="0">
              <a:spcBef>
                <a:spcPts val="400"/>
              </a:spcBef>
            </a:pPr>
            <a:r>
              <a:rPr lang="en-US" altLang="zh-CN" sz="2600" b="1" u="none" dirty="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pb</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Biter</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First</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p>
          <a:p>
            <a:pPr defTabSz="1128713" eaLnBrk="0" hangingPunct="0">
              <a:spcBef>
                <a:spcPts val="400"/>
              </a:spcBef>
            </a:pP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0000FF"/>
                </a:solidFill>
                <a:effectLst/>
                <a:latin typeface="Times New Roman" pitchFamily="18" charset="0"/>
                <a:cs typeface="Times New Roman" pitchFamily="18" charset="0"/>
              </a:rPr>
              <a:t>//</a:t>
            </a:r>
            <a:r>
              <a:rPr lang="zh-CN" altLang="en-US" sz="2600" b="0" u="none" dirty="0" smtClean="0">
                <a:solidFill>
                  <a:srgbClr val="0000FF"/>
                </a:solidFill>
                <a:effectLst/>
                <a:latin typeface="Times New Roman" pitchFamily="18" charset="0"/>
                <a:cs typeface="Times New Roman" pitchFamily="18" charset="0"/>
              </a:rPr>
              <a:t>取得</a:t>
            </a:r>
            <a:r>
              <a:rPr lang="en-US" altLang="zh-CN" sz="2600" u="none" dirty="0" smtClean="0">
                <a:solidFill>
                  <a:srgbClr val="FF0000"/>
                </a:solidFill>
                <a:effectLst/>
                <a:latin typeface="Times New Roman" pitchFamily="18" charset="0"/>
                <a:cs typeface="Times New Roman" pitchFamily="18" charset="0"/>
              </a:rPr>
              <a:t>ah</a:t>
            </a:r>
            <a:r>
              <a:rPr lang="zh-CN" altLang="en-US" sz="2600" b="0" u="none" dirty="0" smtClean="0">
                <a:solidFill>
                  <a:srgbClr val="0000FF"/>
                </a:solidFill>
                <a:effectLst/>
                <a:latin typeface="Times New Roman" pitchFamily="18" charset="0"/>
                <a:cs typeface="Times New Roman" pitchFamily="18" charset="0"/>
              </a:rPr>
              <a:t>与</a:t>
            </a:r>
            <a:r>
              <a:rPr lang="en-US" altLang="zh-CN" sz="2600" u="none" dirty="0" err="1" smtClean="0">
                <a:solidFill>
                  <a:srgbClr val="FF0000"/>
                </a:solidFill>
                <a:effectLst/>
                <a:latin typeface="Times New Roman" pitchFamily="18" charset="0"/>
                <a:cs typeface="Times New Roman" pitchFamily="18" charset="0"/>
              </a:rPr>
              <a:t>bh</a:t>
            </a:r>
            <a:r>
              <a:rPr lang="zh-CN" altLang="en-US" sz="2600" b="0" u="none" dirty="0" smtClean="0">
                <a:solidFill>
                  <a:srgbClr val="0000FF"/>
                </a:solidFill>
                <a:effectLst/>
                <a:latin typeface="Times New Roman" pitchFamily="18" charset="0"/>
                <a:cs typeface="Times New Roman" pitchFamily="18" charset="0"/>
              </a:rPr>
              <a:t>的</a:t>
            </a:r>
            <a:r>
              <a:rPr lang="zh-CN" altLang="en-US" sz="2600" b="0" u="none" dirty="0">
                <a:solidFill>
                  <a:srgbClr val="0000FF"/>
                </a:solidFill>
                <a:effectLst/>
                <a:latin typeface="Times New Roman" pitchFamily="18" charset="0"/>
                <a:cs typeface="Times New Roman" pitchFamily="18" charset="0"/>
              </a:rPr>
              <a:t>表头结点</a:t>
            </a:r>
          </a:p>
          <a:p>
            <a:pPr defTabSz="1128713" eaLnBrk="0" hangingPunct="0">
              <a:spcBef>
                <a:spcPts val="400"/>
              </a:spcBef>
            </a:pPr>
            <a:r>
              <a:rPr lang="zh-CN" altLang="en-US"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pa</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Aiter</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Next</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pb</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Biter</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Next</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a:t>
            </a:r>
          </a:p>
          <a:p>
            <a:pPr defTabSz="1128713" eaLnBrk="0" hangingPunct="0">
              <a:spcBef>
                <a:spcPts val="400"/>
              </a:spcBef>
            </a:pPr>
            <a:r>
              <a:rPr lang="en-US" altLang="zh-CN" sz="2600" b="1" u="none" dirty="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en-US" altLang="zh-CN" sz="2600" u="none" dirty="0" smtClean="0">
                <a:solidFill>
                  <a:srgbClr val="FF0000"/>
                </a:solidFill>
                <a:effectLst/>
                <a:latin typeface="Times New Roman" pitchFamily="18" charset="0"/>
                <a:cs typeface="Times New Roman" pitchFamily="18" charset="0"/>
              </a:rPr>
              <a:t>pa</a:t>
            </a:r>
            <a:r>
              <a:rPr lang="zh-CN" altLang="en-US" sz="2600" b="0" u="none" dirty="0" smtClean="0">
                <a:solidFill>
                  <a:srgbClr val="0000FF"/>
                </a:solidFill>
                <a:effectLst/>
                <a:latin typeface="Times New Roman" pitchFamily="18" charset="0"/>
                <a:cs typeface="Times New Roman" pitchFamily="18" charset="0"/>
              </a:rPr>
              <a:t>与</a:t>
            </a:r>
            <a:r>
              <a:rPr lang="en-US" altLang="zh-CN" sz="2600" u="none" dirty="0" err="1" smtClean="0">
                <a:solidFill>
                  <a:srgbClr val="FF0000"/>
                </a:solidFill>
                <a:effectLst/>
                <a:latin typeface="Times New Roman" pitchFamily="18" charset="0"/>
                <a:cs typeface="Times New Roman" pitchFamily="18" charset="0"/>
              </a:rPr>
              <a:t>pb</a:t>
            </a:r>
            <a:r>
              <a:rPr lang="zh-CN" altLang="zh-CN" sz="2600" b="0" u="none" dirty="0" smtClean="0">
                <a:solidFill>
                  <a:srgbClr val="0000FF"/>
                </a:solidFill>
                <a:effectLst/>
                <a:latin typeface="Times New Roman" pitchFamily="18" charset="0"/>
                <a:cs typeface="Times New Roman" pitchFamily="18" charset="0"/>
              </a:rPr>
              <a:t>是链表</a:t>
            </a:r>
            <a:r>
              <a:rPr lang="en-US" altLang="zh-CN" sz="2600" u="none" dirty="0" smtClean="0">
                <a:solidFill>
                  <a:srgbClr val="FF0000"/>
                </a:solidFill>
                <a:effectLst/>
                <a:latin typeface="Times New Roman" pitchFamily="18" charset="0"/>
                <a:cs typeface="Times New Roman" pitchFamily="18" charset="0"/>
              </a:rPr>
              <a:t>ah</a:t>
            </a:r>
            <a:r>
              <a:rPr lang="zh-CN" altLang="en-US" sz="2600" b="0" u="none" dirty="0">
                <a:solidFill>
                  <a:srgbClr val="0000FF"/>
                </a:solidFill>
                <a:effectLst/>
                <a:latin typeface="Times New Roman" pitchFamily="18" charset="0"/>
                <a:cs typeface="Times New Roman" pitchFamily="18" charset="0"/>
              </a:rPr>
              <a:t>、</a:t>
            </a:r>
            <a:r>
              <a:rPr lang="en-US" altLang="zh-CN" sz="2600" u="none" dirty="0" err="1" smtClean="0">
                <a:solidFill>
                  <a:srgbClr val="FF0000"/>
                </a:solidFill>
                <a:effectLst/>
                <a:latin typeface="Times New Roman" pitchFamily="18" charset="0"/>
                <a:cs typeface="Times New Roman" pitchFamily="18" charset="0"/>
              </a:rPr>
              <a:t>bh</a:t>
            </a:r>
            <a:r>
              <a:rPr lang="zh-CN" altLang="zh-CN" sz="2600" b="0" u="none" dirty="0" smtClean="0">
                <a:solidFill>
                  <a:srgbClr val="0000FF"/>
                </a:solidFill>
                <a:effectLst/>
                <a:latin typeface="Times New Roman" pitchFamily="18" charset="0"/>
                <a:cs typeface="Times New Roman" pitchFamily="18" charset="0"/>
              </a:rPr>
              <a:t>的</a:t>
            </a:r>
            <a:r>
              <a:rPr lang="zh-CN" altLang="zh-CN" sz="2600" b="0" u="none" dirty="0">
                <a:solidFill>
                  <a:srgbClr val="0000FF"/>
                </a:solidFill>
                <a:effectLst/>
                <a:latin typeface="Times New Roman" pitchFamily="18" charset="0"/>
                <a:cs typeface="Times New Roman" pitchFamily="18" charset="0"/>
              </a:rPr>
              <a:t>检测指针</a:t>
            </a:r>
            <a:endParaRPr lang="zh-CN" altLang="en-US" sz="2600" b="0" u="none" dirty="0">
              <a:solidFill>
                <a:srgbClr val="0000FF"/>
              </a:solidFill>
              <a:effectLst/>
              <a:latin typeface="Times New Roman" pitchFamily="18" charset="0"/>
              <a:cs typeface="Times New Roman" pitchFamily="18" charset="0"/>
            </a:endParaRPr>
          </a:p>
          <a:p>
            <a:pPr defTabSz="1128713" eaLnBrk="0" hangingPunct="0">
              <a:spcBef>
                <a:spcPts val="400"/>
              </a:spcBef>
            </a:pPr>
            <a:r>
              <a:rPr lang="zh-CN" altLang="en-US" sz="2600" b="1" u="none" dirty="0">
                <a:solidFill>
                  <a:srgbClr val="CC3300"/>
                </a:solidFill>
                <a:effectLst/>
                <a:latin typeface="Times New Roman" pitchFamily="18" charset="0"/>
                <a:cs typeface="Times New Roman" pitchFamily="18" charset="0"/>
              </a:rPr>
              <a:t> </a:t>
            </a:r>
            <a:r>
              <a:rPr lang="zh-CN" altLang="en-US"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delete</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p</a:t>
            </a:r>
            <a:r>
              <a:rPr lang="en-US" altLang="zh-CN" sz="2600" b="1" u="none" dirty="0">
                <a:solidFill>
                  <a:srgbClr val="CC3300"/>
                </a:solidFill>
                <a:effectLst/>
                <a:latin typeface="Times New Roman" pitchFamily="18" charset="0"/>
                <a:cs typeface="Times New Roman" pitchFamily="18" charset="0"/>
              </a:rPr>
              <a:t>;  </a:t>
            </a:r>
            <a:r>
              <a:rPr lang="en-US" altLang="zh-CN" sz="2600" b="0" u="none" dirty="0">
                <a:solidFill>
                  <a:srgbClr val="0000FF"/>
                </a:solidFill>
                <a:effectLst/>
                <a:latin typeface="Times New Roman" pitchFamily="18" charset="0"/>
                <a:cs typeface="Times New Roman" pitchFamily="18" charset="0"/>
              </a:rPr>
              <a:t>//</a:t>
            </a:r>
            <a:r>
              <a:rPr lang="zh-CN" altLang="en-US" sz="2600" b="0" u="none" dirty="0" smtClean="0">
                <a:solidFill>
                  <a:srgbClr val="0000FF"/>
                </a:solidFill>
                <a:effectLst/>
                <a:latin typeface="Times New Roman" pitchFamily="18" charset="0"/>
                <a:cs typeface="Times New Roman" pitchFamily="18" charset="0"/>
              </a:rPr>
              <a:t>保留</a:t>
            </a:r>
            <a:r>
              <a:rPr lang="en-US" altLang="zh-CN" sz="2600" u="none" dirty="0" smtClean="0">
                <a:solidFill>
                  <a:srgbClr val="FF0000"/>
                </a:solidFill>
                <a:effectLst/>
                <a:latin typeface="Times New Roman" pitchFamily="18" charset="0"/>
                <a:cs typeface="Times New Roman" pitchFamily="18" charset="0"/>
              </a:rPr>
              <a:t>ah</a:t>
            </a:r>
            <a:r>
              <a:rPr lang="zh-CN" altLang="en-US" sz="2600" b="0" u="none" dirty="0" smtClean="0">
                <a:solidFill>
                  <a:srgbClr val="0000FF"/>
                </a:solidFill>
                <a:effectLst/>
                <a:latin typeface="Times New Roman" pitchFamily="18" charset="0"/>
                <a:cs typeface="Times New Roman" pitchFamily="18" charset="0"/>
              </a:rPr>
              <a:t>的</a:t>
            </a:r>
            <a:r>
              <a:rPr lang="zh-CN" altLang="en-US" sz="2600" b="0" u="none" dirty="0">
                <a:solidFill>
                  <a:srgbClr val="0000FF"/>
                </a:solidFill>
                <a:effectLst/>
                <a:latin typeface="Times New Roman" pitchFamily="18" charset="0"/>
                <a:cs typeface="Times New Roman" pitchFamily="18" charset="0"/>
              </a:rPr>
              <a:t>表头结点，</a:t>
            </a:r>
            <a:r>
              <a:rPr lang="zh-CN" altLang="en-US" sz="2600" b="0" u="none" dirty="0" smtClean="0">
                <a:solidFill>
                  <a:srgbClr val="0000FF"/>
                </a:solidFill>
                <a:effectLst/>
                <a:latin typeface="Times New Roman" pitchFamily="18" charset="0"/>
                <a:cs typeface="Times New Roman" pitchFamily="18" charset="0"/>
              </a:rPr>
              <a:t>删去</a:t>
            </a:r>
            <a:r>
              <a:rPr lang="en-US" altLang="zh-CN" sz="2600" u="none" dirty="0" err="1" smtClean="0">
                <a:solidFill>
                  <a:srgbClr val="FF0000"/>
                </a:solidFill>
                <a:effectLst/>
                <a:latin typeface="Times New Roman" pitchFamily="18" charset="0"/>
                <a:cs typeface="Times New Roman" pitchFamily="18" charset="0"/>
              </a:rPr>
              <a:t>bh</a:t>
            </a:r>
            <a:r>
              <a:rPr lang="zh-CN" altLang="en-US" sz="2600" b="0" u="none" dirty="0" smtClean="0">
                <a:solidFill>
                  <a:srgbClr val="0000FF"/>
                </a:solidFill>
                <a:effectLst/>
                <a:latin typeface="Times New Roman" pitchFamily="18" charset="0"/>
                <a:cs typeface="Times New Roman" pitchFamily="18" charset="0"/>
              </a:rPr>
              <a:t>的</a:t>
            </a:r>
            <a:r>
              <a:rPr lang="zh-CN" altLang="en-US" sz="2600" b="0" u="none" dirty="0">
                <a:solidFill>
                  <a:srgbClr val="0000FF"/>
                </a:solidFill>
                <a:effectLst/>
                <a:latin typeface="Times New Roman" pitchFamily="18" charset="0"/>
                <a:cs typeface="Times New Roman" pitchFamily="18" charset="0"/>
              </a:rPr>
              <a:t>表头结点</a:t>
            </a:r>
          </a:p>
        </p:txBody>
      </p:sp>
    </p:spTree>
  </p:cSld>
  <p:clrMapOvr>
    <a:masterClrMapping/>
  </p:clrMapOvr>
  <p:transition>
    <p:split/>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132</a:t>
            </a:fld>
            <a:endParaRPr lang="en-US" altLang="zh-CN"/>
          </a:p>
        </p:txBody>
      </p:sp>
      <p:sp>
        <p:nvSpPr>
          <p:cNvPr id="3" name="Rectangle 4"/>
          <p:cNvSpPr>
            <a:spLocks noChangeArrowheads="1"/>
          </p:cNvSpPr>
          <p:nvPr/>
        </p:nvSpPr>
        <p:spPr bwMode="auto">
          <a:xfrm>
            <a:off x="468313" y="620688"/>
            <a:ext cx="7776095" cy="5293757"/>
          </a:xfrm>
          <a:prstGeom prst="rect">
            <a:avLst/>
          </a:prstGeom>
          <a:noFill/>
          <a:ln w="9525">
            <a:noFill/>
            <a:miter lim="800000"/>
            <a:headEnd/>
            <a:tailEnd/>
          </a:ln>
        </p:spPr>
        <p:txBody>
          <a:bodyPr wrap="square">
            <a:spAutoFit/>
          </a:bodyPr>
          <a:lstStyle/>
          <a:p>
            <a:pPr eaLnBrk="0" hangingPunct="0">
              <a:spcBef>
                <a:spcPts val="0"/>
              </a:spcBef>
            </a:pPr>
            <a:r>
              <a:rPr lang="zh-CN" altLang="en-US" sz="2600" b="1" u="none" dirty="0" smtClean="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while</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Aiter</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NotNull</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&amp;&amp;</a:t>
            </a:r>
            <a:r>
              <a:rPr lang="en-US" altLang="zh-CN" sz="2600" u="none" dirty="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Biter</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NotNull</a:t>
            </a:r>
            <a:r>
              <a:rPr lang="en-US" altLang="zh-CN" sz="2600" u="none" dirty="0" smtClean="0">
                <a:solidFill>
                  <a:srgbClr val="CC3300"/>
                </a:solidFill>
                <a:effectLst/>
                <a:latin typeface="Times New Roman" pitchFamily="18" charset="0"/>
                <a:cs typeface="Times New Roman" pitchFamily="18" charset="0"/>
              </a:rPr>
              <a:t>( ))</a:t>
            </a:r>
            <a:endParaRPr lang="en-US" altLang="zh-CN" sz="2600" u="none" dirty="0">
              <a:solidFill>
                <a:srgbClr val="CC3300"/>
              </a:solidFill>
              <a:effectLst/>
              <a:latin typeface="Times New Roman" pitchFamily="18" charset="0"/>
              <a:cs typeface="Times New Roman" pitchFamily="18" charset="0"/>
            </a:endParaRPr>
          </a:p>
          <a:p>
            <a:pPr eaLnBrk="0" hangingPunct="0">
              <a:spcBef>
                <a:spcPts val="0"/>
              </a:spcBef>
            </a:pPr>
            <a:r>
              <a:rPr lang="en-US" altLang="zh-CN" sz="2600" u="none" dirty="0">
                <a:solidFill>
                  <a:srgbClr val="CC3300"/>
                </a:solidFill>
                <a:effectLst/>
                <a:latin typeface="Times New Roman" pitchFamily="18" charset="0"/>
                <a:cs typeface="Times New Roman" pitchFamily="18" charset="0"/>
              </a:rPr>
              <a:t> </a:t>
            </a:r>
            <a:r>
              <a:rPr lang="zh-CN" altLang="en-US"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两两比较</a:t>
            </a:r>
          </a:p>
          <a:p>
            <a:pPr eaLnBrk="0" hangingPunct="0">
              <a:spcBef>
                <a:spcPts val="0"/>
              </a:spcBef>
            </a:pPr>
            <a:r>
              <a:rPr lang="zh-CN" altLang="en-US" sz="2600" b="1" u="none" dirty="0">
                <a:solidFill>
                  <a:srgbClr val="CC3300"/>
                </a:solidFill>
                <a:effectLst/>
                <a:latin typeface="Times New Roman" pitchFamily="18" charset="0"/>
                <a:cs typeface="Times New Roman" pitchFamily="18" charset="0"/>
              </a:rPr>
              <a:t>   </a:t>
            </a:r>
            <a:r>
              <a:rPr lang="zh-CN" altLang="en-US" sz="2600" b="1" u="none" dirty="0" smtClean="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switch</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compare</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a:t>
            </a:r>
            <a:r>
              <a:rPr lang="en-US" altLang="zh-CN" sz="2600" u="none" dirty="0" smtClean="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&gt;</a:t>
            </a:r>
            <a:r>
              <a:rPr lang="en-US" altLang="zh-CN" sz="2600" b="0" u="none" dirty="0">
                <a:solidFill>
                  <a:srgbClr val="CC3300"/>
                </a:solidFill>
                <a:effectLst/>
                <a:latin typeface="Times New Roman" pitchFamily="18" charset="0"/>
                <a:cs typeface="Times New Roman" pitchFamily="18" charset="0"/>
              </a:rPr>
              <a:t>exp</a:t>
            </a:r>
            <a:r>
              <a:rPr lang="en-US" altLang="zh-CN"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pb</a:t>
            </a:r>
            <a:r>
              <a:rPr lang="en-US" altLang="zh-CN" sz="2600" u="none" dirty="0">
                <a:solidFill>
                  <a:srgbClr val="CC3300"/>
                </a:solidFill>
                <a:effectLst/>
                <a:latin typeface="Times New Roman" pitchFamily="18" charset="0"/>
                <a:cs typeface="Times New Roman" pitchFamily="18" charset="0"/>
              </a:rPr>
              <a:t>-&gt;</a:t>
            </a:r>
            <a:r>
              <a:rPr lang="en-US" altLang="zh-CN" sz="2600" b="0" u="none" dirty="0" smtClean="0">
                <a:solidFill>
                  <a:srgbClr val="CC3300"/>
                </a:solidFill>
                <a:effectLst/>
                <a:latin typeface="Times New Roman" pitchFamily="18" charset="0"/>
                <a:cs typeface="Times New Roman" pitchFamily="18" charset="0"/>
              </a:rPr>
              <a:t>exp</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p>
          <a:p>
            <a:pPr eaLnBrk="0" hangingPunct="0">
              <a:spcBef>
                <a:spcPts val="0"/>
              </a:spcBef>
            </a:pPr>
            <a:r>
              <a:rPr lang="en-US" altLang="zh-CN" sz="2600" b="1" u="none" dirty="0">
                <a:solidFill>
                  <a:srgbClr val="CC3300"/>
                </a:solidFill>
                <a:effectLst/>
                <a:latin typeface="Times New Roman" pitchFamily="18" charset="0"/>
                <a:cs typeface="Times New Roman" pitchFamily="18" charset="0"/>
              </a:rPr>
              <a:t>   </a:t>
            </a:r>
            <a:r>
              <a:rPr lang="zh-CN" altLang="en-US" sz="2600" b="1" u="none" dirty="0" smtClean="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case </a:t>
            </a:r>
            <a:r>
              <a:rPr lang="en-US" altLang="zh-CN" sz="2600" u="none" dirty="0">
                <a:solidFill>
                  <a:srgbClr val="CC3300"/>
                </a:solidFill>
                <a:effectLst/>
                <a:latin typeface="Times New Roman" pitchFamily="18" charset="0"/>
                <a:cs typeface="Times New Roman" pitchFamily="18" charset="0"/>
              </a:rPr>
              <a:t>‘</a:t>
            </a:r>
            <a:r>
              <a:rPr lang="en-US" altLang="zh-CN" sz="2600" b="0"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a:t>
            </a:r>
            <a:r>
              <a:rPr lang="en-US" altLang="zh-CN" sz="2600" b="1" u="none" dirty="0" smtClean="0">
                <a:solidFill>
                  <a:srgbClr val="CC3300"/>
                </a:solidFill>
                <a:effectLst/>
                <a:latin typeface="Times New Roman" pitchFamily="18" charset="0"/>
                <a:cs typeface="Times New Roman" pitchFamily="18" charset="0"/>
              </a:rPr>
              <a:t>-&gt;</a:t>
            </a:r>
            <a:r>
              <a:rPr lang="en-US" altLang="zh-CN" sz="2600" b="0" u="none" dirty="0" smtClean="0">
                <a:solidFill>
                  <a:srgbClr val="CC3300"/>
                </a:solidFill>
                <a:effectLst/>
                <a:latin typeface="Times New Roman" pitchFamily="18" charset="0"/>
                <a:cs typeface="Times New Roman" pitchFamily="18" charset="0"/>
              </a:rPr>
              <a:t>exp</a:t>
            </a:r>
            <a:r>
              <a:rPr lang="en-US" altLang="zh-CN" sz="2600" b="1"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pb</a:t>
            </a:r>
            <a:r>
              <a:rPr lang="en-US" altLang="zh-CN" sz="2600" b="1" u="none" dirty="0" smtClean="0">
                <a:solidFill>
                  <a:srgbClr val="CC3300"/>
                </a:solidFill>
                <a:effectLst/>
                <a:latin typeface="Times New Roman" pitchFamily="18" charset="0"/>
                <a:cs typeface="Times New Roman" pitchFamily="18" charset="0"/>
              </a:rPr>
              <a:t>-&gt;</a:t>
            </a:r>
            <a:r>
              <a:rPr lang="en-US" altLang="zh-CN" sz="2600" b="0" u="none" dirty="0" smtClean="0">
                <a:solidFill>
                  <a:srgbClr val="CC3300"/>
                </a:solidFill>
                <a:effectLst/>
                <a:latin typeface="Times New Roman" pitchFamily="18" charset="0"/>
                <a:cs typeface="Times New Roman" pitchFamily="18" charset="0"/>
              </a:rPr>
              <a:t>exp</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		</a:t>
            </a:r>
          </a:p>
          <a:p>
            <a:pPr eaLnBrk="0" hangingPunct="0">
              <a:spcBef>
                <a:spcPts val="0"/>
              </a:spcBef>
            </a:pPr>
            <a:r>
              <a:rPr lang="en-US" altLang="zh-CN" sz="2600" b="1" u="none" dirty="0">
                <a:solidFill>
                  <a:srgbClr val="CC3300"/>
                </a:solidFill>
                <a:effectLst/>
                <a:latin typeface="Times New Roman" pitchFamily="18" charset="0"/>
                <a:cs typeface="Times New Roman" pitchFamily="18" charset="0"/>
              </a:rPr>
              <a:t>        </a:t>
            </a:r>
            <a:r>
              <a:rPr lang="zh-CN" altLang="en-US" sz="2600" b="1"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pa</a:t>
            </a:r>
            <a:r>
              <a:rPr lang="en-US" altLang="zh-CN" sz="2600" u="none" dirty="0" smtClean="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&gt;</a:t>
            </a:r>
            <a:r>
              <a:rPr lang="en-US" altLang="zh-CN" sz="2600" b="0" u="none" dirty="0" err="1" smtClean="0">
                <a:solidFill>
                  <a:srgbClr val="CC3300"/>
                </a:solidFill>
                <a:effectLst/>
                <a:latin typeface="Times New Roman" pitchFamily="18" charset="0"/>
                <a:cs typeface="Times New Roman" pitchFamily="18" charset="0"/>
              </a:rPr>
              <a:t>coef</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a:t>
            </a:r>
            <a:r>
              <a:rPr lang="en-US" altLang="zh-CN" sz="2600" u="none" dirty="0" smtClean="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&gt;</a:t>
            </a:r>
            <a:r>
              <a:rPr lang="en-US" altLang="zh-CN" sz="2600" b="0" u="none" dirty="0" err="1" smtClean="0">
                <a:solidFill>
                  <a:srgbClr val="CC3300"/>
                </a:solidFill>
                <a:effectLst/>
                <a:latin typeface="Times New Roman" pitchFamily="18" charset="0"/>
                <a:cs typeface="Times New Roman" pitchFamily="18" charset="0"/>
              </a:rPr>
              <a:t>coef</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pb</a:t>
            </a:r>
            <a:r>
              <a:rPr lang="en-US" altLang="zh-CN" sz="2600" u="none" dirty="0" smtClean="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&gt;</a:t>
            </a:r>
            <a:r>
              <a:rPr lang="en-US" altLang="zh-CN" sz="2600" b="0" u="none" dirty="0" err="1">
                <a:solidFill>
                  <a:srgbClr val="CC3300"/>
                </a:solidFill>
                <a:effectLst/>
                <a:latin typeface="Times New Roman" pitchFamily="18" charset="0"/>
                <a:cs typeface="Times New Roman" pitchFamily="18" charset="0"/>
              </a:rPr>
              <a:t>coef</a:t>
            </a:r>
            <a:r>
              <a:rPr lang="en-US" altLang="zh-CN" sz="2600" b="1" u="none" dirty="0">
                <a:solidFill>
                  <a:srgbClr val="CC3300"/>
                </a:solidFill>
                <a:effectLst/>
                <a:latin typeface="Times New Roman" pitchFamily="18" charset="0"/>
                <a:cs typeface="Times New Roman" pitchFamily="18" charset="0"/>
              </a:rPr>
              <a:t>;  </a:t>
            </a:r>
            <a:r>
              <a:rPr lang="en-US" altLang="zh-CN" sz="2600" b="0" u="none" dirty="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系数相加</a:t>
            </a:r>
          </a:p>
          <a:p>
            <a:pPr eaLnBrk="0" hangingPunct="0">
              <a:spcBef>
                <a:spcPts val="0"/>
              </a:spcBef>
            </a:pPr>
            <a:r>
              <a:rPr lang="zh-CN" altLang="en-US" sz="2600" u="none" dirty="0">
                <a:solidFill>
                  <a:srgbClr val="CC3300"/>
                </a:solidFill>
                <a:effectLst/>
                <a:latin typeface="Times New Roman" pitchFamily="18" charset="0"/>
                <a:cs typeface="Times New Roman" pitchFamily="18" charset="0"/>
              </a:rPr>
              <a:t>        </a:t>
            </a:r>
            <a:r>
              <a:rPr lang="zh-CN" altLang="en-US"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pb</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pb</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Biter</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Next</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delete</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p</a:t>
            </a:r>
            <a:r>
              <a:rPr lang="en-US" altLang="zh-CN" sz="2600" b="1" u="none" dirty="0">
                <a:solidFill>
                  <a:srgbClr val="CC3300"/>
                </a:solidFill>
                <a:effectLst/>
                <a:latin typeface="Times New Roman" pitchFamily="18" charset="0"/>
                <a:cs typeface="Times New Roman" pitchFamily="18" charset="0"/>
              </a:rPr>
              <a:t>;</a:t>
            </a:r>
          </a:p>
          <a:p>
            <a:pPr eaLnBrk="0" hangingPunct="0">
              <a:spcBef>
                <a:spcPts val="0"/>
              </a:spcBef>
            </a:pPr>
            <a:r>
              <a:rPr lang="en-US" altLang="zh-CN" sz="2600" b="1" u="none" dirty="0">
                <a:solidFill>
                  <a:srgbClr val="CC3300"/>
                </a:solidFill>
                <a:effectLst/>
                <a:latin typeface="Times New Roman" pitchFamily="18" charset="0"/>
                <a:cs typeface="Times New Roman" pitchFamily="18" charset="0"/>
              </a:rPr>
              <a:t>        </a:t>
            </a:r>
            <a:r>
              <a:rPr lang="zh-CN" altLang="en-US" sz="2600" b="1"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en-US" sz="2600" b="0" u="none" dirty="0" smtClean="0">
                <a:solidFill>
                  <a:srgbClr val="0000FF"/>
                </a:solidFill>
                <a:effectLst/>
                <a:latin typeface="Times New Roman" pitchFamily="18" charset="0"/>
                <a:cs typeface="Times New Roman" pitchFamily="18" charset="0"/>
              </a:rPr>
              <a:t>删去原</a:t>
            </a:r>
            <a:r>
              <a:rPr lang="en-US" altLang="zh-CN" sz="2600" u="none" dirty="0" err="1" smtClean="0">
                <a:solidFill>
                  <a:srgbClr val="FF0000"/>
                </a:solidFill>
                <a:effectLst/>
                <a:latin typeface="Times New Roman" pitchFamily="18" charset="0"/>
                <a:cs typeface="Times New Roman" pitchFamily="18" charset="0"/>
              </a:rPr>
              <a:t>pb</a:t>
            </a:r>
            <a:r>
              <a:rPr lang="zh-CN" altLang="en-US" sz="2600" b="0" u="none" dirty="0" smtClean="0">
                <a:solidFill>
                  <a:srgbClr val="0000FF"/>
                </a:solidFill>
                <a:effectLst/>
                <a:latin typeface="Times New Roman" pitchFamily="18" charset="0"/>
                <a:cs typeface="Times New Roman" pitchFamily="18" charset="0"/>
              </a:rPr>
              <a:t>所</a:t>
            </a:r>
            <a:r>
              <a:rPr lang="zh-CN" altLang="en-US" sz="2600" b="0" u="none" dirty="0">
                <a:solidFill>
                  <a:srgbClr val="0000FF"/>
                </a:solidFill>
                <a:effectLst/>
                <a:latin typeface="Times New Roman" pitchFamily="18" charset="0"/>
                <a:cs typeface="Times New Roman" pitchFamily="18" charset="0"/>
              </a:rPr>
              <a:t>指结点</a:t>
            </a:r>
            <a:r>
              <a:rPr lang="zh-CN" altLang="en-US" sz="2600" b="1" u="none" dirty="0">
                <a:solidFill>
                  <a:srgbClr val="CC3300"/>
                </a:solidFill>
                <a:effectLst/>
                <a:latin typeface="Times New Roman" pitchFamily="18" charset="0"/>
                <a:cs typeface="Times New Roman" pitchFamily="18" charset="0"/>
              </a:rPr>
              <a:t>	</a:t>
            </a:r>
            <a:endParaRPr lang="zh-CN" altLang="en-US" sz="2600" u="none" dirty="0">
              <a:solidFill>
                <a:srgbClr val="CC3300"/>
              </a:solidFill>
              <a:effectLst/>
              <a:latin typeface="Times New Roman" pitchFamily="18" charset="0"/>
              <a:cs typeface="Times New Roman" pitchFamily="18" charset="0"/>
            </a:endParaRPr>
          </a:p>
          <a:p>
            <a:pPr eaLnBrk="0" hangingPunct="0">
              <a:spcBef>
                <a:spcPts val="0"/>
              </a:spcBef>
            </a:pPr>
            <a:r>
              <a:rPr lang="zh-CN" altLang="en-US" sz="2600" b="1" u="none" dirty="0">
                <a:solidFill>
                  <a:srgbClr val="CC3300"/>
                </a:solidFill>
                <a:effectLst/>
                <a:latin typeface="Times New Roman" pitchFamily="18" charset="0"/>
                <a:cs typeface="Times New Roman" pitchFamily="18" charset="0"/>
              </a:rPr>
              <a:t>       </a:t>
            </a:r>
            <a:r>
              <a:rPr lang="zh-CN" altLang="en-US" sz="2600" b="1" u="none" dirty="0" smtClean="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if </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a:solidFill>
                  <a:srgbClr val="CC3300"/>
                </a:solidFill>
                <a:effectLst/>
                <a:latin typeface="Times New Roman" pitchFamily="18" charset="0"/>
                <a:cs typeface="Times New Roman" pitchFamily="18" charset="0"/>
              </a:rPr>
              <a:t>pa</a:t>
            </a:r>
            <a:r>
              <a:rPr lang="en-US" altLang="zh-CN" sz="2600" u="none" dirty="0">
                <a:solidFill>
                  <a:srgbClr val="CC3300"/>
                </a:solidFill>
                <a:effectLst/>
                <a:latin typeface="Times New Roman" pitchFamily="18" charset="0"/>
                <a:cs typeface="Times New Roman" pitchFamily="18" charset="0"/>
              </a:rPr>
              <a:t>-&gt;</a:t>
            </a:r>
            <a:r>
              <a:rPr lang="en-US" altLang="zh-CN" sz="2600" b="0" u="none" dirty="0" err="1" smtClean="0">
                <a:solidFill>
                  <a:srgbClr val="CC3300"/>
                </a:solidFill>
                <a:effectLst/>
                <a:latin typeface="Times New Roman" pitchFamily="18" charset="0"/>
                <a:cs typeface="Times New Roman" pitchFamily="18" charset="0"/>
              </a:rPr>
              <a:t>coef</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a:t>
            </a:r>
            <a:r>
              <a:rPr lang="zh-CN" altLang="en-US" sz="2600" b="1"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en-US" sz="2600" b="0" u="none" dirty="0" smtClean="0">
                <a:solidFill>
                  <a:srgbClr val="0000FF"/>
                </a:solidFill>
                <a:effectLst/>
                <a:latin typeface="Times New Roman" pitchFamily="18" charset="0"/>
                <a:cs typeface="Times New Roman" pitchFamily="18" charset="0"/>
              </a:rPr>
              <a:t>相加为</a:t>
            </a:r>
            <a:r>
              <a:rPr lang="en-US" altLang="zh-CN" sz="2600" u="none" dirty="0" smtClean="0">
                <a:solidFill>
                  <a:srgbClr val="FF0000"/>
                </a:solidFill>
                <a:effectLst/>
                <a:latin typeface="Times New Roman" pitchFamily="18" charset="0"/>
                <a:cs typeface="Times New Roman" pitchFamily="18" charset="0"/>
              </a:rPr>
              <a:t>0</a:t>
            </a:r>
            <a:r>
              <a:rPr lang="zh-CN" altLang="en-US" sz="2600" b="0" u="none" dirty="0" smtClean="0">
                <a:solidFill>
                  <a:srgbClr val="0000FF"/>
                </a:solidFill>
                <a:effectLst/>
                <a:latin typeface="Times New Roman" pitchFamily="18" charset="0"/>
                <a:cs typeface="Times New Roman" pitchFamily="18" charset="0"/>
              </a:rPr>
              <a:t>，不要</a:t>
            </a:r>
            <a:endParaRPr lang="en-US" altLang="zh-CN" sz="2600" b="0" u="none" dirty="0">
              <a:solidFill>
                <a:srgbClr val="0000FF"/>
              </a:solidFill>
              <a:effectLst/>
              <a:latin typeface="Times New Roman" pitchFamily="18" charset="0"/>
              <a:cs typeface="Times New Roman" pitchFamily="18" charset="0"/>
            </a:endParaRPr>
          </a:p>
          <a:p>
            <a:pPr eaLnBrk="0" hangingPunct="0">
              <a:spcBef>
                <a:spcPts val="0"/>
              </a:spcBef>
            </a:pPr>
            <a:r>
              <a:rPr lang="en-US" altLang="zh-CN" sz="2600" b="1" u="none" dirty="0">
                <a:solidFill>
                  <a:srgbClr val="CC3300"/>
                </a:solidFill>
                <a:effectLst/>
                <a:latin typeface="Times New Roman" pitchFamily="18" charset="0"/>
                <a:cs typeface="Times New Roman" pitchFamily="18" charset="0"/>
              </a:rPr>
              <a:t>          </a:t>
            </a:r>
            <a:r>
              <a:rPr lang="zh-CN" altLang="en-US" sz="2600" b="1" u="none" dirty="0" smtClean="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  </a:t>
            </a:r>
            <a:r>
              <a:rPr lang="zh-CN" altLang="en-US"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pa</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Aiter</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Next</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zh-CN" altLang="en-US" sz="2600" u="none" dirty="0" smtClean="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delete </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a:t>
            </a:r>
            <a:endParaRPr lang="zh-CN" altLang="en-US" sz="2600" u="none" dirty="0">
              <a:solidFill>
                <a:srgbClr val="CC3300"/>
              </a:solidFill>
              <a:effectLst/>
              <a:latin typeface="Times New Roman" pitchFamily="18" charset="0"/>
              <a:cs typeface="Times New Roman" pitchFamily="18" charset="0"/>
            </a:endParaRPr>
          </a:p>
          <a:p>
            <a:pPr eaLnBrk="0" hangingPunct="0">
              <a:spcBef>
                <a:spcPts val="0"/>
              </a:spcBef>
            </a:pPr>
            <a:r>
              <a:rPr lang="zh-CN" altLang="en-US" sz="2600" b="1" u="none" dirty="0">
                <a:solidFill>
                  <a:srgbClr val="CC3300"/>
                </a:solidFill>
                <a:effectLst/>
                <a:latin typeface="Times New Roman" pitchFamily="18" charset="0"/>
                <a:cs typeface="Times New Roman" pitchFamily="18" charset="0"/>
              </a:rPr>
              <a:t>        </a:t>
            </a:r>
            <a:r>
              <a:rPr lang="zh-CN" altLang="en-US" sz="2600" b="1" u="none" dirty="0" smtClean="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else {</a:t>
            </a:r>
            <a:r>
              <a:rPr lang="zh-CN" altLang="en-US"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en-US" sz="2600" b="0" u="none" dirty="0" smtClean="0">
                <a:solidFill>
                  <a:srgbClr val="0000FF"/>
                </a:solidFill>
                <a:effectLst/>
                <a:latin typeface="Times New Roman" pitchFamily="18" charset="0"/>
                <a:cs typeface="Times New Roman" pitchFamily="18" charset="0"/>
              </a:rPr>
              <a:t>相加不为</a:t>
            </a:r>
            <a:r>
              <a:rPr lang="en-US" altLang="zh-CN" sz="2600" u="none" dirty="0" smtClean="0">
                <a:solidFill>
                  <a:srgbClr val="FF0000"/>
                </a:solidFill>
                <a:effectLst/>
                <a:latin typeface="Times New Roman" pitchFamily="18" charset="0"/>
                <a:cs typeface="Times New Roman" pitchFamily="18" charset="0"/>
              </a:rPr>
              <a:t>0</a:t>
            </a:r>
            <a:r>
              <a:rPr lang="zh-CN" altLang="en-US" sz="2600" b="0" u="none" dirty="0" smtClean="0">
                <a:solidFill>
                  <a:srgbClr val="0000FF"/>
                </a:solidFill>
                <a:effectLst/>
                <a:latin typeface="Times New Roman" pitchFamily="18" charset="0"/>
                <a:cs typeface="Times New Roman" pitchFamily="18" charset="0"/>
              </a:rPr>
              <a:t>，加入</a:t>
            </a:r>
            <a:r>
              <a:rPr lang="en-US" altLang="zh-CN" sz="2600" u="none" dirty="0" err="1" smtClean="0">
                <a:solidFill>
                  <a:srgbClr val="FF0000"/>
                </a:solidFill>
                <a:effectLst/>
                <a:latin typeface="Times New Roman" pitchFamily="18" charset="0"/>
                <a:cs typeface="Times New Roman" pitchFamily="18" charset="0"/>
              </a:rPr>
              <a:t>ch</a:t>
            </a:r>
            <a:r>
              <a:rPr lang="zh-CN" altLang="en-US" sz="2600" b="0" u="none" dirty="0" smtClean="0">
                <a:solidFill>
                  <a:srgbClr val="0000FF"/>
                </a:solidFill>
                <a:effectLst/>
                <a:latin typeface="Times New Roman" pitchFamily="18" charset="0"/>
                <a:cs typeface="Times New Roman" pitchFamily="18" charset="0"/>
              </a:rPr>
              <a:t>链</a:t>
            </a:r>
            <a:endParaRPr lang="en-US" altLang="zh-CN" sz="2600" b="0" u="none" dirty="0">
              <a:solidFill>
                <a:srgbClr val="0000FF"/>
              </a:solidFill>
              <a:effectLst/>
              <a:latin typeface="Times New Roman" pitchFamily="18" charset="0"/>
              <a:cs typeface="Times New Roman" pitchFamily="18" charset="0"/>
            </a:endParaRPr>
          </a:p>
          <a:p>
            <a:pPr eaLnBrk="0" hangingPunct="0">
              <a:spcBef>
                <a:spcPts val="0"/>
              </a:spcBef>
            </a:pPr>
            <a:r>
              <a:rPr lang="en-US" altLang="zh-CN" sz="2600" b="1" u="none" dirty="0">
                <a:solidFill>
                  <a:srgbClr val="CC3300"/>
                </a:solidFill>
                <a:effectLst/>
                <a:latin typeface="Times New Roman" pitchFamily="18" charset="0"/>
                <a:cs typeface="Times New Roman" pitchFamily="18" charset="0"/>
              </a:rPr>
              <a:t>            </a:t>
            </a:r>
            <a:r>
              <a:rPr lang="zh-CN" altLang="en-US" sz="2600" b="1"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pc</a:t>
            </a:r>
            <a:r>
              <a:rPr lang="en-US" altLang="zh-CN" sz="2600" u="none" dirty="0" smtClean="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&gt;</a:t>
            </a:r>
            <a:r>
              <a:rPr lang="en-US" altLang="zh-CN" sz="2600" b="0" u="none" dirty="0" smtClean="0">
                <a:solidFill>
                  <a:srgbClr val="CC3300"/>
                </a:solidFill>
                <a:effectLst/>
                <a:latin typeface="Times New Roman" pitchFamily="18" charset="0"/>
                <a:cs typeface="Times New Roman" pitchFamily="18" charset="0"/>
              </a:rPr>
              <a:t>link</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pc</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p>
          <a:p>
            <a:pPr eaLnBrk="0" hangingPunct="0">
              <a:spcBef>
                <a:spcPts val="0"/>
              </a:spcBef>
            </a:pPr>
            <a:r>
              <a:rPr lang="en-US" altLang="zh-CN" sz="2600" u="none" dirty="0">
                <a:solidFill>
                  <a:srgbClr val="CC3300"/>
                </a:solidFill>
                <a:effectLst/>
                <a:latin typeface="Times New Roman" pitchFamily="18" charset="0"/>
                <a:cs typeface="Times New Roman" pitchFamily="18" charset="0"/>
              </a:rPr>
              <a:t>            </a:t>
            </a:r>
            <a:r>
              <a:rPr lang="zh-CN" altLang="en-US"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pa</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Aiter</a:t>
            </a:r>
            <a:r>
              <a:rPr lang="en-US" altLang="zh-CN" sz="2600" u="none" dirty="0" err="1"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Next</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a:t>
            </a:r>
            <a:endParaRPr lang="zh-CN" altLang="en-US" sz="2600" u="none" dirty="0">
              <a:solidFill>
                <a:srgbClr val="CC3300"/>
              </a:solidFill>
              <a:effectLst/>
              <a:latin typeface="Times New Roman" pitchFamily="18" charset="0"/>
              <a:cs typeface="Times New Roman" pitchFamily="18" charset="0"/>
            </a:endParaRPr>
          </a:p>
          <a:p>
            <a:pPr eaLnBrk="0" hangingPunct="0">
              <a:spcBef>
                <a:spcPts val="0"/>
              </a:spcBef>
            </a:pPr>
            <a:r>
              <a:rPr lang="zh-CN" altLang="en-US" sz="2600" b="1" u="none" dirty="0">
                <a:solidFill>
                  <a:srgbClr val="CC3300"/>
                </a:solidFill>
                <a:effectLst/>
                <a:latin typeface="Times New Roman" pitchFamily="18" charset="0"/>
                <a:cs typeface="Times New Roman" pitchFamily="18" charset="0"/>
              </a:rPr>
              <a:t>        </a:t>
            </a:r>
            <a:r>
              <a:rPr lang="zh-CN" altLang="en-US" sz="2600" b="1" u="none" dirty="0" smtClean="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break</a:t>
            </a:r>
            <a:r>
              <a:rPr lang="en-US" altLang="zh-CN" sz="2600" b="1" u="none" dirty="0">
                <a:solidFill>
                  <a:srgbClr val="CC33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133</a:t>
            </a:fld>
            <a:endParaRPr lang="en-US" altLang="zh-CN"/>
          </a:p>
        </p:txBody>
      </p:sp>
      <p:sp>
        <p:nvSpPr>
          <p:cNvPr id="3" name="Text Box 4"/>
          <p:cNvSpPr txBox="1">
            <a:spLocks noChangeArrowheads="1"/>
          </p:cNvSpPr>
          <p:nvPr/>
        </p:nvSpPr>
        <p:spPr bwMode="auto">
          <a:xfrm>
            <a:off x="611188" y="620713"/>
            <a:ext cx="7162800" cy="5715582"/>
          </a:xfrm>
          <a:prstGeom prst="rect">
            <a:avLst/>
          </a:prstGeom>
          <a:noFill/>
          <a:ln w="9525">
            <a:noFill/>
            <a:miter lim="800000"/>
            <a:headEnd/>
            <a:tailEnd/>
          </a:ln>
        </p:spPr>
        <p:txBody>
          <a:bodyPr lIns="112947" tIns="56473" rIns="112947" bIns="56473">
            <a:spAutoFit/>
          </a:bodyPr>
          <a:lstStyle/>
          <a:p>
            <a:pPr defTabSz="1128713" eaLnBrk="0" hangingPunct="0">
              <a:spcBef>
                <a:spcPts val="0"/>
              </a:spcBef>
            </a:pPr>
            <a:r>
              <a:rPr lang="en-US" altLang="zh-CN" sz="2800" b="1" u="none" dirty="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 case </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&gt;</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a:t>
            </a:r>
            <a:r>
              <a:rPr lang="en-US" altLang="zh-CN" sz="2800" b="1" u="none" dirty="0">
                <a:solidFill>
                  <a:srgbClr val="CC3300"/>
                </a:solidFill>
                <a:effectLst/>
                <a:latin typeface="Times New Roman" pitchFamily="18" charset="0"/>
                <a:cs typeface="Times New Roman" pitchFamily="18" charset="0"/>
              </a:rPr>
              <a:t>	</a:t>
            </a:r>
          </a:p>
          <a:p>
            <a:pPr defTabSz="1128713" eaLnBrk="0" hangingPunct="0">
              <a:spcBef>
                <a:spcPts val="0"/>
              </a:spcBef>
            </a:pPr>
            <a:r>
              <a:rPr lang="en-US" altLang="zh-CN" sz="2800" b="1" u="none" dirty="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en-US" altLang="zh-CN" sz="2800" u="none" dirty="0" smtClean="0">
                <a:solidFill>
                  <a:srgbClr val="FF0000"/>
                </a:solidFill>
                <a:effectLst/>
                <a:latin typeface="Times New Roman" pitchFamily="18" charset="0"/>
                <a:cs typeface="Times New Roman" pitchFamily="18" charset="0"/>
              </a:rPr>
              <a:t>pa-</a:t>
            </a:r>
            <a:r>
              <a:rPr lang="en-US" altLang="zh-CN" sz="2800" u="none" dirty="0">
                <a:solidFill>
                  <a:srgbClr val="FF0000"/>
                </a:solidFill>
                <a:effectLst/>
                <a:latin typeface="Times New Roman" pitchFamily="18" charset="0"/>
                <a:cs typeface="Times New Roman" pitchFamily="18" charset="0"/>
              </a:rPr>
              <a:t>&gt;</a:t>
            </a:r>
            <a:r>
              <a:rPr lang="en-US" altLang="zh-CN" sz="2800" u="none" dirty="0" smtClean="0">
                <a:solidFill>
                  <a:srgbClr val="FF0000"/>
                </a:solidFill>
                <a:effectLst/>
                <a:latin typeface="Times New Roman" pitchFamily="18" charset="0"/>
                <a:cs typeface="Times New Roman" pitchFamily="18" charset="0"/>
              </a:rPr>
              <a:t>exp&gt;</a:t>
            </a:r>
            <a:r>
              <a:rPr lang="en-US" altLang="zh-CN" sz="2800" u="none" dirty="0" err="1" smtClean="0">
                <a:solidFill>
                  <a:srgbClr val="FF0000"/>
                </a:solidFill>
                <a:effectLst/>
                <a:latin typeface="Times New Roman" pitchFamily="18" charset="0"/>
                <a:cs typeface="Times New Roman" pitchFamily="18" charset="0"/>
              </a:rPr>
              <a:t>pb</a:t>
            </a:r>
            <a:r>
              <a:rPr lang="en-US" altLang="zh-CN" sz="2800" u="none" dirty="0" smtClean="0">
                <a:solidFill>
                  <a:srgbClr val="FF0000"/>
                </a:solidFill>
                <a:effectLst/>
                <a:latin typeface="Times New Roman" pitchFamily="18" charset="0"/>
                <a:cs typeface="Times New Roman" pitchFamily="18" charset="0"/>
              </a:rPr>
              <a:t>-</a:t>
            </a:r>
            <a:r>
              <a:rPr lang="en-US" altLang="zh-CN" sz="2800" u="none" dirty="0">
                <a:solidFill>
                  <a:srgbClr val="FF0000"/>
                </a:solidFill>
                <a:effectLst/>
                <a:latin typeface="Times New Roman" pitchFamily="18" charset="0"/>
                <a:cs typeface="Times New Roman" pitchFamily="18" charset="0"/>
              </a:rPr>
              <a:t>&gt;exp</a:t>
            </a:r>
            <a:r>
              <a:rPr lang="en-US" altLang="zh-CN" sz="2800" b="0" u="none" dirty="0">
                <a:solidFill>
                  <a:srgbClr val="0000FF"/>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		</a:t>
            </a:r>
            <a:endParaRPr lang="en-US" altLang="zh-CN" sz="2800" u="none" dirty="0">
              <a:solidFill>
                <a:srgbClr val="CC3300"/>
              </a:solidFill>
              <a:effectLst/>
              <a:latin typeface="Times New Roman" pitchFamily="18" charset="0"/>
              <a:cs typeface="Times New Roman" pitchFamily="18" charset="0"/>
            </a:endParaRPr>
          </a:p>
          <a:p>
            <a:pPr defTabSz="1128713" eaLnBrk="0" hangingPunct="0">
              <a:spcBef>
                <a:spcPts val="0"/>
              </a:spcBef>
            </a:pPr>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pc</a:t>
            </a:r>
            <a:r>
              <a:rPr lang="en-US" altLang="zh-CN" sz="2800" u="none" dirty="0" smtClean="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&gt;</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pb</a:t>
            </a:r>
            <a:r>
              <a:rPr lang="en-US" altLang="zh-CN" sz="2800" b="1" u="none" dirty="0" smtClean="0">
                <a:solidFill>
                  <a:srgbClr val="CC3300"/>
                </a:solidFill>
                <a:effectLst/>
                <a:latin typeface="Times New Roman" pitchFamily="18" charset="0"/>
                <a:cs typeface="Times New Roman" pitchFamily="18" charset="0"/>
              </a:rPr>
              <a: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pc</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pb</a:t>
            </a:r>
            <a:r>
              <a:rPr lang="en-US" altLang="zh-CN" sz="2800" b="1" u="none" dirty="0">
                <a:solidFill>
                  <a:srgbClr val="CC3300"/>
                </a:solidFill>
                <a:effectLst/>
                <a:latin typeface="Times New Roman" pitchFamily="18" charset="0"/>
                <a:cs typeface="Times New Roman" pitchFamily="18" charset="0"/>
              </a:rPr>
              <a:t>;</a:t>
            </a:r>
          </a:p>
          <a:p>
            <a:pPr defTabSz="1128713" eaLnBrk="0" hangingPunct="0">
              <a:spcBef>
                <a:spcPts val="0"/>
              </a:spcBef>
            </a:pPr>
            <a:r>
              <a:rPr lang="en-US" altLang="zh-CN" sz="2800" b="1" u="none" dirty="0">
                <a:solidFill>
                  <a:srgbClr val="CC3300"/>
                </a:solidFill>
                <a:effectLst/>
                <a:latin typeface="Times New Roman" pitchFamily="18" charset="0"/>
                <a:cs typeface="Times New Roman" pitchFamily="18" charset="0"/>
              </a:rPr>
              <a:t>	</a:t>
            </a:r>
            <a:r>
              <a:rPr lang="en-US" altLang="zh-CN" sz="2800" u="none" dirty="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pb</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Biter</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Next</a:t>
            </a:r>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a:solidFill>
                  <a:srgbClr val="CC3300"/>
                </a:solidFill>
                <a:effectLst/>
                <a:latin typeface="Times New Roman" pitchFamily="18" charset="0"/>
                <a:cs typeface="Times New Roman" pitchFamily="18" charset="0"/>
              </a:rPr>
              <a:t>)</a:t>
            </a:r>
            <a:r>
              <a:rPr lang="en-US" altLang="zh-CN" sz="2800" b="1" u="none" dirty="0">
                <a:solidFill>
                  <a:srgbClr val="CC3300"/>
                </a:solidFill>
                <a:effectLst/>
                <a:latin typeface="Times New Roman" pitchFamily="18" charset="0"/>
                <a:cs typeface="Times New Roman" pitchFamily="18" charset="0"/>
              </a:rPr>
              <a:t>;   break;</a:t>
            </a:r>
          </a:p>
          <a:p>
            <a:pPr defTabSz="1128713" eaLnBrk="0" hangingPunct="0">
              <a:spcBef>
                <a:spcPts val="0"/>
              </a:spcBef>
            </a:pPr>
            <a:r>
              <a:rPr lang="en-US" altLang="zh-CN" sz="2800" b="1" u="none" dirty="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case </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&lt;</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a:t>
            </a:r>
            <a:endParaRPr lang="en-US" altLang="zh-CN" sz="2800" b="1" u="none" dirty="0">
              <a:solidFill>
                <a:srgbClr val="CC3300"/>
              </a:solidFill>
              <a:effectLst/>
              <a:latin typeface="Times New Roman" pitchFamily="18" charset="0"/>
              <a:cs typeface="Times New Roman" pitchFamily="18" charset="0"/>
            </a:endParaRPr>
          </a:p>
          <a:p>
            <a:pPr defTabSz="1128713" eaLnBrk="0" hangingPunct="0">
              <a:spcBef>
                <a:spcPts val="0"/>
              </a:spcBef>
            </a:pPr>
            <a:r>
              <a:rPr lang="en-US" altLang="zh-CN" sz="2800" b="1" u="none" dirty="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en-US" altLang="zh-CN" sz="2800" u="none" dirty="0" smtClean="0">
                <a:solidFill>
                  <a:srgbClr val="FF0000"/>
                </a:solidFill>
                <a:effectLst/>
                <a:latin typeface="Times New Roman" pitchFamily="18" charset="0"/>
                <a:cs typeface="Times New Roman" pitchFamily="18" charset="0"/>
              </a:rPr>
              <a:t>pa-</a:t>
            </a:r>
            <a:r>
              <a:rPr lang="en-US" altLang="zh-CN" sz="2800" u="none" dirty="0">
                <a:solidFill>
                  <a:srgbClr val="FF0000"/>
                </a:solidFill>
                <a:effectLst/>
                <a:latin typeface="Times New Roman" pitchFamily="18" charset="0"/>
                <a:cs typeface="Times New Roman" pitchFamily="18" charset="0"/>
              </a:rPr>
              <a:t>&gt;</a:t>
            </a:r>
            <a:r>
              <a:rPr lang="en-US" altLang="zh-CN" sz="2800" u="none" dirty="0" smtClean="0">
                <a:solidFill>
                  <a:srgbClr val="FF0000"/>
                </a:solidFill>
                <a:effectLst/>
                <a:latin typeface="Times New Roman" pitchFamily="18" charset="0"/>
                <a:cs typeface="Times New Roman" pitchFamily="18" charset="0"/>
              </a:rPr>
              <a:t>exp&lt;</a:t>
            </a:r>
            <a:r>
              <a:rPr lang="en-US" altLang="zh-CN" sz="2800" u="none" dirty="0" err="1" smtClean="0">
                <a:solidFill>
                  <a:srgbClr val="FF0000"/>
                </a:solidFill>
                <a:effectLst/>
                <a:latin typeface="Times New Roman" pitchFamily="18" charset="0"/>
                <a:cs typeface="Times New Roman" pitchFamily="18" charset="0"/>
              </a:rPr>
              <a:t>pb</a:t>
            </a:r>
            <a:r>
              <a:rPr lang="en-US" altLang="zh-CN" sz="2800" u="none" dirty="0" smtClean="0">
                <a:solidFill>
                  <a:srgbClr val="FF0000"/>
                </a:solidFill>
                <a:effectLst/>
                <a:latin typeface="Times New Roman" pitchFamily="18" charset="0"/>
                <a:cs typeface="Times New Roman" pitchFamily="18" charset="0"/>
              </a:rPr>
              <a:t>-</a:t>
            </a:r>
            <a:r>
              <a:rPr lang="en-US" altLang="zh-CN" sz="2800" u="none" dirty="0">
                <a:solidFill>
                  <a:srgbClr val="FF0000"/>
                </a:solidFill>
                <a:effectLst/>
                <a:latin typeface="Times New Roman" pitchFamily="18" charset="0"/>
                <a:cs typeface="Times New Roman" pitchFamily="18" charset="0"/>
              </a:rPr>
              <a:t>&gt;exp</a:t>
            </a:r>
            <a:r>
              <a:rPr lang="en-US" altLang="zh-CN" sz="2800" b="0" u="none" dirty="0">
                <a:solidFill>
                  <a:srgbClr val="0000FF"/>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		</a:t>
            </a:r>
            <a:endParaRPr lang="en-US" altLang="zh-CN" sz="2800" u="none" dirty="0">
              <a:solidFill>
                <a:srgbClr val="CC3300"/>
              </a:solidFill>
              <a:effectLst/>
              <a:latin typeface="Times New Roman" pitchFamily="18" charset="0"/>
              <a:cs typeface="Times New Roman" pitchFamily="18" charset="0"/>
            </a:endParaRPr>
          </a:p>
          <a:p>
            <a:pPr defTabSz="1128713" eaLnBrk="0" hangingPunct="0">
              <a:spcBef>
                <a:spcPts val="0"/>
              </a:spcBef>
            </a:pP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pc</a:t>
            </a:r>
            <a:r>
              <a:rPr lang="en-US" altLang="zh-CN" sz="2800" u="none" dirty="0">
                <a:solidFill>
                  <a:srgbClr val="CC3300"/>
                </a:solidFill>
                <a:effectLst/>
                <a:latin typeface="Times New Roman" pitchFamily="18" charset="0"/>
                <a:cs typeface="Times New Roman" pitchFamily="18" charset="0"/>
              </a:rPr>
              <a:t>-&gt;</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pa</a:t>
            </a:r>
            <a:r>
              <a:rPr lang="en-US" altLang="zh-CN" sz="2800" b="1" u="none" dirty="0" smtClean="0">
                <a:solidFill>
                  <a:srgbClr val="CC3300"/>
                </a:solidFill>
                <a:effectLst/>
                <a:latin typeface="Times New Roman" pitchFamily="18" charset="0"/>
                <a:cs typeface="Times New Roman" pitchFamily="18" charset="0"/>
              </a:rPr>
              <a: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pc</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pa</a:t>
            </a:r>
            <a:r>
              <a:rPr lang="en-US" altLang="zh-CN" sz="2800" b="1" u="none" dirty="0">
                <a:solidFill>
                  <a:srgbClr val="CC3300"/>
                </a:solidFill>
                <a:effectLst/>
                <a:latin typeface="Times New Roman" pitchFamily="18" charset="0"/>
                <a:cs typeface="Times New Roman" pitchFamily="18" charset="0"/>
              </a:rPr>
              <a:t>;</a:t>
            </a:r>
          </a:p>
          <a:p>
            <a:pPr defTabSz="1128713" eaLnBrk="0" hangingPunct="0">
              <a:spcBef>
                <a:spcPts val="0"/>
              </a:spcBef>
            </a:pPr>
            <a:r>
              <a:rPr lang="en-US" altLang="zh-CN" sz="2800" b="1" u="none" dirty="0">
                <a:solidFill>
                  <a:srgbClr val="CC3300"/>
                </a:solidFill>
                <a:effectLst/>
                <a:latin typeface="Times New Roman" pitchFamily="18" charset="0"/>
                <a:cs typeface="Times New Roman" pitchFamily="18" charset="0"/>
              </a:rPr>
              <a:t>	</a:t>
            </a:r>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pa</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Aiter</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Next</a:t>
            </a:r>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a:solidFill>
                  <a:srgbClr val="CC3300"/>
                </a:solidFill>
                <a:effectLst/>
                <a:latin typeface="Times New Roman" pitchFamily="18" charset="0"/>
                <a:cs typeface="Times New Roman" pitchFamily="18" charset="0"/>
              </a:rPr>
              <a:t>)</a:t>
            </a:r>
            <a:r>
              <a:rPr lang="en-US" altLang="zh-CN" sz="2800" b="1" u="none" dirty="0">
                <a:solidFill>
                  <a:srgbClr val="CC3300"/>
                </a:solidFill>
                <a:effectLst/>
                <a:latin typeface="Times New Roman" pitchFamily="18" charset="0"/>
                <a:cs typeface="Times New Roman" pitchFamily="18" charset="0"/>
              </a:rPr>
              <a:t>;</a:t>
            </a:r>
            <a:endParaRPr lang="en-US" altLang="zh-CN" sz="2800" u="none" dirty="0">
              <a:solidFill>
                <a:srgbClr val="CC3300"/>
              </a:solidFill>
              <a:effectLst/>
              <a:latin typeface="Times New Roman" pitchFamily="18" charset="0"/>
              <a:cs typeface="Times New Roman" pitchFamily="18" charset="0"/>
            </a:endParaRPr>
          </a:p>
          <a:p>
            <a:pPr defTabSz="1128713" eaLnBrk="0" hangingPunct="0">
              <a:spcBef>
                <a:spcPts val="0"/>
              </a:spcBef>
            </a:pPr>
            <a:r>
              <a:rPr lang="en-US" altLang="zh-CN" sz="2800" u="none" dirty="0">
                <a:solidFill>
                  <a:srgbClr val="CC3300"/>
                </a:solidFill>
                <a:effectLst/>
                <a:latin typeface="Times New Roman" pitchFamily="18" charset="0"/>
                <a:cs typeface="Times New Roman" pitchFamily="18" charset="0"/>
              </a:rPr>
              <a:t>  </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p>
          <a:p>
            <a:pPr defTabSz="1128713" eaLnBrk="0" hangingPunct="0">
              <a:spcBef>
                <a:spcPts val="0"/>
              </a:spcBef>
            </a:pPr>
            <a:r>
              <a:rPr lang="en-US" altLang="zh-CN" sz="2800" b="1" u="none" dirty="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if </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Aiter</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NotNull</a:t>
            </a:r>
            <a:r>
              <a:rPr lang="en-US" altLang="zh-CN" sz="2800" u="none" dirty="0" smtClean="0">
                <a:solidFill>
                  <a:srgbClr val="CC3300"/>
                </a:solidFill>
                <a:effectLst/>
                <a:latin typeface="Times New Roman" pitchFamily="18" charset="0"/>
                <a:cs typeface="Times New Roman" pitchFamily="18" charset="0"/>
              </a:rPr>
              <a:t>( ))  </a:t>
            </a:r>
            <a:r>
              <a:rPr lang="en-US" altLang="zh-CN" sz="2800" b="0" u="none" dirty="0">
                <a:solidFill>
                  <a:srgbClr val="CC3300"/>
                </a:solidFill>
                <a:effectLst/>
                <a:latin typeface="Times New Roman" pitchFamily="18" charset="0"/>
                <a:cs typeface="Times New Roman" pitchFamily="18" charset="0"/>
              </a:rPr>
              <a:t>pc</a:t>
            </a:r>
            <a:r>
              <a:rPr lang="en-US" altLang="zh-CN" sz="2800" u="none" dirty="0">
                <a:solidFill>
                  <a:srgbClr val="CC3300"/>
                </a:solidFill>
                <a:effectLst/>
                <a:latin typeface="Times New Roman" pitchFamily="18" charset="0"/>
                <a:cs typeface="Times New Roman" pitchFamily="18" charset="0"/>
              </a:rPr>
              <a:t>-&gt;</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pa</a:t>
            </a:r>
            <a:r>
              <a:rPr lang="en-US" altLang="zh-CN" sz="2800" b="1" u="none" dirty="0">
                <a:solidFill>
                  <a:srgbClr val="CC3300"/>
                </a:solidFill>
                <a:effectLst/>
                <a:latin typeface="Times New Roman" pitchFamily="18" charset="0"/>
                <a:cs typeface="Times New Roman" pitchFamily="18" charset="0"/>
              </a:rPr>
              <a:t>;	</a:t>
            </a:r>
          </a:p>
          <a:p>
            <a:pPr defTabSz="1128713" eaLnBrk="0" hangingPunct="0">
              <a:spcBef>
                <a:spcPts val="0"/>
              </a:spcBef>
            </a:pPr>
            <a:r>
              <a:rPr lang="en-US" altLang="zh-CN" sz="2800" b="1" u="none" dirty="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剩余部分</a:t>
            </a:r>
            <a:r>
              <a:rPr lang="zh-CN" altLang="en-US" sz="2800" b="0" u="none" dirty="0" smtClean="0">
                <a:solidFill>
                  <a:srgbClr val="0000FF"/>
                </a:solidFill>
                <a:effectLst/>
                <a:latin typeface="Times New Roman" pitchFamily="18" charset="0"/>
                <a:cs typeface="Times New Roman" pitchFamily="18" charset="0"/>
              </a:rPr>
              <a:t>链入 </a:t>
            </a:r>
            <a:r>
              <a:rPr lang="en-US" altLang="zh-CN" sz="2800" u="none" dirty="0" err="1" smtClean="0">
                <a:solidFill>
                  <a:srgbClr val="FF0000"/>
                </a:solidFill>
                <a:effectLst/>
                <a:latin typeface="Times New Roman" pitchFamily="18" charset="0"/>
                <a:cs typeface="Times New Roman" pitchFamily="18" charset="0"/>
              </a:rPr>
              <a:t>ch</a:t>
            </a:r>
            <a:r>
              <a:rPr lang="zh-CN" altLang="en-US" sz="2800" b="0" u="none" dirty="0" smtClean="0">
                <a:solidFill>
                  <a:srgbClr val="0000FF"/>
                </a:solidFill>
                <a:effectLst/>
                <a:latin typeface="Times New Roman" pitchFamily="18" charset="0"/>
                <a:cs typeface="Times New Roman" pitchFamily="18" charset="0"/>
              </a:rPr>
              <a:t>链</a:t>
            </a:r>
            <a:endParaRPr lang="zh-CN" altLang="en-US" sz="2800" b="0" u="none" dirty="0">
              <a:solidFill>
                <a:srgbClr val="0000FF"/>
              </a:solidFill>
              <a:effectLst/>
              <a:latin typeface="Times New Roman" pitchFamily="18" charset="0"/>
              <a:cs typeface="Times New Roman" pitchFamily="18" charset="0"/>
            </a:endParaRPr>
          </a:p>
          <a:p>
            <a:pPr defTabSz="1128713" eaLnBrk="0" hangingPunct="0">
              <a:spcBef>
                <a:spcPts val="0"/>
              </a:spcBef>
            </a:pPr>
            <a:r>
              <a:rPr lang="zh-CN" altLang="en-US" sz="2800" b="1" u="none" dirty="0">
                <a:solidFill>
                  <a:srgbClr val="CC3300"/>
                </a:solidFill>
                <a:effectLst/>
                <a:latin typeface="Times New Roman" pitchFamily="18" charset="0"/>
                <a:cs typeface="Times New Roman" pitchFamily="18" charset="0"/>
              </a:rPr>
              <a:t>  </a:t>
            </a:r>
            <a:r>
              <a:rPr lang="zh-CN" altLang="en-US" sz="2800" b="1"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else </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pc</a:t>
            </a:r>
            <a:r>
              <a:rPr lang="en-US" altLang="zh-CN" sz="2800" u="none" dirty="0">
                <a:solidFill>
                  <a:srgbClr val="CC3300"/>
                </a:solidFill>
                <a:effectLst/>
                <a:latin typeface="Times New Roman" pitchFamily="18" charset="0"/>
                <a:cs typeface="Times New Roman" pitchFamily="18" charset="0"/>
              </a:rPr>
              <a:t>-&gt;</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pb</a:t>
            </a:r>
            <a:r>
              <a:rPr lang="en-US" altLang="zh-CN" sz="2800" b="1" u="none" dirty="0">
                <a:solidFill>
                  <a:srgbClr val="CC3300"/>
                </a:solidFill>
                <a:effectLst/>
                <a:latin typeface="Times New Roman" pitchFamily="18" charset="0"/>
                <a:cs typeface="Times New Roman" pitchFamily="18" charset="0"/>
              </a:rPr>
              <a:t>;</a:t>
            </a:r>
          </a:p>
          <a:p>
            <a:pPr defTabSz="1128713" eaLnBrk="0" hangingPunct="0">
              <a:spcBef>
                <a:spcPts val="0"/>
              </a:spcBef>
            </a:pPr>
            <a:r>
              <a:rPr lang="en-US" altLang="zh-CN" sz="2800" b="1" u="none" dirty="0">
                <a:solidFill>
                  <a:srgbClr val="CC3300"/>
                </a:solidFill>
                <a:effectLst/>
                <a:latin typeface="Times New Roman" pitchFamily="18" charset="0"/>
                <a:cs typeface="Times New Roman" pitchFamily="18" charset="0"/>
              </a:rPr>
              <a:t>}</a:t>
            </a:r>
            <a:endParaRPr lang="en-US" altLang="zh-CN" sz="28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134</a:t>
            </a:fld>
            <a:endParaRPr lang="en-US" altLang="zh-CN"/>
          </a:p>
        </p:txBody>
      </p:sp>
      <p:sp>
        <p:nvSpPr>
          <p:cNvPr id="3" name="Rectangle 4"/>
          <p:cNvSpPr>
            <a:spLocks noChangeArrowheads="1"/>
          </p:cNvSpPr>
          <p:nvPr/>
        </p:nvSpPr>
        <p:spPr bwMode="auto">
          <a:xfrm>
            <a:off x="468313" y="1412875"/>
            <a:ext cx="8154987" cy="38163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FontTx/>
              <a:buChar char="•"/>
            </a:pPr>
            <a:r>
              <a:rPr lang="zh-CN" altLang="en-US" sz="32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设两个多项式链表的长度分别为</a:t>
            </a:r>
            <a:r>
              <a:rPr lang="en-US" altLang="zh-CN" sz="3200" b="1" i="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m</a:t>
            </a:r>
            <a:r>
              <a:rPr lang="zh-CN" altLang="en-US" sz="32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与</a:t>
            </a:r>
            <a:r>
              <a:rPr lang="en-US" altLang="zh-CN" sz="3200" b="1" i="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n</a:t>
            </a:r>
            <a:r>
              <a:rPr lang="zh-CN" altLang="en-US" sz="32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，则总的比较次数为</a:t>
            </a:r>
            <a:r>
              <a:rPr lang="en-US" altLang="zh-CN" sz="3200" b="1" u="none"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O(</a:t>
            </a:r>
            <a:r>
              <a:rPr lang="en-US" altLang="zh-CN" sz="3200" b="1" i="1" u="none" dirty="0" err="1">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m</a:t>
            </a:r>
            <a:r>
              <a:rPr lang="en-US" altLang="zh-CN" sz="3200" b="1" u="none" dirty="0" err="1">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r>
              <a:rPr lang="en-US" altLang="zh-CN" sz="3200" b="1" i="1" u="none" dirty="0" err="1">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n</a:t>
            </a:r>
            <a:r>
              <a:rPr lang="en-US" altLang="zh-CN" sz="3200" b="1" u="none"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r>
              <a:rPr lang="zh-CN" altLang="en-US" sz="32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p>
          <a:p>
            <a:pPr marL="342900" indent="-342900">
              <a:spcBef>
                <a:spcPct val="20000"/>
              </a:spcBef>
              <a:buClr>
                <a:schemeClr val="tx2"/>
              </a:buClr>
              <a:buFontTx/>
              <a:buChar char="•"/>
            </a:pPr>
            <a:endParaRPr lang="zh-CN" altLang="en-US" sz="32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marL="342900" indent="-342900">
              <a:spcBef>
                <a:spcPct val="20000"/>
              </a:spcBef>
              <a:buClr>
                <a:schemeClr val="tx2"/>
              </a:buClr>
              <a:buFontTx/>
              <a:buChar char="•"/>
            </a:pPr>
            <a:r>
              <a:rPr lang="zh-CN" altLang="en-US" sz="32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有了多项式的加法，则可容易地定义多项式的</a:t>
            </a:r>
            <a:r>
              <a:rPr lang="zh-CN" altLang="en-US" sz="32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减法</a:t>
            </a:r>
            <a:r>
              <a:rPr lang="zh-CN" altLang="en-US" sz="32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r>
              <a:rPr lang="zh-CN" altLang="en-US" sz="32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乘法</a:t>
            </a:r>
            <a:r>
              <a:rPr lang="zh-CN" altLang="en-US" sz="32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和</a:t>
            </a:r>
            <a:r>
              <a:rPr lang="zh-CN" altLang="en-US" sz="32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除法</a:t>
            </a:r>
            <a:r>
              <a:rPr lang="zh-CN" altLang="en-US" sz="32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p>
          <a:p>
            <a:pPr marL="742950" lvl="1" indent="-285750">
              <a:spcBef>
                <a:spcPct val="20000"/>
              </a:spcBef>
              <a:buClr>
                <a:schemeClr val="tx2"/>
              </a:buClr>
              <a:buFontTx/>
              <a:buChar char="–"/>
            </a:pPr>
            <a:r>
              <a:rPr lang="zh-CN" altLang="en-US" sz="28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两个多项式的乘法可以转化为一系列多项式的加法来实现。</a:t>
            </a:r>
            <a:endParaRPr lang="zh-CN" altLang="en-US" sz="2800" u="none" dirty="0">
              <a:effectLst>
                <a:outerShdw blurRad="38100" dist="38100" dir="2700000" algn="tl">
                  <a:srgbClr val="C0C0C0"/>
                </a:outerShdw>
              </a:effectLst>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135</a:t>
            </a:fld>
            <a:endParaRPr lang="en-US" altLang="zh-CN"/>
          </a:p>
        </p:txBody>
      </p:sp>
      <p:sp>
        <p:nvSpPr>
          <p:cNvPr id="3" name="Rectangle 8"/>
          <p:cNvSpPr>
            <a:spLocks noChangeArrowheads="1"/>
          </p:cNvSpPr>
          <p:nvPr/>
        </p:nvSpPr>
        <p:spPr bwMode="auto">
          <a:xfrm>
            <a:off x="1907704" y="476672"/>
            <a:ext cx="5039965" cy="685800"/>
          </a:xfrm>
          <a:prstGeom prst="rect">
            <a:avLst/>
          </a:prstGeom>
          <a:noFill/>
          <a:ln w="9525">
            <a:noFill/>
            <a:miter lim="800000"/>
            <a:headEnd/>
            <a:tailEnd/>
          </a:ln>
          <a:effectLst/>
        </p:spPr>
        <p:txBody>
          <a:bodyPr anchor="ctr"/>
          <a:lstStyle/>
          <a:p>
            <a:r>
              <a:rPr lang="zh-CN" altLang="en-US" sz="4000" b="1" u="none" dirty="0" smtClean="0">
                <a:solidFill>
                  <a:srgbClr val="CC3300"/>
                </a:solidFill>
                <a:latin typeface="Times New Roman" pitchFamily="18" charset="0"/>
                <a:ea typeface="仿宋_GB2312" pitchFamily="49" charset="-122"/>
                <a:cs typeface="Times New Roman" pitchFamily="18" charset="0"/>
              </a:rPr>
              <a:t>线性</a:t>
            </a:r>
            <a:r>
              <a:rPr lang="zh-CN" altLang="en-US" sz="4000" b="1" u="none" dirty="0">
                <a:solidFill>
                  <a:srgbClr val="CC3300"/>
                </a:solidFill>
                <a:latin typeface="Times New Roman" pitchFamily="18" charset="0"/>
                <a:ea typeface="仿宋_GB2312" pitchFamily="49" charset="-122"/>
                <a:cs typeface="Times New Roman" pitchFamily="18" charset="0"/>
              </a:rPr>
              <a:t>链表的其他变形</a:t>
            </a:r>
            <a:endParaRPr lang="zh-CN" altLang="en-US" sz="4400" u="none" dirty="0">
              <a:solidFill>
                <a:srgbClr val="CC3300"/>
              </a:solidFill>
              <a:latin typeface="Times New Roman" pitchFamily="18" charset="0"/>
              <a:ea typeface="仿宋_GB2312" pitchFamily="49" charset="-122"/>
              <a:cs typeface="Times New Roman" pitchFamily="18" charset="0"/>
            </a:endParaRPr>
          </a:p>
        </p:txBody>
      </p:sp>
      <p:sp>
        <p:nvSpPr>
          <p:cNvPr id="4" name="Rectangle 9"/>
          <p:cNvSpPr>
            <a:spLocks noChangeArrowheads="1"/>
          </p:cNvSpPr>
          <p:nvPr/>
        </p:nvSpPr>
        <p:spPr bwMode="auto">
          <a:xfrm>
            <a:off x="1403648" y="1196752"/>
            <a:ext cx="5867400" cy="576262"/>
          </a:xfrm>
          <a:prstGeom prst="rect">
            <a:avLst/>
          </a:prstGeom>
          <a:noFill/>
          <a:ln w="9525">
            <a:noFill/>
            <a:miter lim="800000"/>
            <a:headEnd/>
            <a:tailEnd/>
          </a:ln>
          <a:effectLst/>
        </p:spPr>
        <p:txBody>
          <a:bodyPr anchor="ctr"/>
          <a:lstStyle/>
          <a:p>
            <a:pPr algn="ctr"/>
            <a:r>
              <a:rPr lang="zh-CN" altLang="en-US" sz="3600" b="1" u="none" dirty="0" smtClean="0">
                <a:solidFill>
                  <a:srgbClr val="FF0000"/>
                </a:solidFill>
                <a:latin typeface="Times New Roman" pitchFamily="18" charset="0"/>
                <a:ea typeface="仿宋_GB2312" pitchFamily="49" charset="-122"/>
                <a:cs typeface="Times New Roman" pitchFamily="18" charset="0"/>
              </a:rPr>
              <a:t>循环</a:t>
            </a:r>
            <a:r>
              <a:rPr lang="zh-CN" altLang="en-US" sz="3600" b="1" u="none" dirty="0">
                <a:solidFill>
                  <a:srgbClr val="FF0000"/>
                </a:solidFill>
                <a:latin typeface="Times New Roman" pitchFamily="18" charset="0"/>
                <a:ea typeface="仿宋_GB2312" pitchFamily="49" charset="-122"/>
                <a:cs typeface="Times New Roman" pitchFamily="18" charset="0"/>
              </a:rPr>
              <a:t>链表 </a:t>
            </a:r>
            <a:r>
              <a:rPr lang="en-US" altLang="zh-CN" sz="3600" b="1" u="none" dirty="0">
                <a:solidFill>
                  <a:srgbClr val="FF0000"/>
                </a:solidFill>
                <a:latin typeface="Times New Roman" pitchFamily="18" charset="0"/>
                <a:ea typeface="仿宋_GB2312" pitchFamily="49" charset="-122"/>
                <a:cs typeface="Times New Roman" pitchFamily="18" charset="0"/>
              </a:rPr>
              <a:t>(Circular List)</a:t>
            </a:r>
            <a:endParaRPr lang="en-US" altLang="zh-CN" sz="3600" u="none" dirty="0">
              <a:solidFill>
                <a:srgbClr val="FF0000"/>
              </a:solidFill>
              <a:latin typeface="Times New Roman" pitchFamily="18" charset="0"/>
              <a:ea typeface="仿宋_GB2312" pitchFamily="49" charset="-122"/>
              <a:cs typeface="Times New Roman" pitchFamily="18" charset="0"/>
            </a:endParaRPr>
          </a:p>
        </p:txBody>
      </p:sp>
      <p:sp>
        <p:nvSpPr>
          <p:cNvPr id="5" name="Rectangle 10"/>
          <p:cNvSpPr>
            <a:spLocks noChangeArrowheads="1"/>
          </p:cNvSpPr>
          <p:nvPr/>
        </p:nvSpPr>
        <p:spPr bwMode="auto">
          <a:xfrm>
            <a:off x="684213" y="1844675"/>
            <a:ext cx="8135937" cy="4154488"/>
          </a:xfrm>
          <a:prstGeom prst="rect">
            <a:avLst/>
          </a:prstGeom>
          <a:noFill/>
          <a:ln w="9525">
            <a:noFill/>
            <a:miter lim="800000"/>
            <a:headEnd/>
            <a:tailEnd/>
          </a:ln>
          <a:effectLst/>
        </p:spPr>
        <p:txBody>
          <a:bodyPr/>
          <a:lstStyle/>
          <a:p>
            <a:pPr marL="342900" indent="-342900">
              <a:spcBef>
                <a:spcPct val="20000"/>
              </a:spcBef>
              <a:buClr>
                <a:schemeClr val="tx2"/>
              </a:buClr>
              <a:buSzPct val="50000"/>
              <a:buFont typeface="Wingdings" pitchFamily="2" charset="2"/>
              <a:buChar char="n"/>
            </a:pPr>
            <a:r>
              <a:rPr lang="zh-CN" altLang="en-US" sz="2800" b="1" u="none" dirty="0">
                <a:solidFill>
                  <a:srgbClr val="0000CC"/>
                </a:solidFill>
                <a:effectLst/>
                <a:latin typeface="Times New Roman" pitchFamily="18" charset="0"/>
                <a:ea typeface="仿宋_GB2312" pitchFamily="49" charset="-122"/>
                <a:cs typeface="Times New Roman" pitchFamily="18" charset="0"/>
              </a:rPr>
              <a:t>循环链表是单链表的变形。</a:t>
            </a:r>
          </a:p>
          <a:p>
            <a:pPr marL="342900" indent="-342900">
              <a:spcBef>
                <a:spcPct val="20000"/>
              </a:spcBef>
              <a:buClr>
                <a:schemeClr val="tx2"/>
              </a:buClr>
              <a:buSzPct val="50000"/>
              <a:buFont typeface="Wingdings" pitchFamily="2" charset="2"/>
              <a:buChar char="n"/>
            </a:pPr>
            <a:r>
              <a:rPr lang="zh-CN" altLang="en-US" sz="2800" b="1" u="none" dirty="0">
                <a:solidFill>
                  <a:srgbClr val="0000CC"/>
                </a:solidFill>
                <a:effectLst/>
                <a:latin typeface="Times New Roman" pitchFamily="18" charset="0"/>
                <a:ea typeface="仿宋_GB2312" pitchFamily="49" charset="-122"/>
                <a:cs typeface="Times New Roman" pitchFamily="18" charset="0"/>
              </a:rPr>
              <a:t>循环链表的最后一个结点</a:t>
            </a:r>
            <a:r>
              <a:rPr lang="zh-CN" altLang="en-US" sz="2800" b="1" u="none" dirty="0" smtClean="0">
                <a:solidFill>
                  <a:srgbClr val="0000CC"/>
                </a:solidFill>
                <a:effectLst/>
                <a:latin typeface="Times New Roman" pitchFamily="18" charset="0"/>
                <a:ea typeface="仿宋_GB2312" pitchFamily="49" charset="-122"/>
                <a:cs typeface="Times New Roman" pitchFamily="18" charset="0"/>
              </a:rPr>
              <a:t>的</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link</a:t>
            </a:r>
            <a:r>
              <a:rPr lang="zh-CN" altLang="en-US" sz="2800" b="1" u="none" dirty="0" smtClean="0">
                <a:solidFill>
                  <a:srgbClr val="0000CC"/>
                </a:solidFill>
                <a:effectLst/>
                <a:latin typeface="Times New Roman" pitchFamily="18" charset="0"/>
                <a:ea typeface="仿宋_GB2312" pitchFamily="49" charset="-122"/>
                <a:cs typeface="Times New Roman" pitchFamily="18" charset="0"/>
              </a:rPr>
              <a:t>指针</a:t>
            </a:r>
            <a:r>
              <a:rPr lang="zh-CN" altLang="en-US" sz="2800" b="1" u="none" dirty="0">
                <a:solidFill>
                  <a:srgbClr val="0000CC"/>
                </a:solidFill>
                <a:effectLst/>
                <a:latin typeface="Times New Roman" pitchFamily="18" charset="0"/>
                <a:ea typeface="仿宋_GB2312" pitchFamily="49" charset="-122"/>
                <a:cs typeface="Times New Roman" pitchFamily="18" charset="0"/>
              </a:rPr>
              <a:t>不</a:t>
            </a:r>
            <a:r>
              <a:rPr lang="zh-CN" altLang="en-US" sz="2800" b="1" u="none" dirty="0" smtClean="0">
                <a:solidFill>
                  <a:srgbClr val="0000CC"/>
                </a:solidFill>
                <a:effectLst/>
                <a:latin typeface="Times New Roman" pitchFamily="18" charset="0"/>
                <a:ea typeface="仿宋_GB2312" pitchFamily="49" charset="-122"/>
                <a:cs typeface="Times New Roman" pitchFamily="18" charset="0"/>
              </a:rPr>
              <a:t>为</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NULL</a:t>
            </a:r>
            <a:r>
              <a:rPr lang="zh-CN" altLang="en-US" sz="2800" b="1" u="none" dirty="0">
                <a:solidFill>
                  <a:srgbClr val="0000CC"/>
                </a:solidFill>
                <a:effectLst/>
                <a:latin typeface="Times New Roman" pitchFamily="18" charset="0"/>
                <a:ea typeface="仿宋_GB2312" pitchFamily="49" charset="-122"/>
                <a:cs typeface="Times New Roman" pitchFamily="18" charset="0"/>
              </a:rPr>
              <a:t>，而是指向表的前端。</a:t>
            </a:r>
          </a:p>
          <a:p>
            <a:pPr marL="342900" indent="-342900">
              <a:spcBef>
                <a:spcPct val="20000"/>
              </a:spcBef>
              <a:buClr>
                <a:schemeClr val="tx2"/>
              </a:buClr>
              <a:buSzPct val="50000"/>
              <a:buFont typeface="Wingdings" pitchFamily="2" charset="2"/>
              <a:buChar char="n"/>
            </a:pPr>
            <a:r>
              <a:rPr lang="zh-CN" altLang="en-US" sz="2800" b="1" u="none" dirty="0">
                <a:solidFill>
                  <a:srgbClr val="0000CC"/>
                </a:solidFill>
                <a:effectLst/>
                <a:latin typeface="Times New Roman" pitchFamily="18" charset="0"/>
                <a:ea typeface="仿宋_GB2312" pitchFamily="49" charset="-122"/>
                <a:cs typeface="Times New Roman" pitchFamily="18" charset="0"/>
              </a:rPr>
              <a:t>为简化操作，在循环链表中往往加入表头结点。</a:t>
            </a:r>
          </a:p>
          <a:p>
            <a:pPr marL="342900" indent="-342900">
              <a:spcBef>
                <a:spcPct val="20000"/>
              </a:spcBef>
              <a:buClr>
                <a:schemeClr val="tx2"/>
              </a:buClr>
              <a:buSzPct val="50000"/>
              <a:buFont typeface="Wingdings" pitchFamily="2" charset="2"/>
              <a:buChar char="n"/>
            </a:pPr>
            <a:r>
              <a:rPr lang="zh-CN" altLang="en-US" sz="2800" b="1" u="none" dirty="0">
                <a:solidFill>
                  <a:srgbClr val="0000CC"/>
                </a:solidFill>
                <a:effectLst/>
                <a:latin typeface="Times New Roman" pitchFamily="18" charset="0"/>
                <a:ea typeface="仿宋_GB2312" pitchFamily="49" charset="-122"/>
                <a:cs typeface="Times New Roman" pitchFamily="18" charset="0"/>
              </a:rPr>
              <a:t>循环链表的特点是：</a:t>
            </a:r>
            <a:r>
              <a:rPr lang="zh-CN" altLang="en-US" sz="2800" b="1" u="none" dirty="0">
                <a:solidFill>
                  <a:srgbClr val="009900"/>
                </a:solidFill>
                <a:effectLst/>
                <a:latin typeface="Times New Roman" pitchFamily="18" charset="0"/>
                <a:ea typeface="仿宋_GB2312" pitchFamily="49" charset="-122"/>
                <a:cs typeface="Times New Roman" pitchFamily="18" charset="0"/>
              </a:rPr>
              <a:t>只要知道表中某一结点的  地址，就可搜寻到所有其它结点的地址。</a:t>
            </a:r>
          </a:p>
          <a:p>
            <a:pPr marL="342900" indent="-342900">
              <a:spcBef>
                <a:spcPct val="20000"/>
              </a:spcBef>
              <a:buClr>
                <a:schemeClr val="tx2"/>
              </a:buClr>
              <a:buSzPct val="50000"/>
              <a:buFont typeface="Wingdings" pitchFamily="2" charset="2"/>
              <a:buChar char="n"/>
            </a:pPr>
            <a:r>
              <a:rPr lang="zh-CN" altLang="en-US" sz="2800" b="1" u="none" dirty="0">
                <a:solidFill>
                  <a:srgbClr val="0000FF"/>
                </a:solidFill>
                <a:effectLst/>
                <a:latin typeface="Times New Roman" pitchFamily="18" charset="0"/>
                <a:ea typeface="仿宋_GB2312" pitchFamily="49" charset="-122"/>
                <a:cs typeface="Times New Roman" pitchFamily="18" charset="0"/>
              </a:rPr>
              <a:t>检查</a:t>
            </a:r>
            <a:r>
              <a:rPr lang="zh-CN" altLang="en-US" sz="2800" b="1" u="none" dirty="0" smtClean="0">
                <a:solidFill>
                  <a:srgbClr val="0000FF"/>
                </a:solidFill>
                <a:effectLst/>
                <a:latin typeface="Times New Roman" pitchFamily="18" charset="0"/>
                <a:ea typeface="仿宋_GB2312" pitchFamily="49" charset="-122"/>
                <a:cs typeface="Times New Roman" pitchFamily="18" charset="0"/>
              </a:rPr>
              <a:t>指针</a:t>
            </a:r>
            <a:r>
              <a:rPr lang="en-US" altLang="zh-CN" sz="2800" b="1" u="none" dirty="0" smtClean="0">
                <a:solidFill>
                  <a:schemeClr val="hlink"/>
                </a:solidFill>
                <a:effectLst/>
                <a:latin typeface="Times New Roman" pitchFamily="18" charset="0"/>
                <a:ea typeface="仿宋_GB2312" pitchFamily="49" charset="-122"/>
                <a:cs typeface="Times New Roman" pitchFamily="18" charset="0"/>
              </a:rPr>
              <a:t>current</a:t>
            </a:r>
            <a:r>
              <a:rPr lang="zh-CN" altLang="en-US" sz="2800" b="1" u="none" dirty="0" smtClean="0">
                <a:solidFill>
                  <a:srgbClr val="0000FF"/>
                </a:solidFill>
                <a:effectLst/>
                <a:latin typeface="Times New Roman" pitchFamily="18" charset="0"/>
                <a:ea typeface="仿宋_GB2312" pitchFamily="49" charset="-122"/>
                <a:cs typeface="Times New Roman" pitchFamily="18" charset="0"/>
              </a:rPr>
              <a:t>是否</a:t>
            </a:r>
            <a:r>
              <a:rPr lang="zh-CN" altLang="en-US" sz="2800" b="1" u="none" dirty="0">
                <a:solidFill>
                  <a:srgbClr val="0000FF"/>
                </a:solidFill>
                <a:effectLst/>
                <a:latin typeface="Times New Roman" pitchFamily="18" charset="0"/>
                <a:ea typeface="仿宋_GB2312" pitchFamily="49" charset="-122"/>
                <a:cs typeface="Times New Roman" pitchFamily="18" charset="0"/>
              </a:rPr>
              <a:t>到达链表的链尾时：</a:t>
            </a:r>
          </a:p>
          <a:p>
            <a:pPr marL="342900" indent="-342900">
              <a:spcBef>
                <a:spcPct val="20000"/>
              </a:spcBef>
            </a:pPr>
            <a:r>
              <a:rPr lang="zh-CN" altLang="en-US" sz="2800" b="1" u="none" dirty="0">
                <a:solidFill>
                  <a:schemeClr val="accent2"/>
                </a:solidFill>
                <a:effectLst/>
                <a:latin typeface="Times New Roman" pitchFamily="18" charset="0"/>
                <a:ea typeface="仿宋_GB2312" pitchFamily="49" charset="-122"/>
                <a:cs typeface="Times New Roman" pitchFamily="18" charset="0"/>
              </a:rPr>
              <a:t>     </a:t>
            </a:r>
            <a:r>
              <a:rPr lang="zh-CN" altLang="en-US" sz="2600" b="1" u="none" dirty="0">
                <a:solidFill>
                  <a:srgbClr val="CC0000"/>
                </a:solidFill>
                <a:effectLst/>
                <a:latin typeface="Times New Roman" pitchFamily="18" charset="0"/>
                <a:ea typeface="仿宋_GB2312" pitchFamily="49" charset="-122"/>
                <a:cs typeface="Times New Roman" pitchFamily="18" charset="0"/>
              </a:rPr>
              <a:t>**不是判断是否</a:t>
            </a:r>
            <a:r>
              <a:rPr lang="en-US" altLang="zh-CN" sz="2600" b="1" u="none" dirty="0">
                <a:solidFill>
                  <a:srgbClr val="CC0000"/>
                </a:solidFill>
                <a:effectLst/>
                <a:latin typeface="Times New Roman" pitchFamily="18" charset="0"/>
                <a:ea typeface="仿宋_GB2312" pitchFamily="49" charset="-122"/>
                <a:cs typeface="Times New Roman" pitchFamily="18" charset="0"/>
              </a:rPr>
              <a:t>current-&gt;</a:t>
            </a:r>
            <a:r>
              <a:rPr lang="en-US" altLang="zh-CN" sz="2600" b="1" u="none" dirty="0" smtClean="0">
                <a:solidFill>
                  <a:srgbClr val="CC0000"/>
                </a:solidFill>
                <a:effectLst/>
                <a:latin typeface="Times New Roman" pitchFamily="18" charset="0"/>
                <a:ea typeface="仿宋_GB2312" pitchFamily="49" charset="-122"/>
                <a:cs typeface="Times New Roman" pitchFamily="18" charset="0"/>
              </a:rPr>
              <a:t>link==NULL</a:t>
            </a:r>
            <a:r>
              <a:rPr lang="zh-CN" altLang="en-US" sz="2600" b="1" u="none" dirty="0">
                <a:solidFill>
                  <a:srgbClr val="CC0000"/>
                </a:solidFill>
                <a:effectLst/>
                <a:latin typeface="Times New Roman" pitchFamily="18" charset="0"/>
                <a:ea typeface="仿宋_GB2312" pitchFamily="49" charset="-122"/>
                <a:cs typeface="Times New Roman" pitchFamily="18" charset="0"/>
              </a:rPr>
              <a:t>；</a:t>
            </a:r>
          </a:p>
          <a:p>
            <a:pPr marL="342900" indent="-342900">
              <a:spcBef>
                <a:spcPct val="20000"/>
              </a:spcBef>
            </a:pPr>
            <a:r>
              <a:rPr lang="zh-CN" altLang="en-US" sz="2600" b="1" u="none" dirty="0">
                <a:solidFill>
                  <a:srgbClr val="CC0000"/>
                </a:solidFill>
                <a:effectLst/>
                <a:latin typeface="Times New Roman" pitchFamily="18" charset="0"/>
                <a:ea typeface="仿宋_GB2312" pitchFamily="49" charset="-122"/>
                <a:cs typeface="Times New Roman" pitchFamily="18" charset="0"/>
              </a:rPr>
              <a:t>     **而是判断是否</a:t>
            </a:r>
            <a:r>
              <a:rPr lang="en-US" altLang="zh-CN" sz="2600" b="1" u="none" dirty="0">
                <a:solidFill>
                  <a:srgbClr val="CC0000"/>
                </a:solidFill>
                <a:effectLst/>
                <a:latin typeface="Times New Roman" pitchFamily="18" charset="0"/>
                <a:ea typeface="仿宋_GB2312" pitchFamily="49" charset="-122"/>
                <a:cs typeface="Times New Roman" pitchFamily="18" charset="0"/>
              </a:rPr>
              <a:t>current-&gt;</a:t>
            </a:r>
            <a:r>
              <a:rPr lang="en-US" altLang="zh-CN" sz="2600" b="1" u="none" dirty="0" smtClean="0">
                <a:solidFill>
                  <a:srgbClr val="CC0000"/>
                </a:solidFill>
                <a:effectLst/>
                <a:latin typeface="Times New Roman" pitchFamily="18" charset="0"/>
                <a:ea typeface="仿宋_GB2312" pitchFamily="49" charset="-122"/>
                <a:cs typeface="Times New Roman" pitchFamily="18" charset="0"/>
              </a:rPr>
              <a:t>link==first</a:t>
            </a:r>
            <a:r>
              <a:rPr lang="zh-CN" altLang="en-US" sz="2600" b="1" u="none" dirty="0">
                <a:solidFill>
                  <a:srgbClr val="CC0000"/>
                </a:solidFill>
                <a:effectLst/>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checkerboard(across)">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checkerboard(across)">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checkerboard(across)">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box(in)">
                                      <p:cBhvr>
                                        <p:cTn id="28" dur="500"/>
                                        <p:tgtEl>
                                          <p:spTgt spid="5">
                                            <p:txEl>
                                              <p:pRg st="4" end="4"/>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box(in)">
                                      <p:cBhvr>
                                        <p:cTn id="31" dur="500"/>
                                        <p:tgtEl>
                                          <p:spTgt spid="5">
                                            <p:txEl>
                                              <p:pRg st="5" end="5"/>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box(in)">
                                      <p:cBhvr>
                                        <p:cTn id="3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136</a:t>
            </a:fld>
            <a:endParaRPr lang="en-US" altLang="zh-CN"/>
          </a:p>
        </p:txBody>
      </p:sp>
      <p:sp>
        <p:nvSpPr>
          <p:cNvPr id="3" name="Rectangle 4"/>
          <p:cNvSpPr>
            <a:spLocks noChangeArrowheads="1"/>
          </p:cNvSpPr>
          <p:nvPr/>
        </p:nvSpPr>
        <p:spPr bwMode="auto">
          <a:xfrm>
            <a:off x="755576" y="620688"/>
            <a:ext cx="3454400" cy="658813"/>
          </a:xfrm>
          <a:prstGeom prst="rect">
            <a:avLst/>
          </a:prstGeom>
          <a:noFill/>
          <a:ln w="9525">
            <a:noFill/>
            <a:miter lim="800000"/>
            <a:headEnd/>
            <a:tailEnd/>
          </a:ln>
          <a:effectLst/>
        </p:spPr>
        <p:txBody>
          <a:bodyPr/>
          <a:lstStyle/>
          <a:p>
            <a:pPr marL="342900" indent="-342900">
              <a:spcBef>
                <a:spcPct val="20000"/>
              </a:spcBef>
              <a:buClr>
                <a:srgbClr val="FF7C80"/>
              </a:buClr>
              <a:buSzPct val="50000"/>
              <a:buFont typeface="Wingdings" pitchFamily="2" charset="2"/>
              <a:buChar char="n"/>
            </a:pPr>
            <a:r>
              <a:rPr lang="zh-CN" altLang="en-US" sz="3200" b="1" u="none">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循环链表的示例</a:t>
            </a:r>
          </a:p>
        </p:txBody>
      </p:sp>
      <p:sp>
        <p:nvSpPr>
          <p:cNvPr id="4" name="Rectangle 5"/>
          <p:cNvSpPr>
            <a:spLocks noChangeArrowheads="1"/>
          </p:cNvSpPr>
          <p:nvPr/>
        </p:nvSpPr>
        <p:spPr bwMode="auto">
          <a:xfrm>
            <a:off x="1974776" y="1611288"/>
            <a:ext cx="914400" cy="5334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5" name="Line 6"/>
          <p:cNvSpPr>
            <a:spLocks noChangeShapeType="1"/>
          </p:cNvSpPr>
          <p:nvPr/>
        </p:nvSpPr>
        <p:spPr bwMode="auto">
          <a:xfrm>
            <a:off x="2508176" y="161128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 name="Line 7"/>
          <p:cNvSpPr>
            <a:spLocks noChangeShapeType="1"/>
          </p:cNvSpPr>
          <p:nvPr/>
        </p:nvSpPr>
        <p:spPr bwMode="auto">
          <a:xfrm flipV="1">
            <a:off x="2508176" y="1535088"/>
            <a:ext cx="76200" cy="762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 name="Text Box 8"/>
          <p:cNvSpPr txBox="1">
            <a:spLocks noChangeArrowheads="1"/>
          </p:cNvSpPr>
          <p:nvPr/>
        </p:nvSpPr>
        <p:spPr bwMode="auto">
          <a:xfrm>
            <a:off x="1987476" y="1489051"/>
            <a:ext cx="526106" cy="584775"/>
          </a:xfrm>
          <a:prstGeom prst="rect">
            <a:avLst/>
          </a:prstGeom>
          <a:noFill/>
          <a:ln w="9525">
            <a:noFill/>
            <a:miter lim="800000"/>
            <a:headEnd/>
            <a:tailEnd/>
          </a:ln>
          <a:effectLst/>
        </p:spPr>
        <p:txBody>
          <a:bodyPr wrap="none">
            <a:spAutoFit/>
          </a:bodyPr>
          <a:lstStyle/>
          <a:p>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0</a:t>
            </a:r>
            <a:endParaRPr lang="en-US" altLang="zh-CN" u="none">
              <a:solidFill>
                <a:srgbClr val="0000FF"/>
              </a:solidFill>
              <a:effectLst/>
              <a:latin typeface="Times New Roman" pitchFamily="18" charset="0"/>
              <a:cs typeface="Times New Roman" pitchFamily="18" charset="0"/>
            </a:endParaRPr>
          </a:p>
        </p:txBody>
      </p:sp>
      <p:sp>
        <p:nvSpPr>
          <p:cNvPr id="8" name="Line 9"/>
          <p:cNvSpPr>
            <a:spLocks noChangeShapeType="1"/>
          </p:cNvSpPr>
          <p:nvPr/>
        </p:nvSpPr>
        <p:spPr bwMode="auto">
          <a:xfrm>
            <a:off x="1593776" y="1763688"/>
            <a:ext cx="381000" cy="0"/>
          </a:xfrm>
          <a:prstGeom prst="line">
            <a:avLst/>
          </a:prstGeom>
          <a:noFill/>
          <a:ln w="38100">
            <a:solidFill>
              <a:srgbClr val="FF0000"/>
            </a:solidFill>
            <a:round/>
            <a:headEnd/>
            <a:tailEnd type="triangle" w="med"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9" name="Rectangle 10"/>
          <p:cNvSpPr>
            <a:spLocks noChangeArrowheads="1"/>
          </p:cNvSpPr>
          <p:nvPr/>
        </p:nvSpPr>
        <p:spPr bwMode="auto">
          <a:xfrm>
            <a:off x="3270176" y="1611288"/>
            <a:ext cx="914400" cy="5334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3803576" y="161128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1" name="Line 12"/>
          <p:cNvSpPr>
            <a:spLocks noChangeShapeType="1"/>
          </p:cNvSpPr>
          <p:nvPr/>
        </p:nvSpPr>
        <p:spPr bwMode="auto">
          <a:xfrm flipV="1">
            <a:off x="3803576" y="1504926"/>
            <a:ext cx="76200" cy="762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2" name="Text Box 13"/>
          <p:cNvSpPr txBox="1">
            <a:spLocks noChangeArrowheads="1"/>
          </p:cNvSpPr>
          <p:nvPr/>
        </p:nvSpPr>
        <p:spPr bwMode="auto">
          <a:xfrm>
            <a:off x="3282876" y="1489051"/>
            <a:ext cx="526106" cy="584775"/>
          </a:xfrm>
          <a:prstGeom prst="rect">
            <a:avLst/>
          </a:prstGeom>
          <a:noFill/>
          <a:ln w="9525">
            <a:noFill/>
            <a:miter lim="800000"/>
            <a:headEnd/>
            <a:tailEnd/>
          </a:ln>
          <a:effectLst/>
        </p:spPr>
        <p:txBody>
          <a:bodyPr wrap="none">
            <a:spAutoFit/>
          </a:bodyPr>
          <a:lstStyle/>
          <a:p>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1</a:t>
            </a:r>
            <a:endParaRPr lang="en-US" altLang="zh-CN" u="none">
              <a:solidFill>
                <a:srgbClr val="0000FF"/>
              </a:solidFill>
              <a:effectLst/>
              <a:latin typeface="Times New Roman" pitchFamily="18" charset="0"/>
              <a:cs typeface="Times New Roman" pitchFamily="18" charset="0"/>
            </a:endParaRPr>
          </a:p>
        </p:txBody>
      </p:sp>
      <p:sp>
        <p:nvSpPr>
          <p:cNvPr id="13" name="Line 14"/>
          <p:cNvSpPr>
            <a:spLocks noChangeShapeType="1"/>
          </p:cNvSpPr>
          <p:nvPr/>
        </p:nvSpPr>
        <p:spPr bwMode="auto">
          <a:xfrm>
            <a:off x="2965376" y="1839888"/>
            <a:ext cx="304800" cy="0"/>
          </a:xfrm>
          <a:prstGeom prst="line">
            <a:avLst/>
          </a:prstGeom>
          <a:noFill/>
          <a:ln w="38100">
            <a:solidFill>
              <a:srgbClr val="FF0000"/>
            </a:solidFill>
            <a:round/>
            <a:headEnd/>
            <a:tailEnd type="triangle" w="med"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4" name="Rectangle 15"/>
          <p:cNvSpPr>
            <a:spLocks noChangeArrowheads="1"/>
          </p:cNvSpPr>
          <p:nvPr/>
        </p:nvSpPr>
        <p:spPr bwMode="auto">
          <a:xfrm>
            <a:off x="4565576" y="1611288"/>
            <a:ext cx="914400" cy="5334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15" name="Line 16"/>
          <p:cNvSpPr>
            <a:spLocks noChangeShapeType="1"/>
          </p:cNvSpPr>
          <p:nvPr/>
        </p:nvSpPr>
        <p:spPr bwMode="auto">
          <a:xfrm>
            <a:off x="5098976" y="161128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6" name="Line 17"/>
          <p:cNvSpPr>
            <a:spLocks noChangeShapeType="1"/>
          </p:cNvSpPr>
          <p:nvPr/>
        </p:nvSpPr>
        <p:spPr bwMode="auto">
          <a:xfrm flipV="1">
            <a:off x="5098976" y="1535088"/>
            <a:ext cx="76200" cy="762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7" name="Line 18"/>
          <p:cNvSpPr>
            <a:spLocks noChangeShapeType="1"/>
          </p:cNvSpPr>
          <p:nvPr/>
        </p:nvSpPr>
        <p:spPr bwMode="auto">
          <a:xfrm>
            <a:off x="4260776" y="1839888"/>
            <a:ext cx="304800" cy="0"/>
          </a:xfrm>
          <a:prstGeom prst="line">
            <a:avLst/>
          </a:prstGeom>
          <a:noFill/>
          <a:ln w="38100">
            <a:solidFill>
              <a:srgbClr val="FF0000"/>
            </a:solidFill>
            <a:round/>
            <a:headEnd/>
            <a:tailEnd type="triangle" w="med"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8" name="Text Box 19"/>
          <p:cNvSpPr txBox="1">
            <a:spLocks noChangeArrowheads="1"/>
          </p:cNvSpPr>
          <p:nvPr/>
        </p:nvSpPr>
        <p:spPr bwMode="auto">
          <a:xfrm>
            <a:off x="4565576" y="1489051"/>
            <a:ext cx="526106" cy="584775"/>
          </a:xfrm>
          <a:prstGeom prst="rect">
            <a:avLst/>
          </a:prstGeom>
          <a:noFill/>
          <a:ln w="9525">
            <a:noFill/>
            <a:miter lim="800000"/>
            <a:headEnd/>
            <a:tailEnd/>
          </a:ln>
          <a:effectLst/>
        </p:spPr>
        <p:txBody>
          <a:bodyPr wrap="none">
            <a:spAutoFit/>
          </a:bodyPr>
          <a:lstStyle/>
          <a:p>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2</a:t>
            </a:r>
            <a:endParaRPr lang="en-US" altLang="zh-CN" u="none">
              <a:solidFill>
                <a:srgbClr val="0000FF"/>
              </a:solidFill>
              <a:effectLst/>
              <a:latin typeface="Times New Roman" pitchFamily="18" charset="0"/>
              <a:cs typeface="Times New Roman" pitchFamily="18" charset="0"/>
            </a:endParaRPr>
          </a:p>
        </p:txBody>
      </p:sp>
      <p:sp>
        <p:nvSpPr>
          <p:cNvPr id="19" name="Line 20"/>
          <p:cNvSpPr>
            <a:spLocks noChangeShapeType="1"/>
          </p:cNvSpPr>
          <p:nvPr/>
        </p:nvSpPr>
        <p:spPr bwMode="auto">
          <a:xfrm>
            <a:off x="5556176" y="1839888"/>
            <a:ext cx="304800" cy="0"/>
          </a:xfrm>
          <a:prstGeom prst="line">
            <a:avLst/>
          </a:prstGeom>
          <a:noFill/>
          <a:ln w="38100">
            <a:solidFill>
              <a:srgbClr val="FF0000"/>
            </a:solidFill>
            <a:round/>
            <a:headEnd/>
            <a:tailEnd type="triangle" w="med"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5860976" y="1839888"/>
            <a:ext cx="457200" cy="0"/>
          </a:xfrm>
          <a:prstGeom prst="line">
            <a:avLst/>
          </a:prstGeom>
          <a:noFill/>
          <a:ln w="38100" cap="rnd">
            <a:solidFill>
              <a:schemeClr val="tx2"/>
            </a:solidFill>
            <a:prstDash val="sysDot"/>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1" name="Line 22"/>
          <p:cNvSpPr>
            <a:spLocks noChangeShapeType="1"/>
          </p:cNvSpPr>
          <p:nvPr/>
        </p:nvSpPr>
        <p:spPr bwMode="auto">
          <a:xfrm>
            <a:off x="6241976" y="1839888"/>
            <a:ext cx="304800" cy="0"/>
          </a:xfrm>
          <a:prstGeom prst="line">
            <a:avLst/>
          </a:prstGeom>
          <a:noFill/>
          <a:ln w="38100">
            <a:solidFill>
              <a:srgbClr val="FF0000"/>
            </a:solidFill>
            <a:round/>
            <a:headEnd/>
            <a:tailEnd type="triangle" w="med"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2" name="Rectangle 23"/>
          <p:cNvSpPr>
            <a:spLocks noChangeArrowheads="1"/>
          </p:cNvSpPr>
          <p:nvPr/>
        </p:nvSpPr>
        <p:spPr bwMode="auto">
          <a:xfrm>
            <a:off x="6546776" y="1611288"/>
            <a:ext cx="914400" cy="5334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23" name="Line 24"/>
          <p:cNvSpPr>
            <a:spLocks noChangeShapeType="1"/>
          </p:cNvSpPr>
          <p:nvPr/>
        </p:nvSpPr>
        <p:spPr bwMode="auto">
          <a:xfrm>
            <a:off x="7156376" y="161128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4" name="Line 25"/>
          <p:cNvSpPr>
            <a:spLocks noChangeShapeType="1"/>
          </p:cNvSpPr>
          <p:nvPr/>
        </p:nvSpPr>
        <p:spPr bwMode="auto">
          <a:xfrm flipV="1">
            <a:off x="7156376" y="1535088"/>
            <a:ext cx="76200" cy="762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5" name="Text Box 26"/>
          <p:cNvSpPr txBox="1">
            <a:spLocks noChangeArrowheads="1"/>
          </p:cNvSpPr>
          <p:nvPr/>
        </p:nvSpPr>
        <p:spPr bwMode="auto">
          <a:xfrm>
            <a:off x="6475339" y="1489051"/>
            <a:ext cx="769763" cy="584775"/>
          </a:xfrm>
          <a:prstGeom prst="rect">
            <a:avLst/>
          </a:prstGeom>
          <a:noFill/>
          <a:ln w="9525">
            <a:noFill/>
            <a:miter lim="800000"/>
            <a:headEnd/>
            <a:tailEnd/>
          </a:ln>
          <a:effectLst/>
        </p:spPr>
        <p:txBody>
          <a:bodyPr wrap="none">
            <a:spAutoFit/>
          </a:bodyPr>
          <a:lstStyle/>
          <a:p>
            <a:r>
              <a:rPr lang="en-US" altLang="zh-CN" sz="3200" b="1" i="1" u="none">
                <a:solidFill>
                  <a:srgbClr val="0000FF"/>
                </a:solidFill>
                <a:effectLst/>
                <a:latin typeface="Times New Roman" pitchFamily="18" charset="0"/>
                <a:cs typeface="Times New Roman" pitchFamily="18" charset="0"/>
              </a:rPr>
              <a:t>a</a:t>
            </a:r>
            <a:r>
              <a:rPr lang="en-US" altLang="zh-CN" sz="3200" b="1" i="1" u="none" baseline="-25000">
                <a:solidFill>
                  <a:srgbClr val="0000FF"/>
                </a:solidFill>
                <a:effectLst/>
                <a:latin typeface="Times New Roman" pitchFamily="18" charset="0"/>
                <a:cs typeface="Times New Roman" pitchFamily="18" charset="0"/>
              </a:rPr>
              <a:t>n</a:t>
            </a:r>
            <a:r>
              <a:rPr lang="en-US" altLang="zh-CN" sz="3200" b="1" u="none" baseline="-25000">
                <a:solidFill>
                  <a:srgbClr val="0000FF"/>
                </a:solidFill>
                <a:effectLst/>
                <a:latin typeface="Times New Roman" pitchFamily="18" charset="0"/>
                <a:cs typeface="Times New Roman" pitchFamily="18" charset="0"/>
              </a:rPr>
              <a:t>-1</a:t>
            </a:r>
            <a:endParaRPr lang="en-US" altLang="zh-CN" u="none">
              <a:solidFill>
                <a:srgbClr val="0000FF"/>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1669976" y="1992288"/>
            <a:ext cx="304800" cy="0"/>
          </a:xfrm>
          <a:prstGeom prst="line">
            <a:avLst/>
          </a:prstGeom>
          <a:noFill/>
          <a:ln w="38100">
            <a:solidFill>
              <a:srgbClr val="FF0000"/>
            </a:solidFill>
            <a:round/>
            <a:headEnd/>
            <a:tailEnd type="triangle" w="med"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7" name="Line 28"/>
          <p:cNvSpPr>
            <a:spLocks noChangeShapeType="1"/>
          </p:cNvSpPr>
          <p:nvPr/>
        </p:nvSpPr>
        <p:spPr bwMode="auto">
          <a:xfrm>
            <a:off x="1669976" y="1992288"/>
            <a:ext cx="0" cy="381000"/>
          </a:xfrm>
          <a:prstGeom prst="line">
            <a:avLst/>
          </a:prstGeom>
          <a:noFill/>
          <a:ln w="38100">
            <a:solidFill>
              <a:srgbClr val="FF00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8" name="Line 29"/>
          <p:cNvSpPr>
            <a:spLocks noChangeShapeType="1"/>
          </p:cNvSpPr>
          <p:nvPr/>
        </p:nvSpPr>
        <p:spPr bwMode="auto">
          <a:xfrm>
            <a:off x="1669976" y="2373288"/>
            <a:ext cx="6172200" cy="0"/>
          </a:xfrm>
          <a:prstGeom prst="line">
            <a:avLst/>
          </a:prstGeom>
          <a:noFill/>
          <a:ln w="38100">
            <a:solidFill>
              <a:srgbClr val="FF00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9" name="Line 30"/>
          <p:cNvSpPr>
            <a:spLocks noChangeShapeType="1"/>
          </p:cNvSpPr>
          <p:nvPr/>
        </p:nvSpPr>
        <p:spPr bwMode="auto">
          <a:xfrm>
            <a:off x="7537376" y="1839888"/>
            <a:ext cx="304800" cy="0"/>
          </a:xfrm>
          <a:prstGeom prst="line">
            <a:avLst/>
          </a:prstGeom>
          <a:noFill/>
          <a:ln w="38100">
            <a:solidFill>
              <a:srgbClr val="FF0000"/>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0" name="Line 31"/>
          <p:cNvSpPr>
            <a:spLocks noChangeShapeType="1"/>
          </p:cNvSpPr>
          <p:nvPr/>
        </p:nvSpPr>
        <p:spPr bwMode="auto">
          <a:xfrm>
            <a:off x="7842176" y="1839888"/>
            <a:ext cx="0" cy="533400"/>
          </a:xfrm>
          <a:prstGeom prst="line">
            <a:avLst/>
          </a:prstGeom>
          <a:noFill/>
          <a:ln w="38100">
            <a:solidFill>
              <a:srgbClr val="FF0000"/>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1" name="Text Box 32"/>
          <p:cNvSpPr txBox="1">
            <a:spLocks noChangeArrowheads="1"/>
          </p:cNvSpPr>
          <p:nvPr/>
        </p:nvSpPr>
        <p:spPr bwMode="auto">
          <a:xfrm>
            <a:off x="755576" y="1412851"/>
            <a:ext cx="906463" cy="579437"/>
          </a:xfrm>
          <a:prstGeom prst="rect">
            <a:avLst/>
          </a:prstGeom>
          <a:noFill/>
          <a:ln w="9525">
            <a:noFill/>
            <a:miter lim="800000"/>
            <a:headEnd/>
            <a:tailEnd/>
          </a:ln>
          <a:effectLst/>
        </p:spPr>
        <p:txBody>
          <a:bodyPr wrap="none">
            <a:spAutoFit/>
          </a:bodyPr>
          <a:lstStyle/>
          <a:p>
            <a:r>
              <a:rPr lang="en-US" altLang="zh-CN" sz="3200" b="1" u="none" dirty="0">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32" name="Rectangle 33"/>
          <p:cNvSpPr>
            <a:spLocks noChangeArrowheads="1"/>
          </p:cNvSpPr>
          <p:nvPr/>
        </p:nvSpPr>
        <p:spPr bwMode="auto">
          <a:xfrm>
            <a:off x="1898576" y="3592488"/>
            <a:ext cx="914400" cy="5334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effectLst/>
              <a:latin typeface="Times New Roman" pitchFamily="18" charset="0"/>
              <a:cs typeface="Times New Roman" pitchFamily="18" charset="0"/>
            </a:endParaRPr>
          </a:p>
        </p:txBody>
      </p:sp>
      <p:sp>
        <p:nvSpPr>
          <p:cNvPr id="33" name="Line 34"/>
          <p:cNvSpPr>
            <a:spLocks noChangeShapeType="1"/>
          </p:cNvSpPr>
          <p:nvPr/>
        </p:nvSpPr>
        <p:spPr bwMode="auto">
          <a:xfrm>
            <a:off x="2431976" y="359248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4" name="Line 35"/>
          <p:cNvSpPr>
            <a:spLocks noChangeShapeType="1"/>
          </p:cNvSpPr>
          <p:nvPr/>
        </p:nvSpPr>
        <p:spPr bwMode="auto">
          <a:xfrm flipV="1">
            <a:off x="2431976" y="3516288"/>
            <a:ext cx="76200" cy="762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5" name="Line 36"/>
          <p:cNvSpPr>
            <a:spLocks noChangeShapeType="1"/>
          </p:cNvSpPr>
          <p:nvPr/>
        </p:nvSpPr>
        <p:spPr bwMode="auto">
          <a:xfrm>
            <a:off x="1517576" y="3744888"/>
            <a:ext cx="381000" cy="0"/>
          </a:xfrm>
          <a:prstGeom prst="line">
            <a:avLst/>
          </a:prstGeom>
          <a:noFill/>
          <a:ln w="38100">
            <a:solidFill>
              <a:srgbClr val="FF0000"/>
            </a:solidFill>
            <a:round/>
            <a:headEnd/>
            <a:tailEnd type="triangle" w="med"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36" name="Rectangle 37"/>
          <p:cNvSpPr>
            <a:spLocks noChangeArrowheads="1"/>
          </p:cNvSpPr>
          <p:nvPr/>
        </p:nvSpPr>
        <p:spPr bwMode="auto">
          <a:xfrm>
            <a:off x="3193976" y="3592488"/>
            <a:ext cx="1162048" cy="5334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37" name="Line 38"/>
          <p:cNvSpPr>
            <a:spLocks noChangeShapeType="1"/>
          </p:cNvSpPr>
          <p:nvPr/>
        </p:nvSpPr>
        <p:spPr bwMode="auto">
          <a:xfrm>
            <a:off x="3727376" y="359248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8" name="Line 39"/>
          <p:cNvSpPr>
            <a:spLocks noChangeShapeType="1"/>
          </p:cNvSpPr>
          <p:nvPr/>
        </p:nvSpPr>
        <p:spPr bwMode="auto">
          <a:xfrm flipV="1">
            <a:off x="3727376" y="3486126"/>
            <a:ext cx="76200" cy="762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9" name="Line 40"/>
          <p:cNvSpPr>
            <a:spLocks noChangeShapeType="1"/>
          </p:cNvSpPr>
          <p:nvPr/>
        </p:nvSpPr>
        <p:spPr bwMode="auto">
          <a:xfrm>
            <a:off x="2889176" y="3821088"/>
            <a:ext cx="304800" cy="0"/>
          </a:xfrm>
          <a:prstGeom prst="line">
            <a:avLst/>
          </a:prstGeom>
          <a:noFill/>
          <a:ln w="38100">
            <a:solidFill>
              <a:srgbClr val="FF0000"/>
            </a:solidFill>
            <a:round/>
            <a:headEnd/>
            <a:tailEnd type="triangle" w="med"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0" name="Rectangle 41"/>
          <p:cNvSpPr>
            <a:spLocks noChangeArrowheads="1"/>
          </p:cNvSpPr>
          <p:nvPr/>
        </p:nvSpPr>
        <p:spPr bwMode="auto">
          <a:xfrm>
            <a:off x="4489376" y="3592488"/>
            <a:ext cx="914400" cy="5334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41" name="Line 42"/>
          <p:cNvSpPr>
            <a:spLocks noChangeShapeType="1"/>
          </p:cNvSpPr>
          <p:nvPr/>
        </p:nvSpPr>
        <p:spPr bwMode="auto">
          <a:xfrm>
            <a:off x="5022776" y="359248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2" name="Line 43"/>
          <p:cNvSpPr>
            <a:spLocks noChangeShapeType="1"/>
          </p:cNvSpPr>
          <p:nvPr/>
        </p:nvSpPr>
        <p:spPr bwMode="auto">
          <a:xfrm flipV="1">
            <a:off x="5022776" y="3516288"/>
            <a:ext cx="76200" cy="762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3" name="Line 44"/>
          <p:cNvSpPr>
            <a:spLocks noChangeShapeType="1"/>
          </p:cNvSpPr>
          <p:nvPr/>
        </p:nvSpPr>
        <p:spPr bwMode="auto">
          <a:xfrm>
            <a:off x="4184576" y="3821088"/>
            <a:ext cx="304800" cy="0"/>
          </a:xfrm>
          <a:prstGeom prst="line">
            <a:avLst/>
          </a:prstGeom>
          <a:noFill/>
          <a:ln w="38100">
            <a:solidFill>
              <a:srgbClr val="FF0000"/>
            </a:solidFill>
            <a:round/>
            <a:headEnd/>
            <a:tailEnd type="triangle" w="med"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4" name="Line 45"/>
          <p:cNvSpPr>
            <a:spLocks noChangeShapeType="1"/>
          </p:cNvSpPr>
          <p:nvPr/>
        </p:nvSpPr>
        <p:spPr bwMode="auto">
          <a:xfrm>
            <a:off x="5479976" y="3821088"/>
            <a:ext cx="304800" cy="0"/>
          </a:xfrm>
          <a:prstGeom prst="line">
            <a:avLst/>
          </a:prstGeom>
          <a:noFill/>
          <a:ln w="38100">
            <a:solidFill>
              <a:srgbClr val="FF0000"/>
            </a:solidFill>
            <a:round/>
            <a:headEnd/>
            <a:tailEnd type="triangle" w="med"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5" name="Line 46"/>
          <p:cNvSpPr>
            <a:spLocks noChangeShapeType="1"/>
          </p:cNvSpPr>
          <p:nvPr/>
        </p:nvSpPr>
        <p:spPr bwMode="auto">
          <a:xfrm>
            <a:off x="5784776" y="3821088"/>
            <a:ext cx="457200" cy="0"/>
          </a:xfrm>
          <a:prstGeom prst="line">
            <a:avLst/>
          </a:prstGeom>
          <a:noFill/>
          <a:ln w="38100" cap="rnd">
            <a:solidFill>
              <a:schemeClr val="tx2"/>
            </a:solidFill>
            <a:prstDash val="sysDot"/>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6" name="Line 47"/>
          <p:cNvSpPr>
            <a:spLocks noChangeShapeType="1"/>
          </p:cNvSpPr>
          <p:nvPr/>
        </p:nvSpPr>
        <p:spPr bwMode="auto">
          <a:xfrm>
            <a:off x="6165776" y="3821088"/>
            <a:ext cx="304800" cy="0"/>
          </a:xfrm>
          <a:prstGeom prst="line">
            <a:avLst/>
          </a:prstGeom>
          <a:noFill/>
          <a:ln w="38100">
            <a:solidFill>
              <a:srgbClr val="FF0000"/>
            </a:solidFill>
            <a:round/>
            <a:headEnd/>
            <a:tailEnd type="triangle" w="med"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7" name="Rectangle 48"/>
          <p:cNvSpPr>
            <a:spLocks noChangeArrowheads="1"/>
          </p:cNvSpPr>
          <p:nvPr/>
        </p:nvSpPr>
        <p:spPr bwMode="auto">
          <a:xfrm>
            <a:off x="6470576" y="3592488"/>
            <a:ext cx="914400" cy="5334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7080176" y="359248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9" name="Line 50"/>
          <p:cNvSpPr>
            <a:spLocks noChangeShapeType="1"/>
          </p:cNvSpPr>
          <p:nvPr/>
        </p:nvSpPr>
        <p:spPr bwMode="auto">
          <a:xfrm flipV="1">
            <a:off x="7080176" y="3516288"/>
            <a:ext cx="76200" cy="762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0" name="Text Box 51"/>
          <p:cNvSpPr txBox="1">
            <a:spLocks noChangeArrowheads="1"/>
          </p:cNvSpPr>
          <p:nvPr/>
        </p:nvSpPr>
        <p:spPr bwMode="auto">
          <a:xfrm>
            <a:off x="6399139" y="3470251"/>
            <a:ext cx="769763" cy="584775"/>
          </a:xfrm>
          <a:prstGeom prst="rect">
            <a:avLst/>
          </a:prstGeom>
          <a:noFill/>
          <a:ln w="9525">
            <a:noFill/>
            <a:miter lim="800000"/>
            <a:headEnd/>
            <a:tailEnd/>
          </a:ln>
          <a:effectLst/>
        </p:spPr>
        <p:txBody>
          <a:bodyPr wrap="none">
            <a:spAutoFit/>
          </a:bodyPr>
          <a:lstStyle/>
          <a:p>
            <a:r>
              <a:rPr lang="en-US" altLang="zh-CN" sz="3200" b="1" i="1" u="none">
                <a:solidFill>
                  <a:srgbClr val="0000FF"/>
                </a:solidFill>
                <a:effectLst/>
                <a:latin typeface="Times New Roman" pitchFamily="18" charset="0"/>
                <a:cs typeface="Times New Roman" pitchFamily="18" charset="0"/>
              </a:rPr>
              <a:t>a</a:t>
            </a:r>
            <a:r>
              <a:rPr lang="en-US" altLang="zh-CN" sz="3200" b="1" i="1" u="none" baseline="-25000">
                <a:solidFill>
                  <a:srgbClr val="0000FF"/>
                </a:solidFill>
                <a:effectLst/>
                <a:latin typeface="Times New Roman" pitchFamily="18" charset="0"/>
                <a:cs typeface="Times New Roman" pitchFamily="18" charset="0"/>
              </a:rPr>
              <a:t>n</a:t>
            </a:r>
            <a:r>
              <a:rPr lang="en-US" altLang="zh-CN" sz="3200" b="1" u="none" baseline="-25000">
                <a:solidFill>
                  <a:srgbClr val="0000FF"/>
                </a:solidFill>
                <a:effectLst/>
                <a:latin typeface="Times New Roman" pitchFamily="18" charset="0"/>
                <a:cs typeface="Times New Roman" pitchFamily="18" charset="0"/>
              </a:rPr>
              <a:t>-1</a:t>
            </a:r>
            <a:endParaRPr lang="en-US" altLang="zh-CN" u="none">
              <a:solidFill>
                <a:srgbClr val="0000FF"/>
              </a:solidFill>
              <a:effectLst/>
              <a:latin typeface="Times New Roman" pitchFamily="18" charset="0"/>
              <a:cs typeface="Times New Roman" pitchFamily="18" charset="0"/>
            </a:endParaRPr>
          </a:p>
        </p:txBody>
      </p:sp>
      <p:sp>
        <p:nvSpPr>
          <p:cNvPr id="51" name="Line 52"/>
          <p:cNvSpPr>
            <a:spLocks noChangeShapeType="1"/>
          </p:cNvSpPr>
          <p:nvPr/>
        </p:nvSpPr>
        <p:spPr bwMode="auto">
          <a:xfrm>
            <a:off x="1593776" y="3973488"/>
            <a:ext cx="304800" cy="0"/>
          </a:xfrm>
          <a:prstGeom prst="line">
            <a:avLst/>
          </a:prstGeom>
          <a:noFill/>
          <a:ln w="38100">
            <a:solidFill>
              <a:srgbClr val="FF0000"/>
            </a:solidFill>
            <a:round/>
            <a:headEnd/>
            <a:tailEnd type="triangle" w="med"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52" name="Line 53"/>
          <p:cNvSpPr>
            <a:spLocks noChangeShapeType="1"/>
          </p:cNvSpPr>
          <p:nvPr/>
        </p:nvSpPr>
        <p:spPr bwMode="auto">
          <a:xfrm>
            <a:off x="1593776" y="3973488"/>
            <a:ext cx="0" cy="381000"/>
          </a:xfrm>
          <a:prstGeom prst="line">
            <a:avLst/>
          </a:prstGeom>
          <a:noFill/>
          <a:ln w="38100">
            <a:solidFill>
              <a:srgbClr val="FF00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53" name="Line 54"/>
          <p:cNvSpPr>
            <a:spLocks noChangeShapeType="1"/>
          </p:cNvSpPr>
          <p:nvPr/>
        </p:nvSpPr>
        <p:spPr bwMode="auto">
          <a:xfrm>
            <a:off x="1593776" y="4354488"/>
            <a:ext cx="6172200" cy="0"/>
          </a:xfrm>
          <a:prstGeom prst="line">
            <a:avLst/>
          </a:prstGeom>
          <a:noFill/>
          <a:ln w="38100">
            <a:solidFill>
              <a:srgbClr val="FF00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54" name="Line 55"/>
          <p:cNvSpPr>
            <a:spLocks noChangeShapeType="1"/>
          </p:cNvSpPr>
          <p:nvPr/>
        </p:nvSpPr>
        <p:spPr bwMode="auto">
          <a:xfrm>
            <a:off x="7461176" y="3821088"/>
            <a:ext cx="304800" cy="0"/>
          </a:xfrm>
          <a:prstGeom prst="line">
            <a:avLst/>
          </a:prstGeom>
          <a:noFill/>
          <a:ln w="38100">
            <a:solidFill>
              <a:srgbClr val="FF0000"/>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5" name="Line 56"/>
          <p:cNvSpPr>
            <a:spLocks noChangeShapeType="1"/>
          </p:cNvSpPr>
          <p:nvPr/>
        </p:nvSpPr>
        <p:spPr bwMode="auto">
          <a:xfrm>
            <a:off x="7765976" y="3821088"/>
            <a:ext cx="0" cy="533400"/>
          </a:xfrm>
          <a:prstGeom prst="line">
            <a:avLst/>
          </a:prstGeom>
          <a:noFill/>
          <a:ln w="38100">
            <a:solidFill>
              <a:srgbClr val="FF0000"/>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6" name="Text Box 57"/>
          <p:cNvSpPr txBox="1">
            <a:spLocks noChangeArrowheads="1"/>
          </p:cNvSpPr>
          <p:nvPr/>
        </p:nvSpPr>
        <p:spPr bwMode="auto">
          <a:xfrm>
            <a:off x="679376" y="3394051"/>
            <a:ext cx="906463" cy="579437"/>
          </a:xfrm>
          <a:prstGeom prst="rect">
            <a:avLst/>
          </a:prstGeom>
          <a:noFill/>
          <a:ln w="9525">
            <a:noFill/>
            <a:miter lim="800000"/>
            <a:headEnd/>
            <a:tailEnd/>
          </a:ln>
          <a:effectLst/>
        </p:spPr>
        <p:txBody>
          <a:bodyPr wrap="none">
            <a:spAutoFit/>
          </a:bodyPr>
          <a:lstStyle/>
          <a:p>
            <a:r>
              <a:rPr lang="en-US" altLang="zh-CN" sz="3200" b="1" u="none" dirty="0">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57" name="Text Box 58"/>
          <p:cNvSpPr txBox="1">
            <a:spLocks noChangeArrowheads="1"/>
          </p:cNvSpPr>
          <p:nvPr/>
        </p:nvSpPr>
        <p:spPr bwMode="auto">
          <a:xfrm>
            <a:off x="4502076" y="3470251"/>
            <a:ext cx="526106" cy="584775"/>
          </a:xfrm>
          <a:prstGeom prst="rect">
            <a:avLst/>
          </a:prstGeom>
          <a:noFill/>
          <a:ln w="9525">
            <a:noFill/>
            <a:miter lim="800000"/>
            <a:headEnd/>
            <a:tailEnd/>
          </a:ln>
          <a:effectLst/>
        </p:spPr>
        <p:txBody>
          <a:bodyPr wrap="none">
            <a:spAutoFit/>
          </a:bodyPr>
          <a:lstStyle/>
          <a:p>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1</a:t>
            </a:r>
            <a:endParaRPr lang="en-US" altLang="zh-CN" u="none">
              <a:solidFill>
                <a:srgbClr val="0000FF"/>
              </a:solidFill>
              <a:effectLst/>
              <a:latin typeface="Times New Roman" pitchFamily="18" charset="0"/>
              <a:cs typeface="Times New Roman" pitchFamily="18" charset="0"/>
            </a:endParaRPr>
          </a:p>
        </p:txBody>
      </p:sp>
      <p:sp>
        <p:nvSpPr>
          <p:cNvPr id="58" name="Text Box 59"/>
          <p:cNvSpPr txBox="1">
            <a:spLocks noChangeArrowheads="1"/>
          </p:cNvSpPr>
          <p:nvPr/>
        </p:nvSpPr>
        <p:spPr bwMode="auto">
          <a:xfrm>
            <a:off x="3206676" y="3470251"/>
            <a:ext cx="720720" cy="579437"/>
          </a:xfrm>
          <a:prstGeom prst="rect">
            <a:avLst/>
          </a:prstGeom>
          <a:noFill/>
          <a:ln w="9525">
            <a:noFill/>
            <a:miter lim="800000"/>
            <a:headEnd/>
            <a:tailEnd/>
          </a:ln>
          <a:effectLst/>
        </p:spPr>
        <p:txBody>
          <a:bodyPr wrap="square">
            <a:spAutoFit/>
          </a:bodyPr>
          <a:lstStyle/>
          <a:p>
            <a:r>
              <a:rPr lang="en-US" altLang="zh-CN" sz="3200" b="1" i="1" u="none" dirty="0">
                <a:solidFill>
                  <a:srgbClr val="0000FF"/>
                </a:solidFill>
                <a:effectLst/>
                <a:latin typeface="Times New Roman" pitchFamily="18" charset="0"/>
                <a:cs typeface="Times New Roman" pitchFamily="18" charset="0"/>
              </a:rPr>
              <a:t>a</a:t>
            </a:r>
            <a:r>
              <a:rPr lang="en-US" altLang="zh-CN" sz="3200" b="1" u="none" baseline="-25000" dirty="0">
                <a:solidFill>
                  <a:srgbClr val="0000FF"/>
                </a:solidFill>
                <a:effectLst/>
                <a:latin typeface="Times New Roman" pitchFamily="18" charset="0"/>
                <a:cs typeface="Times New Roman" pitchFamily="18" charset="0"/>
              </a:rPr>
              <a:t>0</a:t>
            </a:r>
            <a:endParaRPr lang="en-US" altLang="zh-CN" u="none" dirty="0">
              <a:solidFill>
                <a:srgbClr val="0000FF"/>
              </a:solidFill>
              <a:effectLst/>
              <a:latin typeface="Times New Roman" pitchFamily="18" charset="0"/>
              <a:cs typeface="Times New Roman" pitchFamily="18" charset="0"/>
            </a:endParaRPr>
          </a:p>
        </p:txBody>
      </p:sp>
      <p:sp>
        <p:nvSpPr>
          <p:cNvPr id="59" name="Rectangle 60"/>
          <p:cNvSpPr>
            <a:spLocks noChangeArrowheads="1"/>
          </p:cNvSpPr>
          <p:nvPr/>
        </p:nvSpPr>
        <p:spPr bwMode="auto">
          <a:xfrm>
            <a:off x="1898576" y="4887888"/>
            <a:ext cx="914400" cy="5334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effectLst/>
              <a:latin typeface="Times New Roman" pitchFamily="18" charset="0"/>
              <a:cs typeface="Times New Roman" pitchFamily="18" charset="0"/>
            </a:endParaRPr>
          </a:p>
        </p:txBody>
      </p:sp>
      <p:sp>
        <p:nvSpPr>
          <p:cNvPr id="60" name="Line 61"/>
          <p:cNvSpPr>
            <a:spLocks noChangeShapeType="1"/>
          </p:cNvSpPr>
          <p:nvPr/>
        </p:nvSpPr>
        <p:spPr bwMode="auto">
          <a:xfrm>
            <a:off x="2431976" y="488788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1" name="Line 62"/>
          <p:cNvSpPr>
            <a:spLocks noChangeShapeType="1"/>
          </p:cNvSpPr>
          <p:nvPr/>
        </p:nvSpPr>
        <p:spPr bwMode="auto">
          <a:xfrm flipV="1">
            <a:off x="2431976" y="4811688"/>
            <a:ext cx="76200" cy="762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2" name="Line 63"/>
          <p:cNvSpPr>
            <a:spLocks noChangeShapeType="1"/>
          </p:cNvSpPr>
          <p:nvPr/>
        </p:nvSpPr>
        <p:spPr bwMode="auto">
          <a:xfrm>
            <a:off x="1517576" y="5040288"/>
            <a:ext cx="381000" cy="0"/>
          </a:xfrm>
          <a:prstGeom prst="line">
            <a:avLst/>
          </a:prstGeom>
          <a:noFill/>
          <a:ln w="38100">
            <a:solidFill>
              <a:srgbClr val="FF0000"/>
            </a:solidFill>
            <a:round/>
            <a:headEnd/>
            <a:tailEnd type="triangle" w="med"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63" name="Line 64"/>
          <p:cNvSpPr>
            <a:spLocks noChangeShapeType="1"/>
          </p:cNvSpPr>
          <p:nvPr/>
        </p:nvSpPr>
        <p:spPr bwMode="auto">
          <a:xfrm>
            <a:off x="1593776" y="5268888"/>
            <a:ext cx="304800" cy="0"/>
          </a:xfrm>
          <a:prstGeom prst="line">
            <a:avLst/>
          </a:prstGeom>
          <a:noFill/>
          <a:ln w="38100">
            <a:solidFill>
              <a:srgbClr val="FF0000"/>
            </a:solidFill>
            <a:round/>
            <a:headEnd/>
            <a:tailEnd type="triangle" w="med"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64" name="Line 65"/>
          <p:cNvSpPr>
            <a:spLocks noChangeShapeType="1"/>
          </p:cNvSpPr>
          <p:nvPr/>
        </p:nvSpPr>
        <p:spPr bwMode="auto">
          <a:xfrm>
            <a:off x="1593776" y="5268888"/>
            <a:ext cx="0" cy="381000"/>
          </a:xfrm>
          <a:prstGeom prst="line">
            <a:avLst/>
          </a:prstGeom>
          <a:noFill/>
          <a:ln w="38100">
            <a:solidFill>
              <a:srgbClr val="FF00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65" name="Line 66"/>
          <p:cNvSpPr>
            <a:spLocks noChangeShapeType="1"/>
          </p:cNvSpPr>
          <p:nvPr/>
        </p:nvSpPr>
        <p:spPr bwMode="auto">
          <a:xfrm>
            <a:off x="1593776" y="5649888"/>
            <a:ext cx="1600200" cy="0"/>
          </a:xfrm>
          <a:prstGeom prst="line">
            <a:avLst/>
          </a:prstGeom>
          <a:noFill/>
          <a:ln w="38100">
            <a:solidFill>
              <a:srgbClr val="FF00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66" name="Text Box 67"/>
          <p:cNvSpPr txBox="1">
            <a:spLocks noChangeArrowheads="1"/>
          </p:cNvSpPr>
          <p:nvPr/>
        </p:nvSpPr>
        <p:spPr bwMode="auto">
          <a:xfrm>
            <a:off x="679376" y="4689451"/>
            <a:ext cx="906463" cy="579437"/>
          </a:xfrm>
          <a:prstGeom prst="rect">
            <a:avLst/>
          </a:prstGeom>
          <a:noFill/>
          <a:ln w="9525">
            <a:noFill/>
            <a:miter lim="800000"/>
            <a:headEnd/>
            <a:tailEnd/>
          </a:ln>
          <a:effectLst/>
        </p:spPr>
        <p:txBody>
          <a:bodyPr wrap="none">
            <a:spAutoFit/>
          </a:bodyPr>
          <a:lstStyle/>
          <a:p>
            <a:r>
              <a:rPr lang="en-US" altLang="zh-CN" sz="3200" b="1" u="none" dirty="0">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67" name="Line 68"/>
          <p:cNvSpPr>
            <a:spLocks noChangeShapeType="1"/>
          </p:cNvSpPr>
          <p:nvPr/>
        </p:nvSpPr>
        <p:spPr bwMode="auto">
          <a:xfrm>
            <a:off x="2889176" y="5116488"/>
            <a:ext cx="304800" cy="0"/>
          </a:xfrm>
          <a:prstGeom prst="line">
            <a:avLst/>
          </a:prstGeom>
          <a:noFill/>
          <a:ln w="38100">
            <a:solidFill>
              <a:srgbClr val="FF0000"/>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8" name="Line 69"/>
          <p:cNvSpPr>
            <a:spLocks noChangeShapeType="1"/>
          </p:cNvSpPr>
          <p:nvPr/>
        </p:nvSpPr>
        <p:spPr bwMode="auto">
          <a:xfrm>
            <a:off x="3193976" y="5116488"/>
            <a:ext cx="0" cy="533400"/>
          </a:xfrm>
          <a:prstGeom prst="line">
            <a:avLst/>
          </a:prstGeom>
          <a:noFill/>
          <a:ln w="38100">
            <a:solidFill>
              <a:srgbClr val="FF0000"/>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9" name="Text Box 70"/>
          <p:cNvSpPr txBox="1">
            <a:spLocks noChangeArrowheads="1"/>
          </p:cNvSpPr>
          <p:nvPr/>
        </p:nvSpPr>
        <p:spPr bwMode="auto">
          <a:xfrm>
            <a:off x="3346376" y="5146651"/>
            <a:ext cx="1281120" cy="584775"/>
          </a:xfrm>
          <a:prstGeom prst="rect">
            <a:avLst/>
          </a:prstGeom>
          <a:noFill/>
          <a:ln w="9525">
            <a:noFill/>
            <a:miter lim="800000"/>
            <a:headEnd/>
            <a:tailEnd/>
          </a:ln>
          <a:effectLst/>
        </p:spPr>
        <p:txBody>
          <a:bodyPr wrap="none">
            <a:spAutoFit/>
          </a:bodyPr>
          <a:lstStyle/>
          <a:p>
            <a:r>
              <a:rPr lang="en-US" altLang="zh-CN" sz="3200" b="1" u="none">
                <a:solidFill>
                  <a:srgbClr val="0000FF"/>
                </a:solidFill>
                <a:effectLst/>
                <a:latin typeface="Times New Roman" pitchFamily="18" charset="0"/>
                <a:cs typeface="Times New Roman" pitchFamily="18" charset="0"/>
              </a:rPr>
              <a:t>(</a:t>
            </a:r>
            <a:r>
              <a:rPr lang="zh-CN" altLang="en-US" sz="3200" b="1" u="none">
                <a:solidFill>
                  <a:srgbClr val="0000FF"/>
                </a:solidFill>
                <a:effectLst/>
                <a:latin typeface="Times New Roman" pitchFamily="18" charset="0"/>
                <a:cs typeface="Times New Roman" pitchFamily="18" charset="0"/>
              </a:rPr>
              <a:t>空表</a:t>
            </a:r>
            <a:r>
              <a:rPr lang="en-US" altLang="zh-CN" sz="3200" b="1" u="none">
                <a:solidFill>
                  <a:srgbClr val="0000FF"/>
                </a:solidFill>
                <a:effectLst/>
                <a:latin typeface="Times New Roman" pitchFamily="18" charset="0"/>
                <a:cs typeface="Times New Roman" pitchFamily="18" charset="0"/>
              </a:rPr>
              <a:t>)</a:t>
            </a:r>
            <a:endParaRPr lang="en-US" altLang="zh-CN" u="none">
              <a:solidFill>
                <a:srgbClr val="0000FF"/>
              </a:solidFill>
              <a:effectLst/>
              <a:latin typeface="Times New Roman" pitchFamily="18" charset="0"/>
              <a:cs typeface="Times New Roman" pitchFamily="18" charset="0"/>
            </a:endParaRPr>
          </a:p>
        </p:txBody>
      </p:sp>
      <p:sp>
        <p:nvSpPr>
          <p:cNvPr id="70" name="Text Box 71"/>
          <p:cNvSpPr txBox="1">
            <a:spLocks noChangeArrowheads="1"/>
          </p:cNvSpPr>
          <p:nvPr/>
        </p:nvSpPr>
        <p:spPr bwMode="auto">
          <a:xfrm>
            <a:off x="6045126" y="4354488"/>
            <a:ext cx="1693092" cy="584775"/>
          </a:xfrm>
          <a:prstGeom prst="rect">
            <a:avLst/>
          </a:prstGeom>
          <a:noFill/>
          <a:ln w="9525">
            <a:noFill/>
            <a:miter lim="800000"/>
            <a:headEnd/>
            <a:tailEnd/>
          </a:ln>
          <a:effectLst/>
        </p:spPr>
        <p:txBody>
          <a:bodyPr wrap="none">
            <a:spAutoFit/>
          </a:bodyPr>
          <a:lstStyle/>
          <a:p>
            <a:r>
              <a:rPr lang="en-US" altLang="zh-CN" sz="3200" b="1" u="none">
                <a:solidFill>
                  <a:srgbClr val="0000FF"/>
                </a:solidFill>
                <a:effectLst/>
                <a:latin typeface="Times New Roman" pitchFamily="18" charset="0"/>
                <a:cs typeface="Times New Roman" pitchFamily="18" charset="0"/>
              </a:rPr>
              <a:t>(</a:t>
            </a:r>
            <a:r>
              <a:rPr lang="zh-CN" altLang="en-US" sz="3200" b="1" u="none">
                <a:solidFill>
                  <a:srgbClr val="0000FF"/>
                </a:solidFill>
                <a:effectLst/>
                <a:latin typeface="Times New Roman" pitchFamily="18" charset="0"/>
                <a:cs typeface="Times New Roman" pitchFamily="18" charset="0"/>
              </a:rPr>
              <a:t>非空表</a:t>
            </a:r>
            <a:r>
              <a:rPr lang="en-US" altLang="zh-CN" sz="3200" b="1" u="none">
                <a:solidFill>
                  <a:srgbClr val="0000FF"/>
                </a:solidFill>
                <a:effectLst/>
                <a:latin typeface="Times New Roman" pitchFamily="18" charset="0"/>
                <a:cs typeface="Times New Roman" pitchFamily="18" charset="0"/>
              </a:rPr>
              <a:t>)</a:t>
            </a:r>
            <a:endParaRPr lang="en-US" altLang="zh-CN" u="none">
              <a:solidFill>
                <a:srgbClr val="0000FF"/>
              </a:solidFill>
              <a:effectLst/>
              <a:latin typeface="Times New Roman" pitchFamily="18" charset="0"/>
              <a:cs typeface="Times New Roman" pitchFamily="18" charset="0"/>
            </a:endParaRPr>
          </a:p>
        </p:txBody>
      </p:sp>
      <p:sp>
        <p:nvSpPr>
          <p:cNvPr id="71" name="Rectangle 72"/>
          <p:cNvSpPr>
            <a:spLocks noChangeArrowheads="1"/>
          </p:cNvSpPr>
          <p:nvPr/>
        </p:nvSpPr>
        <p:spPr bwMode="auto">
          <a:xfrm>
            <a:off x="753989" y="2647926"/>
            <a:ext cx="4784725" cy="576262"/>
          </a:xfrm>
          <a:prstGeom prst="rect">
            <a:avLst/>
          </a:prstGeom>
          <a:noFill/>
          <a:ln w="9525">
            <a:noFill/>
            <a:miter lim="800000"/>
            <a:headEnd/>
            <a:tailEnd/>
          </a:ln>
          <a:effectLst/>
        </p:spPr>
        <p:txBody>
          <a:bodyPr/>
          <a:lstStyle/>
          <a:p>
            <a:pPr marL="342900" indent="-342900">
              <a:spcBef>
                <a:spcPct val="70000"/>
              </a:spcBef>
              <a:buClr>
                <a:srgbClr val="FF7C80"/>
              </a:buClr>
              <a:buSzPct val="50000"/>
              <a:buFont typeface="Wingdings" pitchFamily="2" charset="2"/>
              <a:buChar char="n"/>
            </a:pPr>
            <a:r>
              <a:rPr lang="zh-CN" altLang="en-US" sz="3200" b="1" u="none">
                <a:solidFill>
                  <a:srgbClr val="0000FF"/>
                </a:solidFill>
                <a:effectLst/>
                <a:latin typeface="Times New Roman" pitchFamily="18" charset="0"/>
                <a:ea typeface="仿宋_GB2312" pitchFamily="49" charset="-122"/>
                <a:cs typeface="Times New Roman" pitchFamily="18" charset="0"/>
              </a:rPr>
              <a:t>带表头结点的循环链表</a:t>
            </a:r>
            <a:r>
              <a:rPr lang="zh-CN" altLang="en-US" sz="3200" u="none">
                <a:effectLst/>
                <a:latin typeface="Times New Roman" pitchFamily="18" charset="0"/>
                <a:ea typeface="仿宋_GB2312" pitchFamily="49" charset="-122"/>
                <a:cs typeface="Times New Roman" pitchFamily="18" charset="0"/>
              </a:rPr>
              <a:t> </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fill="hold"/>
                                        <p:tgtEl>
                                          <p:spTgt spid="42"/>
                                        </p:tgtEl>
                                        <p:attrNameLst>
                                          <p:attrName>ppt_x</p:attrName>
                                        </p:attrNameLst>
                                      </p:cBhvr>
                                      <p:tavLst>
                                        <p:tav tm="0">
                                          <p:val>
                                            <p:strVal val="#ppt_x"/>
                                          </p:val>
                                        </p:tav>
                                        <p:tav tm="100000">
                                          <p:val>
                                            <p:strVal val="#ppt_x"/>
                                          </p:val>
                                        </p:tav>
                                      </p:tavLst>
                                    </p:anim>
                                    <p:anim calcmode="lin" valueType="num">
                                      <p:cBhvr additive="base">
                                        <p:cTn id="48" dur="5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500" fill="hold"/>
                                        <p:tgtEl>
                                          <p:spTgt spid="43"/>
                                        </p:tgtEl>
                                        <p:attrNameLst>
                                          <p:attrName>ppt_x</p:attrName>
                                        </p:attrNameLst>
                                      </p:cBhvr>
                                      <p:tavLst>
                                        <p:tav tm="0">
                                          <p:val>
                                            <p:strVal val="#ppt_x"/>
                                          </p:val>
                                        </p:tav>
                                        <p:tav tm="100000">
                                          <p:val>
                                            <p:strVal val="#ppt_x"/>
                                          </p:val>
                                        </p:tav>
                                      </p:tavLst>
                                    </p:anim>
                                    <p:anim calcmode="lin" valueType="num">
                                      <p:cBhvr additive="base">
                                        <p:cTn id="52" dur="5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500" fill="hold"/>
                                        <p:tgtEl>
                                          <p:spTgt spid="44"/>
                                        </p:tgtEl>
                                        <p:attrNameLst>
                                          <p:attrName>ppt_x</p:attrName>
                                        </p:attrNameLst>
                                      </p:cBhvr>
                                      <p:tavLst>
                                        <p:tav tm="0">
                                          <p:val>
                                            <p:strVal val="#ppt_x"/>
                                          </p:val>
                                        </p:tav>
                                        <p:tav tm="100000">
                                          <p:val>
                                            <p:strVal val="#ppt_x"/>
                                          </p:val>
                                        </p:tav>
                                      </p:tavLst>
                                    </p:anim>
                                    <p:anim calcmode="lin" valueType="num">
                                      <p:cBhvr additive="base">
                                        <p:cTn id="56" dur="500" fill="hold"/>
                                        <p:tgtEl>
                                          <p:spTgt spid="4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500" fill="hold"/>
                                        <p:tgtEl>
                                          <p:spTgt spid="45"/>
                                        </p:tgtEl>
                                        <p:attrNameLst>
                                          <p:attrName>ppt_x</p:attrName>
                                        </p:attrNameLst>
                                      </p:cBhvr>
                                      <p:tavLst>
                                        <p:tav tm="0">
                                          <p:val>
                                            <p:strVal val="#ppt_x"/>
                                          </p:val>
                                        </p:tav>
                                        <p:tav tm="100000">
                                          <p:val>
                                            <p:strVal val="#ppt_x"/>
                                          </p:val>
                                        </p:tav>
                                      </p:tavLst>
                                    </p:anim>
                                    <p:anim calcmode="lin" valueType="num">
                                      <p:cBhvr additive="base">
                                        <p:cTn id="60" dur="500" fill="hold"/>
                                        <p:tgtEl>
                                          <p:spTgt spid="4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fill="hold"/>
                                        <p:tgtEl>
                                          <p:spTgt spid="48"/>
                                        </p:tgtEl>
                                        <p:attrNameLst>
                                          <p:attrName>ppt_x</p:attrName>
                                        </p:attrNameLst>
                                      </p:cBhvr>
                                      <p:tavLst>
                                        <p:tav tm="0">
                                          <p:val>
                                            <p:strVal val="#ppt_x"/>
                                          </p:val>
                                        </p:tav>
                                        <p:tav tm="100000">
                                          <p:val>
                                            <p:strVal val="#ppt_x"/>
                                          </p:val>
                                        </p:tav>
                                      </p:tavLst>
                                    </p:anim>
                                    <p:anim calcmode="lin" valueType="num">
                                      <p:cBhvr additive="base">
                                        <p:cTn id="72" dur="500" fill="hold"/>
                                        <p:tgtEl>
                                          <p:spTgt spid="4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 calcmode="lin" valueType="num">
                                      <p:cBhvr additive="base">
                                        <p:cTn id="75" dur="500" fill="hold"/>
                                        <p:tgtEl>
                                          <p:spTgt spid="49"/>
                                        </p:tgtEl>
                                        <p:attrNameLst>
                                          <p:attrName>ppt_x</p:attrName>
                                        </p:attrNameLst>
                                      </p:cBhvr>
                                      <p:tavLst>
                                        <p:tav tm="0">
                                          <p:val>
                                            <p:strVal val="#ppt_x"/>
                                          </p:val>
                                        </p:tav>
                                        <p:tav tm="100000">
                                          <p:val>
                                            <p:strVal val="#ppt_x"/>
                                          </p:val>
                                        </p:tav>
                                      </p:tavLst>
                                    </p:anim>
                                    <p:anim calcmode="lin" valueType="num">
                                      <p:cBhvr additive="base">
                                        <p:cTn id="76" dur="500" fill="hold"/>
                                        <p:tgtEl>
                                          <p:spTgt spid="4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ppt_x"/>
                                          </p:val>
                                        </p:tav>
                                        <p:tav tm="100000">
                                          <p:val>
                                            <p:strVal val="#ppt_x"/>
                                          </p:val>
                                        </p:tav>
                                      </p:tavLst>
                                    </p:anim>
                                    <p:anim calcmode="lin" valueType="num">
                                      <p:cBhvr additive="base">
                                        <p:cTn id="84" dur="500" fill="hold"/>
                                        <p:tgtEl>
                                          <p:spTgt spid="5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additive="base">
                                        <p:cTn id="87" dur="500" fill="hold"/>
                                        <p:tgtEl>
                                          <p:spTgt spid="52"/>
                                        </p:tgtEl>
                                        <p:attrNameLst>
                                          <p:attrName>ppt_x</p:attrName>
                                        </p:attrNameLst>
                                      </p:cBhvr>
                                      <p:tavLst>
                                        <p:tav tm="0">
                                          <p:val>
                                            <p:strVal val="#ppt_x"/>
                                          </p:val>
                                        </p:tav>
                                        <p:tav tm="100000">
                                          <p:val>
                                            <p:strVal val="#ppt_x"/>
                                          </p:val>
                                        </p:tav>
                                      </p:tavLst>
                                    </p:anim>
                                    <p:anim calcmode="lin" valueType="num">
                                      <p:cBhvr additive="base">
                                        <p:cTn id="88" dur="500" fill="hold"/>
                                        <p:tgtEl>
                                          <p:spTgt spid="5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 calcmode="lin" valueType="num">
                                      <p:cBhvr additive="base">
                                        <p:cTn id="91" dur="500" fill="hold"/>
                                        <p:tgtEl>
                                          <p:spTgt spid="53"/>
                                        </p:tgtEl>
                                        <p:attrNameLst>
                                          <p:attrName>ppt_x</p:attrName>
                                        </p:attrNameLst>
                                      </p:cBhvr>
                                      <p:tavLst>
                                        <p:tav tm="0">
                                          <p:val>
                                            <p:strVal val="#ppt_x"/>
                                          </p:val>
                                        </p:tav>
                                        <p:tav tm="100000">
                                          <p:val>
                                            <p:strVal val="#ppt_x"/>
                                          </p:val>
                                        </p:tav>
                                      </p:tavLst>
                                    </p:anim>
                                    <p:anim calcmode="lin" valueType="num">
                                      <p:cBhvr additive="base">
                                        <p:cTn id="92" dur="500" fill="hold"/>
                                        <p:tgtEl>
                                          <p:spTgt spid="5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anim calcmode="lin" valueType="num">
                                      <p:cBhvr additive="base">
                                        <p:cTn id="95" dur="500" fill="hold"/>
                                        <p:tgtEl>
                                          <p:spTgt spid="54"/>
                                        </p:tgtEl>
                                        <p:attrNameLst>
                                          <p:attrName>ppt_x</p:attrName>
                                        </p:attrNameLst>
                                      </p:cBhvr>
                                      <p:tavLst>
                                        <p:tav tm="0">
                                          <p:val>
                                            <p:strVal val="#ppt_x"/>
                                          </p:val>
                                        </p:tav>
                                        <p:tav tm="100000">
                                          <p:val>
                                            <p:strVal val="#ppt_x"/>
                                          </p:val>
                                        </p:tav>
                                      </p:tavLst>
                                    </p:anim>
                                    <p:anim calcmode="lin" valueType="num">
                                      <p:cBhvr additive="base">
                                        <p:cTn id="96" dur="500" fill="hold"/>
                                        <p:tgtEl>
                                          <p:spTgt spid="5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5"/>
                                        </p:tgtEl>
                                        <p:attrNameLst>
                                          <p:attrName>style.visibility</p:attrName>
                                        </p:attrNameLst>
                                      </p:cBhvr>
                                      <p:to>
                                        <p:strVal val="visible"/>
                                      </p:to>
                                    </p:set>
                                    <p:anim calcmode="lin" valueType="num">
                                      <p:cBhvr additive="base">
                                        <p:cTn id="99" dur="500" fill="hold"/>
                                        <p:tgtEl>
                                          <p:spTgt spid="55"/>
                                        </p:tgtEl>
                                        <p:attrNameLst>
                                          <p:attrName>ppt_x</p:attrName>
                                        </p:attrNameLst>
                                      </p:cBhvr>
                                      <p:tavLst>
                                        <p:tav tm="0">
                                          <p:val>
                                            <p:strVal val="#ppt_x"/>
                                          </p:val>
                                        </p:tav>
                                        <p:tav tm="100000">
                                          <p:val>
                                            <p:strVal val="#ppt_x"/>
                                          </p:val>
                                        </p:tav>
                                      </p:tavLst>
                                    </p:anim>
                                    <p:anim calcmode="lin" valueType="num">
                                      <p:cBhvr additive="base">
                                        <p:cTn id="100" dur="500" fill="hold"/>
                                        <p:tgtEl>
                                          <p:spTgt spid="5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6"/>
                                        </p:tgtEl>
                                        <p:attrNameLst>
                                          <p:attrName>style.visibility</p:attrName>
                                        </p:attrNameLst>
                                      </p:cBhvr>
                                      <p:to>
                                        <p:strVal val="visible"/>
                                      </p:to>
                                    </p:set>
                                    <p:anim calcmode="lin" valueType="num">
                                      <p:cBhvr additive="base">
                                        <p:cTn id="103" dur="500" fill="hold"/>
                                        <p:tgtEl>
                                          <p:spTgt spid="56"/>
                                        </p:tgtEl>
                                        <p:attrNameLst>
                                          <p:attrName>ppt_x</p:attrName>
                                        </p:attrNameLst>
                                      </p:cBhvr>
                                      <p:tavLst>
                                        <p:tav tm="0">
                                          <p:val>
                                            <p:strVal val="#ppt_x"/>
                                          </p:val>
                                        </p:tav>
                                        <p:tav tm="100000">
                                          <p:val>
                                            <p:strVal val="#ppt_x"/>
                                          </p:val>
                                        </p:tav>
                                      </p:tavLst>
                                    </p:anim>
                                    <p:anim calcmode="lin" valueType="num">
                                      <p:cBhvr additive="base">
                                        <p:cTn id="104" dur="500" fill="hold"/>
                                        <p:tgtEl>
                                          <p:spTgt spid="5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 calcmode="lin" valueType="num">
                                      <p:cBhvr additive="base">
                                        <p:cTn id="107" dur="500" fill="hold"/>
                                        <p:tgtEl>
                                          <p:spTgt spid="57"/>
                                        </p:tgtEl>
                                        <p:attrNameLst>
                                          <p:attrName>ppt_x</p:attrName>
                                        </p:attrNameLst>
                                      </p:cBhvr>
                                      <p:tavLst>
                                        <p:tav tm="0">
                                          <p:val>
                                            <p:strVal val="#ppt_x"/>
                                          </p:val>
                                        </p:tav>
                                        <p:tav tm="100000">
                                          <p:val>
                                            <p:strVal val="#ppt_x"/>
                                          </p:val>
                                        </p:tav>
                                      </p:tavLst>
                                    </p:anim>
                                    <p:anim calcmode="lin" valueType="num">
                                      <p:cBhvr additive="base">
                                        <p:cTn id="108" dur="500" fill="hold"/>
                                        <p:tgtEl>
                                          <p:spTgt spid="5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8"/>
                                        </p:tgtEl>
                                        <p:attrNameLst>
                                          <p:attrName>style.visibility</p:attrName>
                                        </p:attrNameLst>
                                      </p:cBhvr>
                                      <p:to>
                                        <p:strVal val="visible"/>
                                      </p:to>
                                    </p:set>
                                    <p:anim calcmode="lin" valueType="num">
                                      <p:cBhvr additive="base">
                                        <p:cTn id="111" dur="500" fill="hold"/>
                                        <p:tgtEl>
                                          <p:spTgt spid="58"/>
                                        </p:tgtEl>
                                        <p:attrNameLst>
                                          <p:attrName>ppt_x</p:attrName>
                                        </p:attrNameLst>
                                      </p:cBhvr>
                                      <p:tavLst>
                                        <p:tav tm="0">
                                          <p:val>
                                            <p:strVal val="#ppt_x"/>
                                          </p:val>
                                        </p:tav>
                                        <p:tav tm="100000">
                                          <p:val>
                                            <p:strVal val="#ppt_x"/>
                                          </p:val>
                                        </p:tav>
                                      </p:tavLst>
                                    </p:anim>
                                    <p:anim calcmode="lin" valueType="num">
                                      <p:cBhvr additive="base">
                                        <p:cTn id="112" dur="500" fill="hold"/>
                                        <p:tgtEl>
                                          <p:spTgt spid="5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anim calcmode="lin" valueType="num">
                                      <p:cBhvr additive="base">
                                        <p:cTn id="115" dur="500" fill="hold"/>
                                        <p:tgtEl>
                                          <p:spTgt spid="59"/>
                                        </p:tgtEl>
                                        <p:attrNameLst>
                                          <p:attrName>ppt_x</p:attrName>
                                        </p:attrNameLst>
                                      </p:cBhvr>
                                      <p:tavLst>
                                        <p:tav tm="0">
                                          <p:val>
                                            <p:strVal val="#ppt_x"/>
                                          </p:val>
                                        </p:tav>
                                        <p:tav tm="100000">
                                          <p:val>
                                            <p:strVal val="#ppt_x"/>
                                          </p:val>
                                        </p:tav>
                                      </p:tavLst>
                                    </p:anim>
                                    <p:anim calcmode="lin" valueType="num">
                                      <p:cBhvr additive="base">
                                        <p:cTn id="116" dur="500" fill="hold"/>
                                        <p:tgtEl>
                                          <p:spTgt spid="59"/>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60"/>
                                        </p:tgtEl>
                                        <p:attrNameLst>
                                          <p:attrName>style.visibility</p:attrName>
                                        </p:attrNameLst>
                                      </p:cBhvr>
                                      <p:to>
                                        <p:strVal val="visible"/>
                                      </p:to>
                                    </p:set>
                                    <p:anim calcmode="lin" valueType="num">
                                      <p:cBhvr additive="base">
                                        <p:cTn id="119" dur="500" fill="hold"/>
                                        <p:tgtEl>
                                          <p:spTgt spid="60"/>
                                        </p:tgtEl>
                                        <p:attrNameLst>
                                          <p:attrName>ppt_x</p:attrName>
                                        </p:attrNameLst>
                                      </p:cBhvr>
                                      <p:tavLst>
                                        <p:tav tm="0">
                                          <p:val>
                                            <p:strVal val="#ppt_x"/>
                                          </p:val>
                                        </p:tav>
                                        <p:tav tm="100000">
                                          <p:val>
                                            <p:strVal val="#ppt_x"/>
                                          </p:val>
                                        </p:tav>
                                      </p:tavLst>
                                    </p:anim>
                                    <p:anim calcmode="lin" valueType="num">
                                      <p:cBhvr additive="base">
                                        <p:cTn id="120" dur="500" fill="hold"/>
                                        <p:tgtEl>
                                          <p:spTgt spid="6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500" fill="hold"/>
                                        <p:tgtEl>
                                          <p:spTgt spid="61"/>
                                        </p:tgtEl>
                                        <p:attrNameLst>
                                          <p:attrName>ppt_x</p:attrName>
                                        </p:attrNameLst>
                                      </p:cBhvr>
                                      <p:tavLst>
                                        <p:tav tm="0">
                                          <p:val>
                                            <p:strVal val="#ppt_x"/>
                                          </p:val>
                                        </p:tav>
                                        <p:tav tm="100000">
                                          <p:val>
                                            <p:strVal val="#ppt_x"/>
                                          </p:val>
                                        </p:tav>
                                      </p:tavLst>
                                    </p:anim>
                                    <p:anim calcmode="lin" valueType="num">
                                      <p:cBhvr additive="base">
                                        <p:cTn id="124" dur="5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anim calcmode="lin" valueType="num">
                                      <p:cBhvr additive="base">
                                        <p:cTn id="127" dur="500" fill="hold"/>
                                        <p:tgtEl>
                                          <p:spTgt spid="62"/>
                                        </p:tgtEl>
                                        <p:attrNameLst>
                                          <p:attrName>ppt_x</p:attrName>
                                        </p:attrNameLst>
                                      </p:cBhvr>
                                      <p:tavLst>
                                        <p:tav tm="0">
                                          <p:val>
                                            <p:strVal val="#ppt_x"/>
                                          </p:val>
                                        </p:tav>
                                        <p:tav tm="100000">
                                          <p:val>
                                            <p:strVal val="#ppt_x"/>
                                          </p:val>
                                        </p:tav>
                                      </p:tavLst>
                                    </p:anim>
                                    <p:anim calcmode="lin" valueType="num">
                                      <p:cBhvr additive="base">
                                        <p:cTn id="128" dur="500" fill="hold"/>
                                        <p:tgtEl>
                                          <p:spTgt spid="62"/>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63"/>
                                        </p:tgtEl>
                                        <p:attrNameLst>
                                          <p:attrName>style.visibility</p:attrName>
                                        </p:attrNameLst>
                                      </p:cBhvr>
                                      <p:to>
                                        <p:strVal val="visible"/>
                                      </p:to>
                                    </p:set>
                                    <p:anim calcmode="lin" valueType="num">
                                      <p:cBhvr additive="base">
                                        <p:cTn id="131" dur="500" fill="hold"/>
                                        <p:tgtEl>
                                          <p:spTgt spid="63"/>
                                        </p:tgtEl>
                                        <p:attrNameLst>
                                          <p:attrName>ppt_x</p:attrName>
                                        </p:attrNameLst>
                                      </p:cBhvr>
                                      <p:tavLst>
                                        <p:tav tm="0">
                                          <p:val>
                                            <p:strVal val="#ppt_x"/>
                                          </p:val>
                                        </p:tav>
                                        <p:tav tm="100000">
                                          <p:val>
                                            <p:strVal val="#ppt_x"/>
                                          </p:val>
                                        </p:tav>
                                      </p:tavLst>
                                    </p:anim>
                                    <p:anim calcmode="lin" valueType="num">
                                      <p:cBhvr additive="base">
                                        <p:cTn id="132" dur="500" fill="hold"/>
                                        <p:tgtEl>
                                          <p:spTgt spid="63"/>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64"/>
                                        </p:tgtEl>
                                        <p:attrNameLst>
                                          <p:attrName>style.visibility</p:attrName>
                                        </p:attrNameLst>
                                      </p:cBhvr>
                                      <p:to>
                                        <p:strVal val="visible"/>
                                      </p:to>
                                    </p:set>
                                    <p:anim calcmode="lin" valueType="num">
                                      <p:cBhvr additive="base">
                                        <p:cTn id="135" dur="500" fill="hold"/>
                                        <p:tgtEl>
                                          <p:spTgt spid="64"/>
                                        </p:tgtEl>
                                        <p:attrNameLst>
                                          <p:attrName>ppt_x</p:attrName>
                                        </p:attrNameLst>
                                      </p:cBhvr>
                                      <p:tavLst>
                                        <p:tav tm="0">
                                          <p:val>
                                            <p:strVal val="#ppt_x"/>
                                          </p:val>
                                        </p:tav>
                                        <p:tav tm="100000">
                                          <p:val>
                                            <p:strVal val="#ppt_x"/>
                                          </p:val>
                                        </p:tav>
                                      </p:tavLst>
                                    </p:anim>
                                    <p:anim calcmode="lin" valueType="num">
                                      <p:cBhvr additive="base">
                                        <p:cTn id="136" dur="500" fill="hold"/>
                                        <p:tgtEl>
                                          <p:spTgt spid="64"/>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500" fill="hold"/>
                                        <p:tgtEl>
                                          <p:spTgt spid="65"/>
                                        </p:tgtEl>
                                        <p:attrNameLst>
                                          <p:attrName>ppt_x</p:attrName>
                                        </p:attrNameLst>
                                      </p:cBhvr>
                                      <p:tavLst>
                                        <p:tav tm="0">
                                          <p:val>
                                            <p:strVal val="#ppt_x"/>
                                          </p:val>
                                        </p:tav>
                                        <p:tav tm="100000">
                                          <p:val>
                                            <p:strVal val="#ppt_x"/>
                                          </p:val>
                                        </p:tav>
                                      </p:tavLst>
                                    </p:anim>
                                    <p:anim calcmode="lin" valueType="num">
                                      <p:cBhvr additive="base">
                                        <p:cTn id="140" dur="500" fill="hold"/>
                                        <p:tgtEl>
                                          <p:spTgt spid="65"/>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66"/>
                                        </p:tgtEl>
                                        <p:attrNameLst>
                                          <p:attrName>style.visibility</p:attrName>
                                        </p:attrNameLst>
                                      </p:cBhvr>
                                      <p:to>
                                        <p:strVal val="visible"/>
                                      </p:to>
                                    </p:set>
                                    <p:anim calcmode="lin" valueType="num">
                                      <p:cBhvr additive="base">
                                        <p:cTn id="143" dur="500" fill="hold"/>
                                        <p:tgtEl>
                                          <p:spTgt spid="66"/>
                                        </p:tgtEl>
                                        <p:attrNameLst>
                                          <p:attrName>ppt_x</p:attrName>
                                        </p:attrNameLst>
                                      </p:cBhvr>
                                      <p:tavLst>
                                        <p:tav tm="0">
                                          <p:val>
                                            <p:strVal val="#ppt_x"/>
                                          </p:val>
                                        </p:tav>
                                        <p:tav tm="100000">
                                          <p:val>
                                            <p:strVal val="#ppt_x"/>
                                          </p:val>
                                        </p:tav>
                                      </p:tavLst>
                                    </p:anim>
                                    <p:anim calcmode="lin" valueType="num">
                                      <p:cBhvr additive="base">
                                        <p:cTn id="144" dur="500" fill="hold"/>
                                        <p:tgtEl>
                                          <p:spTgt spid="66"/>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anim calcmode="lin" valueType="num">
                                      <p:cBhvr additive="base">
                                        <p:cTn id="147" dur="500" fill="hold"/>
                                        <p:tgtEl>
                                          <p:spTgt spid="67"/>
                                        </p:tgtEl>
                                        <p:attrNameLst>
                                          <p:attrName>ppt_x</p:attrName>
                                        </p:attrNameLst>
                                      </p:cBhvr>
                                      <p:tavLst>
                                        <p:tav tm="0">
                                          <p:val>
                                            <p:strVal val="#ppt_x"/>
                                          </p:val>
                                        </p:tav>
                                        <p:tav tm="100000">
                                          <p:val>
                                            <p:strVal val="#ppt_x"/>
                                          </p:val>
                                        </p:tav>
                                      </p:tavLst>
                                    </p:anim>
                                    <p:anim calcmode="lin" valueType="num">
                                      <p:cBhvr additive="base">
                                        <p:cTn id="148" dur="500" fill="hold"/>
                                        <p:tgtEl>
                                          <p:spTgt spid="67"/>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68"/>
                                        </p:tgtEl>
                                        <p:attrNameLst>
                                          <p:attrName>style.visibility</p:attrName>
                                        </p:attrNameLst>
                                      </p:cBhvr>
                                      <p:to>
                                        <p:strVal val="visible"/>
                                      </p:to>
                                    </p:set>
                                    <p:anim calcmode="lin" valueType="num">
                                      <p:cBhvr additive="base">
                                        <p:cTn id="151" dur="500" fill="hold"/>
                                        <p:tgtEl>
                                          <p:spTgt spid="68"/>
                                        </p:tgtEl>
                                        <p:attrNameLst>
                                          <p:attrName>ppt_x</p:attrName>
                                        </p:attrNameLst>
                                      </p:cBhvr>
                                      <p:tavLst>
                                        <p:tav tm="0">
                                          <p:val>
                                            <p:strVal val="#ppt_x"/>
                                          </p:val>
                                        </p:tav>
                                        <p:tav tm="100000">
                                          <p:val>
                                            <p:strVal val="#ppt_x"/>
                                          </p:val>
                                        </p:tav>
                                      </p:tavLst>
                                    </p:anim>
                                    <p:anim calcmode="lin" valueType="num">
                                      <p:cBhvr additive="base">
                                        <p:cTn id="152" dur="500" fill="hold"/>
                                        <p:tgtEl>
                                          <p:spTgt spid="68"/>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9"/>
                                        </p:tgtEl>
                                        <p:attrNameLst>
                                          <p:attrName>style.visibility</p:attrName>
                                        </p:attrNameLst>
                                      </p:cBhvr>
                                      <p:to>
                                        <p:strVal val="visible"/>
                                      </p:to>
                                    </p:set>
                                    <p:anim calcmode="lin" valueType="num">
                                      <p:cBhvr additive="base">
                                        <p:cTn id="155" dur="500" fill="hold"/>
                                        <p:tgtEl>
                                          <p:spTgt spid="69"/>
                                        </p:tgtEl>
                                        <p:attrNameLst>
                                          <p:attrName>ppt_x</p:attrName>
                                        </p:attrNameLst>
                                      </p:cBhvr>
                                      <p:tavLst>
                                        <p:tav tm="0">
                                          <p:val>
                                            <p:strVal val="#ppt_x"/>
                                          </p:val>
                                        </p:tav>
                                        <p:tav tm="100000">
                                          <p:val>
                                            <p:strVal val="#ppt_x"/>
                                          </p:val>
                                        </p:tav>
                                      </p:tavLst>
                                    </p:anim>
                                    <p:anim calcmode="lin" valueType="num">
                                      <p:cBhvr additive="base">
                                        <p:cTn id="156" dur="500" fill="hold"/>
                                        <p:tgtEl>
                                          <p:spTgt spid="69"/>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70"/>
                                        </p:tgtEl>
                                        <p:attrNameLst>
                                          <p:attrName>style.visibility</p:attrName>
                                        </p:attrNameLst>
                                      </p:cBhvr>
                                      <p:to>
                                        <p:strVal val="visible"/>
                                      </p:to>
                                    </p:set>
                                    <p:anim calcmode="lin" valueType="num">
                                      <p:cBhvr additive="base">
                                        <p:cTn id="159" dur="500" fill="hold"/>
                                        <p:tgtEl>
                                          <p:spTgt spid="70"/>
                                        </p:tgtEl>
                                        <p:attrNameLst>
                                          <p:attrName>ppt_x</p:attrName>
                                        </p:attrNameLst>
                                      </p:cBhvr>
                                      <p:tavLst>
                                        <p:tav tm="0">
                                          <p:val>
                                            <p:strVal val="#ppt_x"/>
                                          </p:val>
                                        </p:tav>
                                        <p:tav tm="100000">
                                          <p:val>
                                            <p:strVal val="#ppt_x"/>
                                          </p:val>
                                        </p:tav>
                                      </p:tavLst>
                                    </p:anim>
                                    <p:anim calcmode="lin" valueType="num">
                                      <p:cBhvr additive="base">
                                        <p:cTn id="160" dur="500" fill="hold"/>
                                        <p:tgtEl>
                                          <p:spTgt spid="70"/>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71"/>
                                        </p:tgtEl>
                                        <p:attrNameLst>
                                          <p:attrName>style.visibility</p:attrName>
                                        </p:attrNameLst>
                                      </p:cBhvr>
                                      <p:to>
                                        <p:strVal val="visible"/>
                                      </p:to>
                                    </p:set>
                                    <p:anim calcmode="lin" valueType="num">
                                      <p:cBhvr additive="base">
                                        <p:cTn id="163" dur="500" fill="hold"/>
                                        <p:tgtEl>
                                          <p:spTgt spid="71"/>
                                        </p:tgtEl>
                                        <p:attrNameLst>
                                          <p:attrName>ppt_x</p:attrName>
                                        </p:attrNameLst>
                                      </p:cBhvr>
                                      <p:tavLst>
                                        <p:tav tm="0">
                                          <p:val>
                                            <p:strVal val="#ppt_x"/>
                                          </p:val>
                                        </p:tav>
                                        <p:tav tm="100000">
                                          <p:val>
                                            <p:strVal val="#ppt_x"/>
                                          </p:val>
                                        </p:tav>
                                      </p:tavLst>
                                    </p:anim>
                                    <p:anim calcmode="lin" valueType="num">
                                      <p:cBhvr additive="base">
                                        <p:cTn id="16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1" grpId="0" animBg="1"/>
      <p:bldP spid="52" grpId="0" animBg="1"/>
      <p:bldP spid="53" grpId="0" animBg="1"/>
      <p:bldP spid="54" grpId="0" animBg="1"/>
      <p:bldP spid="55" grpId="0" animBg="1"/>
      <p:bldP spid="56" grpId="0"/>
      <p:bldP spid="57" grpId="0"/>
      <p:bldP spid="58" grpId="0"/>
      <p:bldP spid="59" grpId="0" animBg="1"/>
      <p:bldP spid="60" grpId="0" animBg="1"/>
      <p:bldP spid="61" grpId="0" animBg="1"/>
      <p:bldP spid="62" grpId="0" animBg="1"/>
      <p:bldP spid="63" grpId="0" animBg="1"/>
      <p:bldP spid="64" grpId="0" animBg="1"/>
      <p:bldP spid="65" grpId="0" animBg="1"/>
      <p:bldP spid="66" grpId="0"/>
      <p:bldP spid="67" grpId="0" animBg="1"/>
      <p:bldP spid="68" grpId="0" animBg="1"/>
      <p:bldP spid="69" grpId="0"/>
      <p:bldP spid="70" grpId="0"/>
      <p:bldP spid="71" grpId="0"/>
    </p:bld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137</a:t>
            </a:fld>
            <a:endParaRPr lang="en-US" altLang="zh-CN"/>
          </a:p>
        </p:txBody>
      </p:sp>
      <p:sp>
        <p:nvSpPr>
          <p:cNvPr id="3" name="Text Box 4"/>
          <p:cNvSpPr txBox="1">
            <a:spLocks noChangeArrowheads="1"/>
          </p:cNvSpPr>
          <p:nvPr/>
        </p:nvSpPr>
        <p:spPr bwMode="auto">
          <a:xfrm>
            <a:off x="684213" y="1052513"/>
            <a:ext cx="7848600" cy="5315473"/>
          </a:xfrm>
          <a:prstGeom prst="rect">
            <a:avLst/>
          </a:prstGeom>
          <a:noFill/>
          <a:ln w="9525">
            <a:noFill/>
            <a:miter lim="800000"/>
            <a:headEnd/>
            <a:tailEnd/>
          </a:ln>
        </p:spPr>
        <p:txBody>
          <a:bodyPr lIns="112947" tIns="56473" rIns="112947" bIns="56473">
            <a:spAutoFit/>
          </a:bodyPr>
          <a:lstStyle/>
          <a:p>
            <a:pPr defTabSz="1128713"/>
            <a:r>
              <a:rPr lang="en-US" altLang="zh-CN" sz="2600" b="1" u="none" dirty="0">
                <a:solidFill>
                  <a:srgbClr val="CC0000"/>
                </a:solidFill>
                <a:effectLst/>
                <a:latin typeface="Times New Roman" pitchFamily="18" charset="0"/>
                <a:ea typeface="仿宋_GB2312" pitchFamily="49" charset="-122"/>
                <a:cs typeface="Times New Roman" pitchFamily="18" charset="0"/>
              </a:rPr>
              <a:t>template &lt;class Type&gt; class</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0" u="none" dirty="0" err="1">
                <a:solidFill>
                  <a:srgbClr val="CC0000"/>
                </a:solidFill>
                <a:effectLst/>
                <a:latin typeface="Times New Roman" pitchFamily="18" charset="0"/>
                <a:ea typeface="仿宋_GB2312" pitchFamily="49" charset="-122"/>
                <a:cs typeface="Times New Roman" pitchFamily="18" charset="0"/>
              </a:rPr>
              <a:t>CircList</a:t>
            </a:r>
            <a:r>
              <a:rPr lang="en-US" altLang="zh-CN" sz="2600" b="1" u="none" dirty="0">
                <a:solidFill>
                  <a:srgbClr val="CC0000"/>
                </a:solidFill>
                <a:effectLst/>
                <a:latin typeface="Times New Roman" pitchFamily="18" charset="0"/>
                <a:ea typeface="仿宋_GB2312" pitchFamily="49" charset="-122"/>
                <a:cs typeface="Times New Roman" pitchFamily="18" charset="0"/>
              </a:rPr>
              <a:t>;</a:t>
            </a:r>
            <a:endParaRPr lang="en-US" altLang="zh-CN" sz="2600" u="none" dirty="0">
              <a:solidFill>
                <a:srgbClr val="CC0000"/>
              </a:solidFill>
              <a:effectLst/>
              <a:latin typeface="Times New Roman" pitchFamily="18" charset="0"/>
              <a:ea typeface="仿宋_GB2312" pitchFamily="49" charset="-122"/>
              <a:cs typeface="Times New Roman" pitchFamily="18" charset="0"/>
            </a:endParaRPr>
          </a:p>
          <a:p>
            <a:pPr defTabSz="1128713"/>
            <a:r>
              <a:rPr lang="en-US" altLang="zh-CN" sz="2600" b="1" u="none" dirty="0" smtClean="0">
                <a:solidFill>
                  <a:srgbClr val="CC0000"/>
                </a:solidFill>
                <a:effectLst/>
                <a:latin typeface="Times New Roman" pitchFamily="18" charset="0"/>
                <a:ea typeface="仿宋_GB2312" pitchFamily="49" charset="-122"/>
                <a:cs typeface="Times New Roman" pitchFamily="18" charset="0"/>
              </a:rPr>
              <a:t>template </a:t>
            </a:r>
            <a:r>
              <a:rPr lang="en-US" altLang="zh-CN" sz="2600" b="1" u="none" dirty="0">
                <a:solidFill>
                  <a:srgbClr val="CC0000"/>
                </a:solidFill>
                <a:effectLst/>
                <a:latin typeface="Times New Roman" pitchFamily="18" charset="0"/>
                <a:ea typeface="仿宋_GB2312" pitchFamily="49" charset="-122"/>
                <a:cs typeface="Times New Roman" pitchFamily="18" charset="0"/>
              </a:rPr>
              <a:t>&lt;class Type&gt; class</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0" u="none" dirty="0" err="1">
                <a:solidFill>
                  <a:srgbClr val="CC0000"/>
                </a:solidFill>
                <a:effectLst/>
                <a:latin typeface="Times New Roman" pitchFamily="18" charset="0"/>
                <a:ea typeface="仿宋_GB2312" pitchFamily="49" charset="-122"/>
                <a:cs typeface="Times New Roman" pitchFamily="18" charset="0"/>
              </a:rPr>
              <a:t>CircLinkNode</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a:t>
            </a:r>
          </a:p>
          <a:p>
            <a:pPr defTabSz="1128713"/>
            <a:r>
              <a:rPr lang="en-US" altLang="zh-CN" sz="2600" b="1" u="none" dirty="0" smtClean="0">
                <a:solidFill>
                  <a:srgbClr val="CC0000"/>
                </a:solidFill>
                <a:effectLst/>
                <a:latin typeface="Times New Roman" pitchFamily="18" charset="0"/>
                <a:ea typeface="仿宋_GB2312" pitchFamily="49" charset="-122"/>
                <a:cs typeface="Times New Roman" pitchFamily="18" charset="0"/>
              </a:rPr>
              <a:t>     friend </a:t>
            </a:r>
            <a:r>
              <a:rPr lang="en-US" altLang="zh-CN" sz="2600" b="1" u="none" dirty="0">
                <a:solidFill>
                  <a:srgbClr val="CC0000"/>
                </a:solidFill>
                <a:effectLst/>
                <a:latin typeface="Times New Roman" pitchFamily="18" charset="0"/>
                <a:ea typeface="仿宋_GB2312" pitchFamily="49" charset="-122"/>
                <a:cs typeface="Times New Roman" pitchFamily="18" charset="0"/>
              </a:rPr>
              <a:t>class </a:t>
            </a:r>
            <a:r>
              <a:rPr lang="en-US" altLang="zh-CN" sz="2600" b="0" u="none" dirty="0" err="1">
                <a:solidFill>
                  <a:srgbClr val="CC0000"/>
                </a:solidFill>
                <a:effectLst/>
                <a:latin typeface="Times New Roman" pitchFamily="18" charset="0"/>
                <a:ea typeface="仿宋_GB2312" pitchFamily="49" charset="-122"/>
                <a:cs typeface="Times New Roman" pitchFamily="18" charset="0"/>
              </a:rPr>
              <a:t>CircList</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&lt;Type&gt;;</a:t>
            </a:r>
            <a:endParaRPr lang="en-US" altLang="zh-CN" sz="2600" u="none" dirty="0">
              <a:solidFill>
                <a:srgbClr val="CC0000"/>
              </a:solidFill>
              <a:effectLst/>
              <a:latin typeface="Times New Roman" pitchFamily="18" charset="0"/>
              <a:ea typeface="仿宋_GB2312" pitchFamily="49" charset="-122"/>
              <a:cs typeface="Times New Roman" pitchFamily="18" charset="0"/>
            </a:endParaRPr>
          </a:p>
          <a:p>
            <a:pPr defTabSz="1128713"/>
            <a:r>
              <a:rPr lang="en-US" altLang="zh-CN" sz="2600" b="1" u="none" dirty="0" smtClean="0">
                <a:solidFill>
                  <a:srgbClr val="CC0000"/>
                </a:solidFill>
                <a:effectLst/>
                <a:latin typeface="Times New Roman" pitchFamily="18" charset="0"/>
                <a:ea typeface="仿宋_GB2312" pitchFamily="49" charset="-122"/>
                <a:cs typeface="Times New Roman" pitchFamily="18" charset="0"/>
              </a:rPr>
              <a:t>     public</a:t>
            </a:r>
            <a:r>
              <a:rPr lang="en-US" altLang="zh-CN" sz="2600" b="1" u="none" dirty="0">
                <a:solidFill>
                  <a:srgbClr val="CC0000"/>
                </a:solidFill>
                <a:effectLst/>
                <a:latin typeface="Times New Roman" pitchFamily="18" charset="0"/>
                <a:ea typeface="仿宋_GB2312" pitchFamily="49" charset="-122"/>
                <a:cs typeface="Times New Roman" pitchFamily="18" charset="0"/>
              </a:rPr>
              <a:t>:</a:t>
            </a:r>
            <a:endParaRPr lang="en-US" altLang="zh-CN" sz="2600" u="none" dirty="0">
              <a:solidFill>
                <a:srgbClr val="CC0000"/>
              </a:solidFill>
              <a:effectLst/>
              <a:latin typeface="Times New Roman" pitchFamily="18" charset="0"/>
              <a:ea typeface="仿宋_GB2312" pitchFamily="49" charset="-122"/>
              <a:cs typeface="Times New Roman" pitchFamily="18" charset="0"/>
            </a:endParaRPr>
          </a:p>
          <a:p>
            <a:pPr defTabSz="1128713"/>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0000"/>
                </a:solidFill>
                <a:effectLst/>
                <a:latin typeface="Times New Roman" pitchFamily="18" charset="0"/>
                <a:ea typeface="仿宋_GB2312" pitchFamily="49" charset="-122"/>
                <a:cs typeface="Times New Roman" pitchFamily="18" charset="0"/>
              </a:rPr>
              <a:t>CircLinkNode</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1" u="none" dirty="0" smtClean="0">
                <a:solidFill>
                  <a:srgbClr val="CC0000"/>
                </a:solidFill>
                <a:effectLst/>
                <a:latin typeface="Times New Roman" pitchFamily="18" charset="0"/>
                <a:ea typeface="仿宋_GB2312" pitchFamily="49" charset="-122"/>
                <a:cs typeface="Times New Roman" pitchFamily="18" charset="0"/>
              </a:rPr>
              <a:t>Type</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0000"/>
                </a:solidFill>
                <a:effectLst/>
                <a:latin typeface="Times New Roman" pitchFamily="18" charset="0"/>
                <a:ea typeface="仿宋_GB2312" pitchFamily="49" charset="-122"/>
                <a:cs typeface="Times New Roman" pitchFamily="18" charset="0"/>
              </a:rPr>
              <a:t>d</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0000"/>
                </a:solidFill>
                <a:effectLst/>
                <a:latin typeface="Times New Roman" pitchFamily="18" charset="0"/>
                <a:ea typeface="仿宋_GB2312" pitchFamily="49" charset="-122"/>
                <a:cs typeface="Times New Roman" pitchFamily="18" charset="0"/>
              </a:rPr>
              <a:t>0</a:t>
            </a:r>
            <a:r>
              <a:rPr lang="en-US" altLang="zh-CN" sz="2600" u="none" dirty="0">
                <a:solidFill>
                  <a:srgbClr val="CC0000"/>
                </a:solidFill>
                <a:effectLst/>
                <a:latin typeface="Times New Roman" pitchFamily="18" charset="0"/>
                <a:ea typeface="仿宋_GB2312" pitchFamily="49" charset="-122"/>
                <a:cs typeface="Times New Roman" pitchFamily="18" charset="0"/>
              </a:rPr>
              <a:t>,</a:t>
            </a:r>
          </a:p>
          <a:p>
            <a:pPr defTabSz="1128713"/>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0000"/>
                </a:solidFill>
                <a:effectLst/>
                <a:latin typeface="Times New Roman" pitchFamily="18" charset="0"/>
                <a:ea typeface="仿宋_GB2312" pitchFamily="49" charset="-122"/>
                <a:cs typeface="Times New Roman" pitchFamily="18" charset="0"/>
              </a:rPr>
              <a:t>CircLinkNode</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&lt;Type&gt;</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0000"/>
                </a:solidFill>
                <a:effectLst/>
                <a:latin typeface="Times New Roman" pitchFamily="18" charset="0"/>
                <a:ea typeface="仿宋_GB2312" pitchFamily="49" charset="-122"/>
                <a:cs typeface="Times New Roman" pitchFamily="18" charset="0"/>
              </a:rPr>
              <a:t>next</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0000"/>
                </a:solidFill>
                <a:effectLst/>
                <a:latin typeface="Times New Roman" pitchFamily="18" charset="0"/>
                <a:ea typeface="仿宋_GB2312" pitchFamily="49" charset="-122"/>
                <a:cs typeface="Times New Roman" pitchFamily="18" charset="0"/>
              </a:rPr>
              <a:t>NULL</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endParaRPr lang="en-US" altLang="zh-CN" sz="2600" u="none" dirty="0">
              <a:solidFill>
                <a:srgbClr val="CC0000"/>
              </a:solidFill>
              <a:effectLst/>
              <a:latin typeface="Times New Roman" pitchFamily="18" charset="0"/>
              <a:ea typeface="仿宋_GB2312" pitchFamily="49" charset="-122"/>
              <a:cs typeface="Times New Roman" pitchFamily="18" charset="0"/>
            </a:endParaRPr>
          </a:p>
          <a:p>
            <a:pPr defTabSz="1128713"/>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0000"/>
                </a:solidFill>
                <a:effectLst/>
                <a:latin typeface="Times New Roman" pitchFamily="18" charset="0"/>
                <a:ea typeface="仿宋_GB2312" pitchFamily="49" charset="-122"/>
                <a:cs typeface="Times New Roman" pitchFamily="18" charset="0"/>
              </a:rPr>
              <a:t>data</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0000"/>
                </a:solidFill>
                <a:effectLst/>
                <a:latin typeface="Times New Roman" pitchFamily="18" charset="0"/>
                <a:ea typeface="仿宋_GB2312" pitchFamily="49" charset="-122"/>
                <a:cs typeface="Times New Roman" pitchFamily="18" charset="0"/>
              </a:rPr>
              <a:t>d</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0000"/>
                </a:solidFill>
                <a:effectLst/>
                <a:latin typeface="Times New Roman" pitchFamily="18" charset="0"/>
                <a:ea typeface="仿宋_GB2312" pitchFamily="49" charset="-122"/>
                <a:cs typeface="Times New Roman" pitchFamily="18" charset="0"/>
              </a:rPr>
              <a:t>link</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0000"/>
                </a:solidFill>
                <a:effectLst/>
                <a:latin typeface="Times New Roman" pitchFamily="18" charset="0"/>
                <a:ea typeface="仿宋_GB2312" pitchFamily="49" charset="-122"/>
                <a:cs typeface="Times New Roman" pitchFamily="18" charset="0"/>
              </a:rPr>
              <a:t>next</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 }  </a:t>
            </a:r>
            <a:r>
              <a:rPr lang="en-US" altLang="zh-CN" sz="2600" b="0" u="none" dirty="0">
                <a:solidFill>
                  <a:srgbClr val="0000FF"/>
                </a:solidFill>
                <a:effectLst/>
                <a:latin typeface="Times New Roman" pitchFamily="18" charset="0"/>
                <a:ea typeface="仿宋_GB2312" pitchFamily="49" charset="-122"/>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构造函数</a:t>
            </a:r>
          </a:p>
          <a:p>
            <a:pPr defTabSz="1128713"/>
            <a:r>
              <a:rPr lang="en-US" altLang="zh-CN" sz="2600" b="1" u="none" dirty="0" smtClean="0">
                <a:solidFill>
                  <a:srgbClr val="CC0000"/>
                </a:solidFill>
                <a:effectLst/>
                <a:latin typeface="Times New Roman" pitchFamily="18" charset="0"/>
                <a:ea typeface="仿宋_GB2312" pitchFamily="49" charset="-122"/>
                <a:cs typeface="Times New Roman" pitchFamily="18" charset="0"/>
              </a:rPr>
              <a:t>     private</a:t>
            </a:r>
            <a:r>
              <a:rPr lang="en-US" altLang="zh-CN" sz="2600" b="1" u="none" dirty="0">
                <a:solidFill>
                  <a:srgbClr val="CC0000"/>
                </a:solidFill>
                <a:effectLst/>
                <a:latin typeface="Times New Roman" pitchFamily="18" charset="0"/>
                <a:ea typeface="仿宋_GB2312" pitchFamily="49" charset="-122"/>
                <a:cs typeface="Times New Roman" pitchFamily="18" charset="0"/>
              </a:rPr>
              <a:t>:</a:t>
            </a:r>
            <a:r>
              <a:rPr lang="en-US" altLang="zh-CN" sz="2600" u="none" dirty="0">
                <a:solidFill>
                  <a:srgbClr val="CC0000"/>
                </a:solidFill>
                <a:effectLst/>
                <a:latin typeface="Times New Roman" pitchFamily="18" charset="0"/>
                <a:ea typeface="仿宋_GB2312" pitchFamily="49" charset="-122"/>
                <a:cs typeface="Times New Roman" pitchFamily="18" charset="0"/>
              </a:rPr>
              <a:t> </a:t>
            </a:r>
          </a:p>
          <a:p>
            <a:pPr defTabSz="1128713"/>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1" u="none" dirty="0" smtClean="0">
                <a:solidFill>
                  <a:srgbClr val="CC0000"/>
                </a:solidFill>
                <a:effectLst/>
                <a:latin typeface="Times New Roman" pitchFamily="18" charset="0"/>
                <a:ea typeface="仿宋_GB2312" pitchFamily="49" charset="-122"/>
                <a:cs typeface="Times New Roman" pitchFamily="18" charset="0"/>
              </a:rPr>
              <a:t>Type</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0" u="none" dirty="0">
                <a:solidFill>
                  <a:srgbClr val="CC0000"/>
                </a:solidFill>
                <a:effectLst/>
                <a:latin typeface="Times New Roman" pitchFamily="18" charset="0"/>
                <a:ea typeface="仿宋_GB2312" pitchFamily="49" charset="-122"/>
                <a:cs typeface="Times New Roman" pitchFamily="18" charset="0"/>
              </a:rPr>
              <a:t>data</a:t>
            </a:r>
            <a:r>
              <a:rPr lang="en-US" altLang="zh-CN" sz="2600" b="1" u="none" dirty="0">
                <a:solidFill>
                  <a:srgbClr val="CC0000"/>
                </a:solidFill>
                <a:effectLst/>
                <a:latin typeface="Times New Roman" pitchFamily="18" charset="0"/>
                <a:ea typeface="仿宋_GB2312" pitchFamily="49" charset="-122"/>
                <a:cs typeface="Times New Roman" pitchFamily="18" charset="0"/>
              </a:rPr>
              <a:t>;  </a:t>
            </a:r>
            <a:r>
              <a:rPr lang="en-US" altLang="zh-CN" sz="2600" b="0" u="none" dirty="0">
                <a:solidFill>
                  <a:srgbClr val="0000FF"/>
                </a:solidFill>
                <a:effectLst/>
                <a:latin typeface="Times New Roman" pitchFamily="18" charset="0"/>
                <a:ea typeface="仿宋_GB2312" pitchFamily="49" charset="-122"/>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结点数据</a:t>
            </a:r>
            <a:endParaRPr lang="zh-CN" altLang="en-US" sz="2600" b="0" u="none" dirty="0">
              <a:solidFill>
                <a:srgbClr val="0000FF"/>
              </a:solidFill>
              <a:effectLst/>
              <a:latin typeface="Times New Roman" pitchFamily="18" charset="0"/>
              <a:ea typeface="仿宋_GB2312" pitchFamily="49" charset="-122"/>
              <a:cs typeface="Times New Roman" pitchFamily="18" charset="0"/>
            </a:endParaRPr>
          </a:p>
          <a:p>
            <a:pPr defTabSz="1128713"/>
            <a:r>
              <a:rPr lang="zh-CN" altLang="en-US" sz="2600" u="none" dirty="0">
                <a:solidFill>
                  <a:srgbClr val="CC0000"/>
                </a:solidFill>
                <a:effectLst/>
                <a:latin typeface="Times New Roman" pitchFamily="18" charset="0"/>
                <a:ea typeface="仿宋_GB2312" pitchFamily="49" charset="-122"/>
                <a:cs typeface="Times New Roman" pitchFamily="18" charset="0"/>
              </a:rPr>
              <a:t>    </a:t>
            </a:r>
            <a:r>
              <a:rPr lang="zh-CN" altLang="en-US"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0000"/>
                </a:solidFill>
                <a:effectLst/>
                <a:latin typeface="Times New Roman" pitchFamily="18" charset="0"/>
                <a:ea typeface="仿宋_GB2312" pitchFamily="49" charset="-122"/>
                <a:cs typeface="Times New Roman" pitchFamily="18" charset="0"/>
              </a:rPr>
              <a:t>CircLinkNode</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&lt;Type&gt;</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0" u="none" dirty="0">
                <a:solidFill>
                  <a:srgbClr val="CC0000"/>
                </a:solidFill>
                <a:effectLst/>
                <a:latin typeface="Times New Roman" pitchFamily="18" charset="0"/>
                <a:ea typeface="仿宋_GB2312" pitchFamily="49" charset="-122"/>
                <a:cs typeface="Times New Roman" pitchFamily="18" charset="0"/>
              </a:rPr>
              <a:t>link</a:t>
            </a:r>
            <a:r>
              <a:rPr lang="en-US" altLang="zh-CN" sz="2600" b="1" u="none" dirty="0">
                <a:solidFill>
                  <a:srgbClr val="CC0000"/>
                </a:solidFill>
                <a:effectLst/>
                <a:latin typeface="Times New Roman" pitchFamily="18" charset="0"/>
                <a:ea typeface="仿宋_GB2312" pitchFamily="49" charset="-122"/>
                <a:cs typeface="Times New Roman" pitchFamily="18" charset="0"/>
              </a:rPr>
              <a:t>;  </a:t>
            </a:r>
            <a:r>
              <a:rPr lang="en-US" altLang="zh-CN" sz="2600" b="0" u="none" dirty="0">
                <a:solidFill>
                  <a:srgbClr val="0000FF"/>
                </a:solidFill>
                <a:effectLst/>
                <a:latin typeface="Times New Roman" pitchFamily="18" charset="0"/>
                <a:ea typeface="仿宋_GB2312" pitchFamily="49" charset="-122"/>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链接指针</a:t>
            </a:r>
            <a:endParaRPr lang="zh-CN" altLang="en-US" sz="2600" b="0" u="none" dirty="0">
              <a:solidFill>
                <a:srgbClr val="0000FF"/>
              </a:solidFill>
              <a:effectLst/>
              <a:latin typeface="Times New Roman" pitchFamily="18" charset="0"/>
              <a:ea typeface="仿宋_GB2312" pitchFamily="49" charset="-122"/>
              <a:cs typeface="Times New Roman" pitchFamily="18" charset="0"/>
            </a:endParaRPr>
          </a:p>
          <a:p>
            <a:pPr defTabSz="1128713"/>
            <a:r>
              <a:rPr lang="en-US" altLang="zh-CN" sz="2600" b="1" u="none" dirty="0">
                <a:solidFill>
                  <a:srgbClr val="CC0000"/>
                </a:solidFill>
                <a:effectLst/>
                <a:latin typeface="Times New Roman" pitchFamily="18" charset="0"/>
                <a:ea typeface="仿宋_GB2312" pitchFamily="49" charset="-122"/>
                <a:cs typeface="Times New Roman" pitchFamily="18" charset="0"/>
              </a:rPr>
              <a:t>};</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u="none" dirty="0">
                <a:solidFill>
                  <a:srgbClr val="CC0000"/>
                </a:solidFill>
                <a:effectLst/>
                <a:latin typeface="Times New Roman" pitchFamily="18" charset="0"/>
                <a:cs typeface="Times New Roman" pitchFamily="18" charset="0"/>
              </a:rPr>
              <a:t>			 	</a:t>
            </a:r>
            <a:r>
              <a:rPr lang="en-US" altLang="zh-CN" sz="2600" u="none" dirty="0">
                <a:effectLst/>
                <a:latin typeface="Times New Roman" pitchFamily="18" charset="0"/>
                <a:cs typeface="Times New Roman" pitchFamily="18" charset="0"/>
              </a:rPr>
              <a:t>	</a:t>
            </a:r>
          </a:p>
        </p:txBody>
      </p:sp>
      <p:sp>
        <p:nvSpPr>
          <p:cNvPr id="4" name="Rectangle 5"/>
          <p:cNvSpPr>
            <a:spLocks noChangeArrowheads="1"/>
          </p:cNvSpPr>
          <p:nvPr/>
        </p:nvSpPr>
        <p:spPr bwMode="auto">
          <a:xfrm>
            <a:off x="2411413" y="404813"/>
            <a:ext cx="4343400" cy="685800"/>
          </a:xfrm>
          <a:prstGeom prst="rect">
            <a:avLst/>
          </a:prstGeom>
          <a:noFill/>
          <a:ln w="9525">
            <a:noFill/>
            <a:miter lim="800000"/>
            <a:headEnd/>
            <a:tailEnd/>
          </a:ln>
          <a:effectLst/>
        </p:spPr>
        <p:txBody>
          <a:bodyPr anchor="ctr"/>
          <a:lstStyle/>
          <a:p>
            <a:pPr algn="ctr"/>
            <a:r>
              <a:rPr lang="zh-CN" altLang="en-US" sz="3600" b="1" u="none" dirty="0">
                <a:solidFill>
                  <a:srgbClr val="000099"/>
                </a:solidFill>
                <a:latin typeface="Times New Roman" pitchFamily="18" charset="0"/>
                <a:ea typeface="仿宋_GB2312" pitchFamily="49" charset="-122"/>
                <a:cs typeface="Times New Roman" pitchFamily="18" charset="0"/>
              </a:rPr>
              <a:t>循环链表类定义</a:t>
            </a:r>
            <a:endParaRPr lang="zh-CN" altLang="en-US" sz="6000" u="none" dirty="0">
              <a:solidFill>
                <a:schemeClr val="tx2"/>
              </a:solidFill>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138</a:t>
            </a:fld>
            <a:endParaRPr lang="en-US" altLang="zh-CN"/>
          </a:p>
        </p:txBody>
      </p:sp>
      <p:sp>
        <p:nvSpPr>
          <p:cNvPr id="3" name="Rectangle 4"/>
          <p:cNvSpPr>
            <a:spLocks noChangeArrowheads="1"/>
          </p:cNvSpPr>
          <p:nvPr/>
        </p:nvSpPr>
        <p:spPr bwMode="auto">
          <a:xfrm>
            <a:off x="467544" y="548680"/>
            <a:ext cx="8001000" cy="4695825"/>
          </a:xfrm>
          <a:prstGeom prst="rect">
            <a:avLst/>
          </a:prstGeom>
          <a:noFill/>
          <a:ln w="9525">
            <a:noFill/>
            <a:miter lim="800000"/>
            <a:headEnd/>
            <a:tailEnd/>
          </a:ln>
          <a:effectLst/>
        </p:spPr>
        <p:txBody>
          <a:bodyPr/>
          <a:lstStyle/>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template &lt;class Type&gt; class </a:t>
            </a:r>
            <a:r>
              <a:rPr lang="en-US" altLang="zh-CN" sz="2600" b="0" u="none" dirty="0" err="1">
                <a:solidFill>
                  <a:srgbClr val="CC3300"/>
                </a:solidFill>
                <a:effectLst/>
                <a:latin typeface="Times New Roman" pitchFamily="18" charset="0"/>
                <a:cs typeface="Times New Roman" pitchFamily="18" charset="0"/>
              </a:rPr>
              <a:t>CircList</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b="0" u="none" dirty="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循环链表类</a:t>
            </a:r>
          </a:p>
          <a:p>
            <a:pPr marL="342900" indent="-342900">
              <a:spcBef>
                <a:spcPts val="0"/>
              </a:spcBef>
              <a:buClr>
                <a:schemeClr val="tx1"/>
              </a:buClr>
            </a:pPr>
            <a:r>
              <a:rPr lang="en-US" altLang="zh-CN" sz="2600" b="1" u="none" dirty="0" smtClean="0">
                <a:solidFill>
                  <a:srgbClr val="CC3300"/>
                </a:solidFill>
                <a:effectLst/>
                <a:latin typeface="Times New Roman" pitchFamily="18" charset="0"/>
                <a:cs typeface="Times New Roman" pitchFamily="18" charset="0"/>
              </a:rPr>
              <a:t>    private</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LinkNode</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first</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last</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current</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循环链表的表头指针、尾指针和当前元素指针</a:t>
            </a:r>
          </a:p>
          <a:p>
            <a:pPr marL="342900" indent="-342900">
              <a:spcBef>
                <a:spcPts val="0"/>
              </a:spcBef>
              <a:buClr>
                <a:schemeClr val="tx1"/>
              </a:buClr>
            </a:pPr>
            <a:r>
              <a:rPr lang="en-US" altLang="zh-CN" sz="2600" b="1" u="none" dirty="0" smtClean="0">
                <a:solidFill>
                  <a:srgbClr val="CC3300"/>
                </a:solidFill>
                <a:effectLst/>
                <a:latin typeface="Times New Roman" pitchFamily="18" charset="0"/>
                <a:cs typeface="Times New Roman" pitchFamily="18" charset="0"/>
              </a:rPr>
              <a:t>    public</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CircList</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const </a:t>
            </a:r>
            <a:r>
              <a:rPr lang="en-US" altLang="zh-CN" sz="2600" b="1" u="none" dirty="0">
                <a:solidFill>
                  <a:srgbClr val="CC3300"/>
                </a:solidFill>
                <a:effectLst/>
                <a:latin typeface="Times New Roman" pitchFamily="18" charset="0"/>
                <a:cs typeface="Times New Roman" pitchFamily="18" charset="0"/>
              </a:rPr>
              <a:t>Type </a:t>
            </a:r>
            <a:r>
              <a:rPr lang="en-US" altLang="zh-CN" sz="2600" u="none" dirty="0">
                <a:solidFill>
                  <a:srgbClr val="CC3300"/>
                </a:solidFill>
                <a:effectLst/>
                <a:latin typeface="Times New Roman" pitchFamily="18" charset="0"/>
                <a:cs typeface="Times New Roman" pitchFamily="18" charset="0"/>
              </a:rPr>
              <a:t>&amp;</a:t>
            </a:r>
            <a:r>
              <a:rPr lang="en-US" altLang="zh-CN" sz="2600" b="0" u="none" dirty="0" smtClean="0">
                <a:solidFill>
                  <a:srgbClr val="CC3300"/>
                </a:solidFill>
                <a:effectLst/>
                <a:latin typeface="Times New Roman" pitchFamily="18" charset="0"/>
                <a:cs typeface="Times New Roman" pitchFamily="18" charset="0"/>
              </a:rPr>
              <a:t>value</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a:t>
            </a:r>
            <a:endParaRPr lang="en-US" altLang="zh-CN" sz="2600" b="1"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CircList</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CircList</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&amp;</a:t>
            </a:r>
            <a:r>
              <a:rPr lang="en-US" altLang="zh-CN" sz="2600" b="0" u="none" dirty="0" smtClean="0">
                <a:solidFill>
                  <a:srgbClr val="CC3300"/>
                </a:solidFill>
                <a:effectLst/>
                <a:latin typeface="Times New Roman" pitchFamily="18" charset="0"/>
                <a:cs typeface="Times New Roman" pitchFamily="18" charset="0"/>
              </a:rPr>
              <a:t>L</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a:t>
            </a:r>
            <a:endParaRPr lang="en-US" altLang="zh-CN" sz="2600" b="1"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CircList</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      </a:t>
            </a:r>
            <a:r>
              <a:rPr lang="en-US" altLang="zh-CN" sz="2600" b="1" u="none" dirty="0" err="1">
                <a:solidFill>
                  <a:srgbClr val="CC3300"/>
                </a:solidFill>
                <a:effectLst/>
                <a:latin typeface="Times New Roman" pitchFamily="18" charset="0"/>
                <a:cs typeface="Times New Roman" pitchFamily="18" charset="0"/>
              </a:rPr>
              <a:t>int</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Length</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const;</a:t>
            </a:r>
            <a:endParaRPr lang="en-US" altLang="zh-CN" sz="2600"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CircLinkNode</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 </a:t>
            </a:r>
            <a:r>
              <a:rPr lang="en-US" altLang="zh-CN" sz="2600" b="0" u="none" dirty="0" err="1" smtClean="0">
                <a:solidFill>
                  <a:srgbClr val="CC3300"/>
                </a:solidFill>
                <a:effectLst/>
                <a:latin typeface="Times New Roman" pitchFamily="18" charset="0"/>
                <a:cs typeface="Times New Roman" pitchFamily="18" charset="0"/>
              </a:rPr>
              <a:t>GetHead</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const;</a:t>
            </a: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     void</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SetHead</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CircLinkNode</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first</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endParaRPr lang="en-US" altLang="zh-CN" sz="2600"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endParaRPr lang="en-US" altLang="zh-CN" sz="2600" b="1"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    </a:t>
            </a:r>
          </a:p>
        </p:txBody>
      </p:sp>
    </p:spTree>
  </p:cSld>
  <p:clrMapOvr>
    <a:masterClrMapping/>
  </p:clrMapOvr>
  <p:transition>
    <p:split/>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139</a:t>
            </a:fld>
            <a:endParaRPr lang="en-US" altLang="zh-CN"/>
          </a:p>
        </p:txBody>
      </p:sp>
      <p:sp>
        <p:nvSpPr>
          <p:cNvPr id="3" name="Rectangle 4"/>
          <p:cNvSpPr>
            <a:spLocks noChangeArrowheads="1"/>
          </p:cNvSpPr>
          <p:nvPr/>
        </p:nvSpPr>
        <p:spPr bwMode="auto">
          <a:xfrm>
            <a:off x="467544" y="836712"/>
            <a:ext cx="8496300" cy="5419725"/>
          </a:xfrm>
          <a:prstGeom prst="rect">
            <a:avLst/>
          </a:prstGeom>
          <a:noFill/>
          <a:ln w="9525">
            <a:noFill/>
            <a:miter lim="800000"/>
            <a:headEnd/>
            <a:tailEnd/>
          </a:ln>
          <a:effectLst/>
        </p:spPr>
        <p:txBody>
          <a:bodyPr/>
          <a:lstStyle/>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CircLinkNode</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 </a:t>
            </a:r>
            <a:r>
              <a:rPr lang="en-US" altLang="zh-CN" sz="2600" b="0" u="none" dirty="0" smtClean="0">
                <a:solidFill>
                  <a:srgbClr val="CC3300"/>
                </a:solidFill>
                <a:effectLst/>
                <a:latin typeface="Times New Roman" pitchFamily="18" charset="0"/>
                <a:cs typeface="Times New Roman" pitchFamily="18" charset="0"/>
              </a:rPr>
              <a:t>Search</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Type</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value</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a:t>
            </a:r>
            <a:endParaRPr lang="en-US" altLang="zh-CN" sz="2600" b="1"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CircLinkNode</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 </a:t>
            </a:r>
            <a:r>
              <a:rPr lang="en-US" altLang="zh-CN" sz="2600" b="0" u="none" dirty="0" smtClean="0">
                <a:solidFill>
                  <a:srgbClr val="CC3300"/>
                </a:solidFill>
                <a:effectLst/>
                <a:latin typeface="Times New Roman" pitchFamily="18" charset="0"/>
                <a:cs typeface="Times New Roman" pitchFamily="18" charset="0"/>
              </a:rPr>
              <a:t>Locate</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err="1" smtClean="0">
                <a:solidFill>
                  <a:srgbClr val="CC3300"/>
                </a:solidFill>
                <a:effectLst/>
                <a:latin typeface="Times New Roman" pitchFamily="18" charset="0"/>
                <a:cs typeface="Times New Roman" pitchFamily="18" charset="0"/>
              </a:rPr>
              <a:t>int</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i</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a:t>
            </a:r>
            <a:endParaRPr lang="en-US" altLang="zh-CN" sz="2600" b="1"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Type</a:t>
            </a:r>
            <a:r>
              <a:rPr lang="en-US" altLang="zh-CN" sz="2600" u="none" dirty="0">
                <a:solidFill>
                  <a:srgbClr val="CC3300"/>
                </a:solidFill>
                <a:effectLst/>
                <a:latin typeface="Times New Roman" pitchFamily="18" charset="0"/>
                <a:cs typeface="Times New Roman" pitchFamily="18" charset="0"/>
              </a:rPr>
              <a:t> * </a:t>
            </a:r>
            <a:r>
              <a:rPr lang="en-US" altLang="zh-CN" sz="2600" b="0" u="none" dirty="0" err="1" smtClean="0">
                <a:solidFill>
                  <a:srgbClr val="CC3300"/>
                </a:solidFill>
                <a:effectLst/>
                <a:latin typeface="Times New Roman" pitchFamily="18" charset="0"/>
                <a:cs typeface="Times New Roman" pitchFamily="18" charset="0"/>
              </a:rPr>
              <a:t>GetData</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err="1" smtClean="0">
                <a:solidFill>
                  <a:srgbClr val="CC3300"/>
                </a:solidFill>
                <a:effectLst/>
                <a:latin typeface="Times New Roman" pitchFamily="18" charset="0"/>
                <a:cs typeface="Times New Roman" pitchFamily="18" charset="0"/>
              </a:rPr>
              <a:t>int</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i</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a:t>
            </a:r>
            <a:endParaRPr lang="en-US" altLang="zh-CN" sz="2600" b="1"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	void </a:t>
            </a:r>
            <a:r>
              <a:rPr lang="en-US" altLang="zh-CN" sz="2600" b="0" u="none" dirty="0" err="1" smtClean="0">
                <a:solidFill>
                  <a:srgbClr val="CC3300"/>
                </a:solidFill>
                <a:effectLst/>
                <a:latin typeface="Times New Roman" pitchFamily="18" charset="0"/>
                <a:cs typeface="Times New Roman" pitchFamily="18" charset="0"/>
              </a:rPr>
              <a:t>SetData</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err="1" smtClean="0">
                <a:solidFill>
                  <a:srgbClr val="CC3300"/>
                </a:solidFill>
                <a:effectLst/>
                <a:latin typeface="Times New Roman" pitchFamily="18" charset="0"/>
                <a:cs typeface="Times New Roman" pitchFamily="18" charset="0"/>
              </a:rPr>
              <a:t>int</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i</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Type</a:t>
            </a:r>
            <a:r>
              <a:rPr lang="en-US" altLang="zh-CN" sz="2600" u="none" dirty="0">
                <a:solidFill>
                  <a:srgbClr val="CC3300"/>
                </a:solidFill>
                <a:effectLst/>
                <a:latin typeface="Times New Roman" pitchFamily="18" charset="0"/>
                <a:cs typeface="Times New Roman" pitchFamily="18" charset="0"/>
              </a:rPr>
              <a:t> &amp;</a:t>
            </a:r>
            <a:r>
              <a:rPr lang="en-US" altLang="zh-CN" sz="2600" b="0" u="none" dirty="0" smtClean="0">
                <a:solidFill>
                  <a:srgbClr val="CC3300"/>
                </a:solidFill>
                <a:effectLst/>
                <a:latin typeface="Times New Roman" pitchFamily="18" charset="0"/>
                <a:cs typeface="Times New Roman" pitchFamily="18" charset="0"/>
              </a:rPr>
              <a:t>x</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a:t>
            </a:r>
            <a:endParaRPr lang="en-US" altLang="zh-CN" sz="2600" b="1"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b="1" u="none" dirty="0" err="1">
                <a:solidFill>
                  <a:srgbClr val="CC3300"/>
                </a:solidFill>
                <a:effectLst/>
                <a:latin typeface="Times New Roman" pitchFamily="18" charset="0"/>
                <a:cs typeface="Times New Roman" pitchFamily="18" charset="0"/>
              </a:rPr>
              <a:t>bool</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Insert</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err="1" smtClean="0">
                <a:solidFill>
                  <a:srgbClr val="CC3300"/>
                </a:solidFill>
                <a:effectLst/>
                <a:latin typeface="Times New Roman" pitchFamily="18" charset="0"/>
                <a:cs typeface="Times New Roman" pitchFamily="18" charset="0"/>
              </a:rPr>
              <a:t>int</a:t>
            </a:r>
            <a:r>
              <a:rPr lang="en-US" altLang="zh-CN" sz="2600" b="1" u="none" dirty="0" smtClean="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i</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Type</a:t>
            </a:r>
            <a:r>
              <a:rPr lang="en-US" altLang="zh-CN" sz="2600" u="none" dirty="0">
                <a:solidFill>
                  <a:srgbClr val="CC3300"/>
                </a:solidFill>
                <a:effectLst/>
                <a:latin typeface="Times New Roman" pitchFamily="18" charset="0"/>
                <a:cs typeface="Times New Roman" pitchFamily="18" charset="0"/>
              </a:rPr>
              <a:t> &amp;</a:t>
            </a:r>
            <a:r>
              <a:rPr lang="en-US" altLang="zh-CN" sz="2600" b="0" u="none" dirty="0" smtClean="0">
                <a:solidFill>
                  <a:srgbClr val="CC3300"/>
                </a:solidFill>
                <a:effectLst/>
                <a:latin typeface="Times New Roman" pitchFamily="18" charset="0"/>
                <a:cs typeface="Times New Roman" pitchFamily="18" charset="0"/>
              </a:rPr>
              <a:t>x</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a:t>
            </a:r>
            <a:endParaRPr lang="en-US" altLang="zh-CN" sz="2600" b="1"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    </a:t>
            </a:r>
            <a:r>
              <a:rPr lang="en-US" altLang="zh-CN" sz="2600" b="1" u="none" dirty="0" err="1">
                <a:solidFill>
                  <a:srgbClr val="CC3300"/>
                </a:solidFill>
                <a:effectLst/>
                <a:latin typeface="Times New Roman" pitchFamily="18" charset="0"/>
                <a:cs typeface="Times New Roman" pitchFamily="18" charset="0"/>
              </a:rPr>
              <a:t>bool</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Remove</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err="1" smtClean="0">
                <a:solidFill>
                  <a:srgbClr val="CC3300"/>
                </a:solidFill>
                <a:effectLst/>
                <a:latin typeface="Times New Roman" pitchFamily="18" charset="0"/>
                <a:cs typeface="Times New Roman" pitchFamily="18" charset="0"/>
              </a:rPr>
              <a:t>int</a:t>
            </a:r>
            <a:r>
              <a:rPr lang="en-US" altLang="zh-CN" sz="2600" b="1" u="none" dirty="0" smtClean="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i</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Type</a:t>
            </a:r>
            <a:r>
              <a:rPr lang="en-US" altLang="zh-CN" sz="2600" u="none" dirty="0">
                <a:solidFill>
                  <a:srgbClr val="CC3300"/>
                </a:solidFill>
                <a:effectLst/>
                <a:latin typeface="Times New Roman" pitchFamily="18" charset="0"/>
                <a:cs typeface="Times New Roman" pitchFamily="18" charset="0"/>
              </a:rPr>
              <a:t> &amp;</a:t>
            </a:r>
            <a:r>
              <a:rPr lang="en-US" altLang="zh-CN" sz="2600" b="0" u="none" dirty="0" smtClean="0">
                <a:solidFill>
                  <a:srgbClr val="CC3300"/>
                </a:solidFill>
                <a:effectLst/>
                <a:latin typeface="Times New Roman" pitchFamily="18" charset="0"/>
                <a:cs typeface="Times New Roman" pitchFamily="18" charset="0"/>
              </a:rPr>
              <a:t>x</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a:t>
            </a:r>
            <a:endParaRPr lang="en-US" altLang="zh-CN" sz="2600" b="1"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b="1" u="none" dirty="0" err="1">
                <a:solidFill>
                  <a:srgbClr val="CC3300"/>
                </a:solidFill>
                <a:effectLst/>
                <a:latin typeface="Times New Roman" pitchFamily="18" charset="0"/>
                <a:cs typeface="Times New Roman" pitchFamily="18" charset="0"/>
              </a:rPr>
              <a:t>bool</a:t>
            </a:r>
            <a:r>
              <a:rPr lang="en-US" altLang="zh-CN" sz="2600" u="none" dirty="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IsEmpty</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const</a:t>
            </a: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return</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first</a:t>
            </a:r>
            <a:r>
              <a:rPr lang="en-US" altLang="zh-CN" sz="2600" u="none" dirty="0">
                <a:solidFill>
                  <a:srgbClr val="CC3300"/>
                </a:solidFill>
                <a:effectLst/>
                <a:latin typeface="Times New Roman" pitchFamily="18" charset="0"/>
                <a:cs typeface="Times New Roman" pitchFamily="18" charset="0"/>
              </a:rPr>
              <a:t>-&gt;</a:t>
            </a:r>
            <a:r>
              <a:rPr lang="en-US" altLang="zh-CN" sz="2600" b="0" u="none" dirty="0" smtClean="0">
                <a:solidFill>
                  <a:srgbClr val="CC3300"/>
                </a:solidFill>
                <a:effectLst/>
                <a:latin typeface="Times New Roman" pitchFamily="18" charset="0"/>
                <a:cs typeface="Times New Roman" pitchFamily="18" charset="0"/>
              </a:rPr>
              <a:t>link</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first</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true </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false</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void</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Sort</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void</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Input</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void</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Output</a:t>
            </a:r>
            <a:r>
              <a:rPr lang="en-US" altLang="zh-CN" sz="2600" u="none" dirty="0" smtClean="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CircList</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operator</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CircList</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&amp;</a:t>
            </a:r>
            <a:r>
              <a:rPr lang="en-US" altLang="zh-CN" sz="2600" b="0" u="none" dirty="0" smtClean="0">
                <a:solidFill>
                  <a:srgbClr val="CC3300"/>
                </a:solidFill>
                <a:effectLst/>
                <a:latin typeface="Times New Roman" pitchFamily="18" charset="0"/>
                <a:cs typeface="Times New Roman" pitchFamily="18" charset="0"/>
              </a:rPr>
              <a:t>L</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a:t>
            </a:r>
            <a:endParaRPr lang="en-US" altLang="zh-CN" sz="2600" b="1"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14</a:t>
            </a:fld>
            <a:endParaRPr lang="en-US" altLang="zh-CN"/>
          </a:p>
        </p:txBody>
      </p:sp>
      <p:sp>
        <p:nvSpPr>
          <p:cNvPr id="3" name="Rectangle 34"/>
          <p:cNvSpPr>
            <a:spLocks noChangeArrowheads="1"/>
          </p:cNvSpPr>
          <p:nvPr/>
        </p:nvSpPr>
        <p:spPr bwMode="auto">
          <a:xfrm>
            <a:off x="1276400" y="3545558"/>
            <a:ext cx="6781800" cy="685800"/>
          </a:xfrm>
          <a:prstGeom prst="rect">
            <a:avLst/>
          </a:prstGeom>
          <a:solidFill>
            <a:schemeClr val="accent1"/>
          </a:solidFill>
          <a:ln w="38100">
            <a:solidFill>
              <a:srgbClr val="3333CC"/>
            </a:solidFill>
            <a:miter lim="800000"/>
            <a:headEnd/>
            <a:tailEnd/>
          </a:ln>
          <a:effectLst>
            <a:outerShdw dist="107763" dir="2700000" algn="ctr" rotWithShape="0">
              <a:srgbClr val="808080"/>
            </a:outerShdw>
          </a:effectLst>
        </p:spPr>
        <p:txBody>
          <a:bodyPr wrap="none" anchor="ctr"/>
          <a:lstStyle/>
          <a:p>
            <a:pPr algn="ctr">
              <a:defRPr/>
            </a:pPr>
            <a:endParaRPr lang="zh-CN" altLang="zh-CN" sz="3600">
              <a:solidFill>
                <a:srgbClr val="3333CC"/>
              </a:solidFill>
              <a:effectLst/>
              <a:latin typeface="Times New Roman" pitchFamily="18" charset="0"/>
              <a:cs typeface="Times New Roman" pitchFamily="18" charset="0"/>
            </a:endParaRPr>
          </a:p>
        </p:txBody>
      </p:sp>
      <p:sp>
        <p:nvSpPr>
          <p:cNvPr id="4" name="Rectangle 3"/>
          <p:cNvSpPr txBox="1">
            <a:spLocks noChangeArrowheads="1"/>
          </p:cNvSpPr>
          <p:nvPr/>
        </p:nvSpPr>
        <p:spPr>
          <a:xfrm>
            <a:off x="971600" y="908720"/>
            <a:ext cx="3276600" cy="685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0" lang="zh-CN" altLang="en-US" sz="36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一维数组</a:t>
            </a:r>
            <a:endParaRPr kumimoji="0" lang="zh-CN" altLang="en-US" sz="3200" b="0"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endParaRPr>
          </a:p>
        </p:txBody>
      </p:sp>
      <p:sp>
        <p:nvSpPr>
          <p:cNvPr id="5" name="Text Box 7"/>
          <p:cNvSpPr txBox="1">
            <a:spLocks noChangeArrowheads="1"/>
          </p:cNvSpPr>
          <p:nvPr/>
        </p:nvSpPr>
        <p:spPr bwMode="auto">
          <a:xfrm>
            <a:off x="1352600" y="3620170"/>
            <a:ext cx="6750566" cy="584775"/>
          </a:xfrm>
          <a:prstGeom prst="rect">
            <a:avLst/>
          </a:prstGeom>
          <a:noFill/>
          <a:ln w="9525">
            <a:noFill/>
            <a:miter lim="800000"/>
            <a:headEnd/>
            <a:tailEnd/>
          </a:ln>
        </p:spPr>
        <p:txBody>
          <a:bodyPr wrap="none">
            <a:spAutoFit/>
          </a:bodyPr>
          <a:lstStyle/>
          <a:p>
            <a:r>
              <a:rPr lang="en-US" altLang="zh-CN" sz="3200" b="1" u="none" dirty="0">
                <a:solidFill>
                  <a:srgbClr val="FF3300"/>
                </a:solidFill>
                <a:effectLst/>
                <a:latin typeface="Times New Roman" pitchFamily="18" charset="0"/>
                <a:ea typeface="仿宋_GB2312" pitchFamily="49" charset="-122"/>
                <a:cs typeface="Times New Roman" pitchFamily="18" charset="0"/>
              </a:rPr>
              <a:t>35  </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27   </a:t>
            </a:r>
            <a:r>
              <a:rPr lang="en-US" altLang="zh-CN" sz="3200" b="1" u="none" dirty="0">
                <a:solidFill>
                  <a:srgbClr val="FF3300"/>
                </a:solidFill>
                <a:effectLst/>
                <a:latin typeface="Times New Roman" pitchFamily="18" charset="0"/>
                <a:ea typeface="仿宋_GB2312" pitchFamily="49" charset="-122"/>
                <a:cs typeface="Times New Roman" pitchFamily="18" charset="0"/>
              </a:rPr>
              <a:t>49   18   60  </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 </a:t>
            </a:r>
            <a:r>
              <a:rPr lang="en-US" altLang="zh-CN" sz="3200" b="1" u="none" dirty="0">
                <a:solidFill>
                  <a:srgbClr val="FF3300"/>
                </a:solidFill>
                <a:effectLst/>
                <a:latin typeface="Times New Roman" pitchFamily="18" charset="0"/>
                <a:ea typeface="仿宋_GB2312" pitchFamily="49" charset="-122"/>
                <a:cs typeface="Times New Roman" pitchFamily="18" charset="0"/>
              </a:rPr>
              <a:t>54  </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77   83   </a:t>
            </a:r>
            <a:r>
              <a:rPr lang="en-US" altLang="zh-CN" sz="3200" b="1" u="none" dirty="0">
                <a:solidFill>
                  <a:srgbClr val="FF3300"/>
                </a:solidFill>
                <a:effectLst/>
                <a:latin typeface="Times New Roman" pitchFamily="18" charset="0"/>
                <a:ea typeface="仿宋_GB2312" pitchFamily="49" charset="-122"/>
                <a:cs typeface="Times New Roman" pitchFamily="18" charset="0"/>
              </a:rPr>
              <a:t>41  </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02</a:t>
            </a:r>
            <a:endParaRPr lang="en-US" altLang="zh-CN" sz="3600" u="none" dirty="0">
              <a:effectLst/>
              <a:latin typeface="Times New Roman" pitchFamily="18" charset="0"/>
              <a:cs typeface="Times New Roman" pitchFamily="18" charset="0"/>
            </a:endParaRPr>
          </a:p>
        </p:txBody>
      </p:sp>
      <p:sp>
        <p:nvSpPr>
          <p:cNvPr id="6" name="Line 8"/>
          <p:cNvSpPr>
            <a:spLocks noChangeShapeType="1"/>
          </p:cNvSpPr>
          <p:nvPr/>
        </p:nvSpPr>
        <p:spPr bwMode="auto">
          <a:xfrm>
            <a:off x="1962200" y="3545558"/>
            <a:ext cx="0" cy="685800"/>
          </a:xfrm>
          <a:prstGeom prst="line">
            <a:avLst/>
          </a:prstGeom>
          <a:noFill/>
          <a:ln w="38100">
            <a:solidFill>
              <a:srgbClr val="3333CC"/>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7" name="Line 9"/>
          <p:cNvSpPr>
            <a:spLocks noChangeShapeType="1"/>
          </p:cNvSpPr>
          <p:nvPr/>
        </p:nvSpPr>
        <p:spPr bwMode="auto">
          <a:xfrm>
            <a:off x="2648000" y="3545558"/>
            <a:ext cx="0" cy="685800"/>
          </a:xfrm>
          <a:prstGeom prst="line">
            <a:avLst/>
          </a:prstGeom>
          <a:noFill/>
          <a:ln w="38100">
            <a:solidFill>
              <a:srgbClr val="3333CC"/>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8" name="Line 10"/>
          <p:cNvSpPr>
            <a:spLocks noChangeShapeType="1"/>
          </p:cNvSpPr>
          <p:nvPr/>
        </p:nvSpPr>
        <p:spPr bwMode="auto">
          <a:xfrm>
            <a:off x="3333800" y="3545558"/>
            <a:ext cx="0" cy="685800"/>
          </a:xfrm>
          <a:prstGeom prst="line">
            <a:avLst/>
          </a:prstGeom>
          <a:noFill/>
          <a:ln w="38100">
            <a:solidFill>
              <a:srgbClr val="3333CC"/>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9" name="Line 11"/>
          <p:cNvSpPr>
            <a:spLocks noChangeShapeType="1"/>
          </p:cNvSpPr>
          <p:nvPr/>
        </p:nvSpPr>
        <p:spPr bwMode="auto">
          <a:xfrm>
            <a:off x="4019600" y="3545558"/>
            <a:ext cx="0" cy="685800"/>
          </a:xfrm>
          <a:prstGeom prst="line">
            <a:avLst/>
          </a:prstGeom>
          <a:noFill/>
          <a:ln w="38100">
            <a:solidFill>
              <a:srgbClr val="3333CC"/>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0" name="Line 12"/>
          <p:cNvSpPr>
            <a:spLocks noChangeShapeType="1"/>
          </p:cNvSpPr>
          <p:nvPr/>
        </p:nvSpPr>
        <p:spPr bwMode="auto">
          <a:xfrm>
            <a:off x="4705400" y="3545558"/>
            <a:ext cx="0" cy="685800"/>
          </a:xfrm>
          <a:prstGeom prst="line">
            <a:avLst/>
          </a:prstGeom>
          <a:noFill/>
          <a:ln w="38100">
            <a:solidFill>
              <a:srgbClr val="3333CC"/>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1" name="Line 13"/>
          <p:cNvSpPr>
            <a:spLocks noChangeShapeType="1"/>
          </p:cNvSpPr>
          <p:nvPr/>
        </p:nvSpPr>
        <p:spPr bwMode="auto">
          <a:xfrm>
            <a:off x="5391200" y="3545558"/>
            <a:ext cx="0" cy="685800"/>
          </a:xfrm>
          <a:prstGeom prst="line">
            <a:avLst/>
          </a:prstGeom>
          <a:noFill/>
          <a:ln w="38100">
            <a:solidFill>
              <a:srgbClr val="3333CC"/>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2" name="Line 14"/>
          <p:cNvSpPr>
            <a:spLocks noChangeShapeType="1"/>
          </p:cNvSpPr>
          <p:nvPr/>
        </p:nvSpPr>
        <p:spPr bwMode="auto">
          <a:xfrm>
            <a:off x="6077000" y="3545558"/>
            <a:ext cx="0" cy="685800"/>
          </a:xfrm>
          <a:prstGeom prst="line">
            <a:avLst/>
          </a:prstGeom>
          <a:noFill/>
          <a:ln w="38100">
            <a:solidFill>
              <a:srgbClr val="3333CC"/>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3" name="Line 15"/>
          <p:cNvSpPr>
            <a:spLocks noChangeShapeType="1"/>
          </p:cNvSpPr>
          <p:nvPr/>
        </p:nvSpPr>
        <p:spPr bwMode="auto">
          <a:xfrm>
            <a:off x="6762800" y="3545558"/>
            <a:ext cx="0" cy="685800"/>
          </a:xfrm>
          <a:prstGeom prst="line">
            <a:avLst/>
          </a:prstGeom>
          <a:noFill/>
          <a:ln w="38100">
            <a:solidFill>
              <a:srgbClr val="3333CC"/>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4" name="Line 16"/>
          <p:cNvSpPr>
            <a:spLocks noChangeShapeType="1"/>
          </p:cNvSpPr>
          <p:nvPr/>
        </p:nvSpPr>
        <p:spPr bwMode="auto">
          <a:xfrm>
            <a:off x="7448600" y="3545558"/>
            <a:ext cx="0" cy="685800"/>
          </a:xfrm>
          <a:prstGeom prst="line">
            <a:avLst/>
          </a:prstGeom>
          <a:noFill/>
          <a:ln w="38100">
            <a:solidFill>
              <a:srgbClr val="3333CC"/>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5" name="Text Box 17"/>
          <p:cNvSpPr txBox="1">
            <a:spLocks noChangeArrowheads="1"/>
          </p:cNvSpPr>
          <p:nvPr/>
        </p:nvSpPr>
        <p:spPr bwMode="auto">
          <a:xfrm>
            <a:off x="1200200" y="2966120"/>
            <a:ext cx="6955750" cy="584775"/>
          </a:xfrm>
          <a:prstGeom prst="rect">
            <a:avLst/>
          </a:prstGeom>
          <a:noFill/>
          <a:ln w="9525">
            <a:noFill/>
            <a:miter lim="800000"/>
            <a:headEnd/>
            <a:tailEnd/>
          </a:ln>
        </p:spPr>
        <p:txBody>
          <a:bodyPr wrap="none">
            <a:spAutoFit/>
          </a:bodyPr>
          <a:lstStyle/>
          <a:p>
            <a:r>
              <a:rPr lang="en-US" altLang="zh-CN" sz="3200" b="1" dirty="0" smtClean="0">
                <a:solidFill>
                  <a:srgbClr val="3333CC"/>
                </a:solidFill>
                <a:effectLst/>
                <a:latin typeface="Times New Roman" pitchFamily="18" charset="0"/>
                <a:cs typeface="Times New Roman" pitchFamily="18" charset="0"/>
              </a:rPr>
              <a:t>  0     </a:t>
            </a:r>
            <a:r>
              <a:rPr lang="en-US" altLang="zh-CN" sz="3200" b="1" dirty="0">
                <a:solidFill>
                  <a:srgbClr val="3333CC"/>
                </a:solidFill>
                <a:effectLst/>
                <a:latin typeface="Times New Roman" pitchFamily="18" charset="0"/>
                <a:cs typeface="Times New Roman" pitchFamily="18" charset="0"/>
              </a:rPr>
              <a:t>1     2     3    </a:t>
            </a:r>
            <a:r>
              <a:rPr lang="en-US" altLang="zh-CN" sz="3200" b="1" dirty="0" smtClean="0">
                <a:solidFill>
                  <a:srgbClr val="3333CC"/>
                </a:solidFill>
                <a:effectLst/>
                <a:latin typeface="Times New Roman" pitchFamily="18" charset="0"/>
                <a:cs typeface="Times New Roman" pitchFamily="18" charset="0"/>
              </a:rPr>
              <a:t>4     </a:t>
            </a:r>
            <a:r>
              <a:rPr lang="en-US" altLang="zh-CN" sz="3200" b="1" dirty="0">
                <a:solidFill>
                  <a:srgbClr val="3333CC"/>
                </a:solidFill>
                <a:effectLst/>
                <a:latin typeface="Times New Roman" pitchFamily="18" charset="0"/>
                <a:cs typeface="Times New Roman" pitchFamily="18" charset="0"/>
              </a:rPr>
              <a:t>5    </a:t>
            </a:r>
            <a:r>
              <a:rPr lang="en-US" altLang="zh-CN" sz="3200" b="1" dirty="0" smtClean="0">
                <a:solidFill>
                  <a:srgbClr val="3333CC"/>
                </a:solidFill>
                <a:effectLst/>
                <a:latin typeface="Times New Roman" pitchFamily="18" charset="0"/>
                <a:cs typeface="Times New Roman" pitchFamily="18" charset="0"/>
              </a:rPr>
              <a:t> 6     7    </a:t>
            </a:r>
            <a:r>
              <a:rPr lang="en-US" altLang="zh-CN" sz="3200" b="1" dirty="0">
                <a:solidFill>
                  <a:srgbClr val="3333CC"/>
                </a:solidFill>
                <a:effectLst/>
                <a:latin typeface="Times New Roman" pitchFamily="18" charset="0"/>
                <a:cs typeface="Times New Roman" pitchFamily="18" charset="0"/>
              </a:rPr>
              <a:t>8     9</a:t>
            </a:r>
          </a:p>
        </p:txBody>
      </p:sp>
      <p:sp>
        <p:nvSpPr>
          <p:cNvPr id="16" name="AutoShape 18"/>
          <p:cNvSpPr>
            <a:spLocks/>
          </p:cNvSpPr>
          <p:nvPr/>
        </p:nvSpPr>
        <p:spPr bwMode="auto">
          <a:xfrm rot="-5400000">
            <a:off x="1543100" y="4071020"/>
            <a:ext cx="152400" cy="685800"/>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7" name="AutoShape 19"/>
          <p:cNvSpPr>
            <a:spLocks/>
          </p:cNvSpPr>
          <p:nvPr/>
        </p:nvSpPr>
        <p:spPr bwMode="auto">
          <a:xfrm rot="-5400000">
            <a:off x="2228900" y="4071020"/>
            <a:ext cx="152400" cy="685800"/>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8" name="AutoShape 20"/>
          <p:cNvSpPr>
            <a:spLocks/>
          </p:cNvSpPr>
          <p:nvPr/>
        </p:nvSpPr>
        <p:spPr bwMode="auto">
          <a:xfrm rot="-5400000">
            <a:off x="2914700" y="4071020"/>
            <a:ext cx="152400" cy="685800"/>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9" name="AutoShape 21"/>
          <p:cNvSpPr>
            <a:spLocks/>
          </p:cNvSpPr>
          <p:nvPr/>
        </p:nvSpPr>
        <p:spPr bwMode="auto">
          <a:xfrm rot="-5400000">
            <a:off x="3600500" y="4071020"/>
            <a:ext cx="152400" cy="685800"/>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20" name="AutoShape 22"/>
          <p:cNvSpPr>
            <a:spLocks/>
          </p:cNvSpPr>
          <p:nvPr/>
        </p:nvSpPr>
        <p:spPr bwMode="auto">
          <a:xfrm rot="-5400000">
            <a:off x="4286300" y="4071020"/>
            <a:ext cx="152400" cy="685800"/>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21" name="AutoShape 23"/>
          <p:cNvSpPr>
            <a:spLocks/>
          </p:cNvSpPr>
          <p:nvPr/>
        </p:nvSpPr>
        <p:spPr bwMode="auto">
          <a:xfrm rot="-5400000">
            <a:off x="4972100" y="4071020"/>
            <a:ext cx="152400" cy="685800"/>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22" name="AutoShape 24"/>
          <p:cNvSpPr>
            <a:spLocks/>
          </p:cNvSpPr>
          <p:nvPr/>
        </p:nvSpPr>
        <p:spPr bwMode="auto">
          <a:xfrm rot="-5400000">
            <a:off x="5657900" y="4071020"/>
            <a:ext cx="152400" cy="685800"/>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23" name="AutoShape 25"/>
          <p:cNvSpPr>
            <a:spLocks/>
          </p:cNvSpPr>
          <p:nvPr/>
        </p:nvSpPr>
        <p:spPr bwMode="auto">
          <a:xfrm rot="-5400000">
            <a:off x="6343700" y="4071020"/>
            <a:ext cx="152400" cy="685800"/>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24" name="AutoShape 26"/>
          <p:cNvSpPr>
            <a:spLocks/>
          </p:cNvSpPr>
          <p:nvPr/>
        </p:nvSpPr>
        <p:spPr bwMode="auto">
          <a:xfrm rot="-5400000">
            <a:off x="7010472" y="4018634"/>
            <a:ext cx="228592" cy="714380"/>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25" name="AutoShape 27"/>
          <p:cNvSpPr>
            <a:spLocks/>
          </p:cNvSpPr>
          <p:nvPr/>
        </p:nvSpPr>
        <p:spPr bwMode="auto">
          <a:xfrm rot="-5400000">
            <a:off x="7691502" y="4123422"/>
            <a:ext cx="157154" cy="57624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26" name="Text Box 28"/>
          <p:cNvSpPr txBox="1">
            <a:spLocks noChangeArrowheads="1"/>
          </p:cNvSpPr>
          <p:nvPr/>
        </p:nvSpPr>
        <p:spPr bwMode="auto">
          <a:xfrm>
            <a:off x="1412925" y="4490120"/>
            <a:ext cx="6696075" cy="579438"/>
          </a:xfrm>
          <a:prstGeom prst="rect">
            <a:avLst/>
          </a:prstGeom>
          <a:noFill/>
          <a:ln w="9525">
            <a:noFill/>
            <a:miter lim="800000"/>
            <a:headEnd/>
            <a:tailEnd/>
          </a:ln>
        </p:spPr>
        <p:txBody>
          <a:bodyPr wrap="none">
            <a:spAutoFit/>
          </a:bodyPr>
          <a:lstStyle/>
          <a:p>
            <a:r>
              <a:rPr lang="en-US" altLang="zh-CN" sz="3200" b="1" i="1" u="none" dirty="0">
                <a:solidFill>
                  <a:srgbClr val="CC0066"/>
                </a:solidFill>
                <a:effectLst/>
                <a:latin typeface="Times New Roman" pitchFamily="18" charset="0"/>
                <a:cs typeface="Times New Roman" pitchFamily="18" charset="0"/>
              </a:rPr>
              <a:t>l      </a:t>
            </a:r>
            <a:r>
              <a:rPr lang="en-US" altLang="zh-CN" sz="3200" b="1" i="1" u="none" dirty="0" err="1">
                <a:solidFill>
                  <a:srgbClr val="CC0066"/>
                </a:solidFill>
                <a:effectLst/>
                <a:latin typeface="Times New Roman" pitchFamily="18" charset="0"/>
                <a:cs typeface="Times New Roman" pitchFamily="18" charset="0"/>
              </a:rPr>
              <a:t>l</a:t>
            </a:r>
            <a:r>
              <a:rPr lang="en-US" altLang="zh-CN" sz="3200" b="1" i="1" u="none" dirty="0">
                <a:solidFill>
                  <a:srgbClr val="CC0066"/>
                </a:solidFill>
                <a:effectLst/>
                <a:latin typeface="Times New Roman" pitchFamily="18" charset="0"/>
                <a:cs typeface="Times New Roman" pitchFamily="18" charset="0"/>
              </a:rPr>
              <a:t>      </a:t>
            </a:r>
            <a:r>
              <a:rPr lang="en-US" altLang="zh-CN" sz="3200" b="1" i="1" u="none" dirty="0" err="1">
                <a:solidFill>
                  <a:srgbClr val="CC0066"/>
                </a:solidFill>
                <a:effectLst/>
                <a:latin typeface="Times New Roman" pitchFamily="18" charset="0"/>
                <a:cs typeface="Times New Roman" pitchFamily="18" charset="0"/>
              </a:rPr>
              <a:t>l</a:t>
            </a:r>
            <a:r>
              <a:rPr lang="en-US" altLang="zh-CN" sz="3200" b="1" i="1" u="none" dirty="0">
                <a:solidFill>
                  <a:srgbClr val="CC0066"/>
                </a:solidFill>
                <a:effectLst/>
                <a:latin typeface="Times New Roman" pitchFamily="18" charset="0"/>
                <a:cs typeface="Times New Roman" pitchFamily="18" charset="0"/>
              </a:rPr>
              <a:t>     </a:t>
            </a:r>
            <a:r>
              <a:rPr lang="en-US" altLang="zh-CN" sz="3200" b="1" i="1" u="none" dirty="0" err="1">
                <a:solidFill>
                  <a:srgbClr val="CC0066"/>
                </a:solidFill>
                <a:effectLst/>
                <a:latin typeface="Times New Roman" pitchFamily="18" charset="0"/>
                <a:cs typeface="Times New Roman" pitchFamily="18" charset="0"/>
              </a:rPr>
              <a:t>l</a:t>
            </a:r>
            <a:r>
              <a:rPr lang="en-US" altLang="zh-CN" sz="3200" b="1" i="1" u="none" dirty="0">
                <a:solidFill>
                  <a:srgbClr val="CC0066"/>
                </a:solidFill>
                <a:effectLst/>
                <a:latin typeface="Times New Roman" pitchFamily="18" charset="0"/>
                <a:cs typeface="Times New Roman" pitchFamily="18" charset="0"/>
              </a:rPr>
              <a:t>      </a:t>
            </a:r>
            <a:r>
              <a:rPr lang="en-US" altLang="zh-CN" sz="3200" b="1" i="1" u="none" dirty="0" err="1">
                <a:solidFill>
                  <a:srgbClr val="CC0066"/>
                </a:solidFill>
                <a:effectLst/>
                <a:latin typeface="Times New Roman" pitchFamily="18" charset="0"/>
                <a:cs typeface="Times New Roman" pitchFamily="18" charset="0"/>
              </a:rPr>
              <a:t>l</a:t>
            </a:r>
            <a:r>
              <a:rPr lang="en-US" altLang="zh-CN" sz="3200" b="1" i="1" u="none" dirty="0">
                <a:solidFill>
                  <a:srgbClr val="CC0066"/>
                </a:solidFill>
                <a:effectLst/>
                <a:latin typeface="Times New Roman" pitchFamily="18" charset="0"/>
                <a:cs typeface="Times New Roman" pitchFamily="18" charset="0"/>
              </a:rPr>
              <a:t>      </a:t>
            </a:r>
            <a:r>
              <a:rPr lang="en-US" altLang="zh-CN" sz="3200" b="1" i="1" u="none" dirty="0" err="1">
                <a:solidFill>
                  <a:srgbClr val="CC0066"/>
                </a:solidFill>
                <a:effectLst/>
                <a:latin typeface="Times New Roman" pitchFamily="18" charset="0"/>
                <a:cs typeface="Times New Roman" pitchFamily="18" charset="0"/>
              </a:rPr>
              <a:t>l</a:t>
            </a:r>
            <a:r>
              <a:rPr lang="en-US" altLang="zh-CN" sz="3200" b="1" i="1" u="none" dirty="0">
                <a:solidFill>
                  <a:srgbClr val="CC0066"/>
                </a:solidFill>
                <a:effectLst/>
                <a:latin typeface="Times New Roman" pitchFamily="18" charset="0"/>
                <a:cs typeface="Times New Roman" pitchFamily="18" charset="0"/>
              </a:rPr>
              <a:t>     </a:t>
            </a:r>
            <a:r>
              <a:rPr lang="en-US" altLang="zh-CN" sz="3200" b="1" i="1" u="none" dirty="0" err="1">
                <a:solidFill>
                  <a:srgbClr val="CC0066"/>
                </a:solidFill>
                <a:effectLst/>
                <a:latin typeface="Times New Roman" pitchFamily="18" charset="0"/>
                <a:cs typeface="Times New Roman" pitchFamily="18" charset="0"/>
              </a:rPr>
              <a:t>l</a:t>
            </a:r>
            <a:r>
              <a:rPr lang="en-US" altLang="zh-CN" sz="3200" b="1" i="1" u="none" dirty="0">
                <a:solidFill>
                  <a:srgbClr val="CC0066"/>
                </a:solidFill>
                <a:effectLst/>
                <a:latin typeface="Times New Roman" pitchFamily="18" charset="0"/>
                <a:cs typeface="Times New Roman" pitchFamily="18" charset="0"/>
              </a:rPr>
              <a:t>      </a:t>
            </a:r>
            <a:r>
              <a:rPr lang="en-US" altLang="zh-CN" sz="3200" b="1" i="1" u="none" dirty="0" err="1">
                <a:solidFill>
                  <a:srgbClr val="CC0066"/>
                </a:solidFill>
                <a:effectLst/>
                <a:latin typeface="Times New Roman" pitchFamily="18" charset="0"/>
                <a:cs typeface="Times New Roman" pitchFamily="18" charset="0"/>
              </a:rPr>
              <a:t>l</a:t>
            </a:r>
            <a:r>
              <a:rPr lang="en-US" altLang="zh-CN" sz="3200" b="1" i="1" u="none" dirty="0">
                <a:solidFill>
                  <a:srgbClr val="CC0066"/>
                </a:solidFill>
                <a:effectLst/>
                <a:latin typeface="Times New Roman" pitchFamily="18" charset="0"/>
                <a:cs typeface="Times New Roman" pitchFamily="18" charset="0"/>
              </a:rPr>
              <a:t>     </a:t>
            </a:r>
            <a:r>
              <a:rPr lang="en-US" altLang="zh-CN" sz="3200" b="1" i="1" u="none" dirty="0" err="1">
                <a:solidFill>
                  <a:srgbClr val="CC0066"/>
                </a:solidFill>
                <a:effectLst/>
                <a:latin typeface="Times New Roman" pitchFamily="18" charset="0"/>
                <a:cs typeface="Times New Roman" pitchFamily="18" charset="0"/>
              </a:rPr>
              <a:t>l</a:t>
            </a:r>
            <a:r>
              <a:rPr lang="en-US" altLang="zh-CN" sz="3200" b="1" i="1" u="none" dirty="0">
                <a:solidFill>
                  <a:srgbClr val="CC0066"/>
                </a:solidFill>
                <a:effectLst/>
                <a:latin typeface="Times New Roman" pitchFamily="18" charset="0"/>
                <a:cs typeface="Times New Roman" pitchFamily="18" charset="0"/>
              </a:rPr>
              <a:t>      </a:t>
            </a:r>
            <a:r>
              <a:rPr lang="en-US" altLang="zh-CN" sz="3200" b="1" i="1" u="none" dirty="0" err="1">
                <a:solidFill>
                  <a:srgbClr val="CC0066"/>
                </a:solidFill>
                <a:effectLst/>
                <a:latin typeface="Times New Roman" pitchFamily="18" charset="0"/>
                <a:cs typeface="Times New Roman" pitchFamily="18" charset="0"/>
              </a:rPr>
              <a:t>l</a:t>
            </a:r>
            <a:r>
              <a:rPr lang="en-US" altLang="zh-CN" sz="3200" b="1" i="1" u="none" dirty="0">
                <a:effectLst/>
                <a:latin typeface="Times New Roman" pitchFamily="18" charset="0"/>
                <a:cs typeface="Times New Roman" pitchFamily="18" charset="0"/>
              </a:rPr>
              <a:t>  </a:t>
            </a:r>
            <a:endParaRPr lang="en-US" altLang="zh-CN" sz="3600" u="none" dirty="0">
              <a:effectLst/>
              <a:latin typeface="Times New Roman" pitchFamily="18" charset="0"/>
              <a:cs typeface="Times New Roman" pitchFamily="18" charset="0"/>
            </a:endParaRPr>
          </a:p>
        </p:txBody>
      </p:sp>
      <p:sp>
        <p:nvSpPr>
          <p:cNvPr id="27" name="Rectangle 29"/>
          <p:cNvSpPr>
            <a:spLocks noChangeArrowheads="1"/>
          </p:cNvSpPr>
          <p:nvPr/>
        </p:nvSpPr>
        <p:spPr bwMode="auto">
          <a:xfrm>
            <a:off x="1074788" y="5404520"/>
            <a:ext cx="6357937" cy="579438"/>
          </a:xfrm>
          <a:prstGeom prst="rect">
            <a:avLst/>
          </a:prstGeom>
          <a:noFill/>
          <a:ln w="9525">
            <a:noFill/>
            <a:miter lim="800000"/>
            <a:headEnd/>
            <a:tailEnd/>
          </a:ln>
        </p:spPr>
        <p:txBody>
          <a:bodyPr>
            <a:spAutoFit/>
          </a:bodyPr>
          <a:lstStyle/>
          <a:p>
            <a:r>
              <a:rPr lang="en-US" altLang="zh-CN" sz="3200" b="1" u="none" dirty="0">
                <a:solidFill>
                  <a:srgbClr val="CC0066"/>
                </a:solidFill>
                <a:effectLst/>
                <a:latin typeface="Times New Roman" pitchFamily="18" charset="0"/>
                <a:cs typeface="Times New Roman" pitchFamily="18" charset="0"/>
              </a:rPr>
              <a:t>LOC(</a:t>
            </a:r>
            <a:r>
              <a:rPr lang="en-US" altLang="zh-CN" sz="3200" b="1" i="1" u="none" dirty="0" err="1">
                <a:solidFill>
                  <a:srgbClr val="CC0066"/>
                </a:solidFill>
                <a:effectLst/>
                <a:latin typeface="Times New Roman" pitchFamily="18" charset="0"/>
                <a:cs typeface="Times New Roman" pitchFamily="18" charset="0"/>
              </a:rPr>
              <a:t>i</a:t>
            </a:r>
            <a:r>
              <a:rPr lang="en-US" altLang="zh-CN" sz="3200" b="1" u="none" dirty="0" smtClean="0">
                <a:solidFill>
                  <a:srgbClr val="CC0066"/>
                </a:solidFill>
                <a:effectLst/>
                <a:latin typeface="Times New Roman" pitchFamily="18" charset="0"/>
                <a:cs typeface="Times New Roman" pitchFamily="18" charset="0"/>
              </a:rPr>
              <a:t>)=LOC(</a:t>
            </a:r>
            <a:r>
              <a:rPr lang="en-US" altLang="zh-CN" sz="3200" b="1" i="1" u="none" dirty="0" smtClean="0">
                <a:solidFill>
                  <a:srgbClr val="CC0066"/>
                </a:solidFill>
                <a:effectLst/>
                <a:latin typeface="Times New Roman" pitchFamily="18" charset="0"/>
                <a:cs typeface="Times New Roman" pitchFamily="18" charset="0"/>
              </a:rPr>
              <a:t>i</a:t>
            </a:r>
            <a:r>
              <a:rPr lang="en-US" altLang="zh-CN" sz="3200" b="1" u="none" dirty="0" smtClean="0">
                <a:solidFill>
                  <a:srgbClr val="CC0066"/>
                </a:solidFill>
                <a:effectLst/>
                <a:latin typeface="Times New Roman" pitchFamily="18" charset="0"/>
                <a:cs typeface="Times New Roman" pitchFamily="18" charset="0"/>
              </a:rPr>
              <a:t>-1</a:t>
            </a:r>
            <a:r>
              <a:rPr lang="en-US" altLang="zh-CN" sz="3200" b="1" u="none" dirty="0">
                <a:solidFill>
                  <a:srgbClr val="CC0066"/>
                </a:solidFill>
                <a:effectLst/>
                <a:latin typeface="Times New Roman" pitchFamily="18" charset="0"/>
                <a:cs typeface="Times New Roman" pitchFamily="18" charset="0"/>
              </a:rPr>
              <a:t>)+</a:t>
            </a:r>
            <a:r>
              <a:rPr lang="en-US" altLang="zh-CN" sz="3200" b="1" i="1" u="none" dirty="0" smtClean="0">
                <a:solidFill>
                  <a:srgbClr val="CC0066"/>
                </a:solidFill>
                <a:effectLst/>
                <a:latin typeface="Times New Roman" pitchFamily="18" charset="0"/>
                <a:cs typeface="Times New Roman" pitchFamily="18" charset="0"/>
              </a:rPr>
              <a:t>l</a:t>
            </a:r>
            <a:r>
              <a:rPr lang="en-US" altLang="zh-CN" sz="3200" b="1" u="none" dirty="0" smtClean="0">
                <a:solidFill>
                  <a:srgbClr val="CC0066"/>
                </a:solidFill>
                <a:effectLst/>
                <a:latin typeface="Times New Roman" pitchFamily="18" charset="0"/>
                <a:cs typeface="Times New Roman" pitchFamily="18" charset="0"/>
              </a:rPr>
              <a:t>=</a:t>
            </a:r>
            <a:r>
              <a:rPr lang="en-US" altLang="zh-CN" sz="3200" b="1" i="1" u="none" dirty="0" err="1" smtClean="0">
                <a:solidFill>
                  <a:srgbClr val="CC0066"/>
                </a:solidFill>
                <a:effectLst/>
                <a:latin typeface="Times New Roman" pitchFamily="18" charset="0"/>
                <a:cs typeface="Times New Roman" pitchFamily="18" charset="0"/>
              </a:rPr>
              <a:t>a</a:t>
            </a:r>
            <a:r>
              <a:rPr lang="en-US" altLang="zh-CN" sz="3200" b="1" u="none" dirty="0" err="1" smtClean="0">
                <a:solidFill>
                  <a:srgbClr val="CC0066"/>
                </a:solidFill>
                <a:effectLst/>
                <a:latin typeface="Times New Roman" pitchFamily="18" charset="0"/>
                <a:cs typeface="Times New Roman" pitchFamily="18" charset="0"/>
              </a:rPr>
              <a:t>+</a:t>
            </a:r>
            <a:r>
              <a:rPr lang="en-US" altLang="zh-CN" sz="3200" b="1" i="1" u="none" dirty="0" err="1" smtClean="0">
                <a:solidFill>
                  <a:srgbClr val="CC0066"/>
                </a:solidFill>
                <a:effectLst/>
                <a:latin typeface="Times New Roman" pitchFamily="18" charset="0"/>
                <a:cs typeface="Times New Roman" pitchFamily="18" charset="0"/>
              </a:rPr>
              <a:t>i</a:t>
            </a:r>
            <a:r>
              <a:rPr lang="en-US" altLang="zh-CN" sz="3200" b="1" u="none" dirty="0" smtClean="0">
                <a:solidFill>
                  <a:srgbClr val="CC0066"/>
                </a:solidFill>
                <a:effectLst/>
                <a:latin typeface="Times New Roman" pitchFamily="18" charset="0"/>
                <a:cs typeface="Times New Roman" pitchFamily="18" charset="0"/>
              </a:rPr>
              <a:t>*</a:t>
            </a:r>
            <a:r>
              <a:rPr lang="en-US" altLang="zh-CN" sz="3200" b="1" i="1" u="none" dirty="0" smtClean="0">
                <a:solidFill>
                  <a:srgbClr val="CC0066"/>
                </a:solidFill>
                <a:effectLst/>
                <a:latin typeface="Times New Roman" pitchFamily="18" charset="0"/>
                <a:cs typeface="Times New Roman" pitchFamily="18" charset="0"/>
              </a:rPr>
              <a:t>l</a:t>
            </a:r>
            <a:endParaRPr lang="en-US" altLang="zh-CN" sz="3200" u="none" dirty="0">
              <a:solidFill>
                <a:srgbClr val="CC0066"/>
              </a:solidFill>
              <a:effectLst/>
              <a:latin typeface="Times New Roman" pitchFamily="18" charset="0"/>
              <a:cs typeface="Times New Roman" pitchFamily="18" charset="0"/>
            </a:endParaRPr>
          </a:p>
        </p:txBody>
      </p:sp>
      <p:sp>
        <p:nvSpPr>
          <p:cNvPr id="28" name="AutoShape 30"/>
          <p:cNvSpPr>
            <a:spLocks/>
          </p:cNvSpPr>
          <p:nvPr/>
        </p:nvSpPr>
        <p:spPr bwMode="auto">
          <a:xfrm>
            <a:off x="3029000" y="1823120"/>
            <a:ext cx="84138" cy="935038"/>
          </a:xfrm>
          <a:prstGeom prst="leftBrace">
            <a:avLst>
              <a:gd name="adj1" fmla="val 92610"/>
              <a:gd name="adj2" fmla="val 50000"/>
            </a:avLst>
          </a:prstGeom>
          <a:noFill/>
          <a:ln w="38100">
            <a:solidFill>
              <a:srgbClr val="CC0066"/>
            </a:solidFill>
            <a:round/>
            <a:headEnd/>
            <a:tailEnd/>
          </a:ln>
        </p:spPr>
        <p:txBody>
          <a:bodyPr wrap="none" anchor="ctr"/>
          <a:lstStyle/>
          <a:p>
            <a:pPr algn="ctr"/>
            <a:endParaRPr lang="zh-CN" altLang="zh-CN" sz="3200">
              <a:solidFill>
                <a:schemeClr val="bg2"/>
              </a:solidFill>
              <a:effectLst/>
              <a:latin typeface="Times New Roman" pitchFamily="18" charset="0"/>
              <a:cs typeface="Times New Roman" pitchFamily="18" charset="0"/>
            </a:endParaRPr>
          </a:p>
        </p:txBody>
      </p:sp>
      <p:sp>
        <p:nvSpPr>
          <p:cNvPr id="29" name="Rectangle 31"/>
          <p:cNvSpPr>
            <a:spLocks noChangeArrowheads="1"/>
          </p:cNvSpPr>
          <p:nvPr/>
        </p:nvSpPr>
        <p:spPr bwMode="auto">
          <a:xfrm>
            <a:off x="971600" y="1943770"/>
            <a:ext cx="2057400" cy="579438"/>
          </a:xfrm>
          <a:prstGeom prst="rect">
            <a:avLst/>
          </a:prstGeom>
          <a:noFill/>
          <a:ln w="9525">
            <a:noFill/>
            <a:miter lim="800000"/>
            <a:headEnd/>
            <a:tailEnd/>
          </a:ln>
        </p:spPr>
        <p:txBody>
          <a:bodyPr>
            <a:spAutoFit/>
          </a:bodyPr>
          <a:lstStyle/>
          <a:p>
            <a:r>
              <a:rPr lang="en-US" altLang="zh-CN" sz="3200" b="1" u="none" dirty="0">
                <a:solidFill>
                  <a:srgbClr val="CC0066"/>
                </a:solidFill>
                <a:effectLst/>
                <a:latin typeface="Times New Roman" pitchFamily="18" charset="0"/>
                <a:cs typeface="Times New Roman" pitchFamily="18" charset="0"/>
              </a:rPr>
              <a:t>LOC(</a:t>
            </a:r>
            <a:r>
              <a:rPr lang="en-US" altLang="zh-CN" sz="3200" b="1" i="1" u="none" dirty="0" err="1">
                <a:solidFill>
                  <a:srgbClr val="CC0066"/>
                </a:solidFill>
                <a:effectLst/>
                <a:latin typeface="Times New Roman" pitchFamily="18" charset="0"/>
                <a:cs typeface="Times New Roman" pitchFamily="18" charset="0"/>
              </a:rPr>
              <a:t>i</a:t>
            </a:r>
            <a:r>
              <a:rPr lang="en-US" altLang="zh-CN" sz="3200" b="1" u="none" dirty="0">
                <a:solidFill>
                  <a:srgbClr val="CC0066"/>
                </a:solidFill>
                <a:effectLst/>
                <a:latin typeface="Times New Roman" pitchFamily="18" charset="0"/>
                <a:cs typeface="Times New Roman" pitchFamily="18" charset="0"/>
              </a:rPr>
              <a:t>) =</a:t>
            </a:r>
            <a:r>
              <a:rPr lang="en-US" altLang="zh-CN" sz="3200" b="1" u="none" dirty="0">
                <a:solidFill>
                  <a:schemeClr val="bg2"/>
                </a:solidFill>
                <a:effectLst/>
                <a:latin typeface="Times New Roman" pitchFamily="18" charset="0"/>
                <a:cs typeface="Times New Roman" pitchFamily="18" charset="0"/>
              </a:rPr>
              <a:t> </a:t>
            </a:r>
            <a:endParaRPr lang="en-US" altLang="zh-CN" sz="3200" u="none" dirty="0">
              <a:effectLst/>
              <a:latin typeface="Times New Roman" pitchFamily="18" charset="0"/>
              <a:cs typeface="Times New Roman" pitchFamily="18" charset="0"/>
            </a:endParaRPr>
          </a:p>
        </p:txBody>
      </p:sp>
      <p:sp>
        <p:nvSpPr>
          <p:cNvPr id="30" name="Rectangle 32"/>
          <p:cNvSpPr>
            <a:spLocks noChangeArrowheads="1"/>
          </p:cNvSpPr>
          <p:nvPr/>
        </p:nvSpPr>
        <p:spPr bwMode="auto">
          <a:xfrm>
            <a:off x="3257600" y="2324770"/>
            <a:ext cx="5257800" cy="579438"/>
          </a:xfrm>
          <a:prstGeom prst="rect">
            <a:avLst/>
          </a:prstGeom>
          <a:noFill/>
          <a:ln w="9525">
            <a:noFill/>
            <a:miter lim="800000"/>
            <a:headEnd/>
            <a:tailEnd/>
          </a:ln>
        </p:spPr>
        <p:txBody>
          <a:bodyPr>
            <a:spAutoFit/>
          </a:bodyPr>
          <a:lstStyle/>
          <a:p>
            <a:r>
              <a:rPr lang="en-US" altLang="zh-CN" sz="3200" b="1" u="none" dirty="0">
                <a:solidFill>
                  <a:srgbClr val="CC0066"/>
                </a:solidFill>
                <a:effectLst/>
                <a:latin typeface="Times New Roman" pitchFamily="18" charset="0"/>
                <a:cs typeface="Times New Roman" pitchFamily="18" charset="0"/>
              </a:rPr>
              <a:t>LOC(</a:t>
            </a:r>
            <a:r>
              <a:rPr lang="en-US" altLang="zh-CN" sz="3200" b="1" i="1" u="none" dirty="0">
                <a:solidFill>
                  <a:srgbClr val="CC0066"/>
                </a:solidFill>
                <a:effectLst/>
                <a:latin typeface="Times New Roman" pitchFamily="18" charset="0"/>
                <a:cs typeface="Times New Roman" pitchFamily="18" charset="0"/>
              </a:rPr>
              <a:t>i</a:t>
            </a:r>
            <a:r>
              <a:rPr lang="en-US" altLang="zh-CN" sz="3200" b="1" u="none" dirty="0">
                <a:solidFill>
                  <a:srgbClr val="CC0066"/>
                </a:solidFill>
                <a:effectLst/>
                <a:latin typeface="Times New Roman" pitchFamily="18" charset="0"/>
                <a:cs typeface="Times New Roman" pitchFamily="18" charset="0"/>
              </a:rPr>
              <a:t>-1)+</a:t>
            </a:r>
            <a:r>
              <a:rPr lang="en-US" altLang="zh-CN" sz="3200" b="1" i="1" u="none" dirty="0" smtClean="0">
                <a:solidFill>
                  <a:srgbClr val="CC0066"/>
                </a:solidFill>
                <a:effectLst/>
                <a:latin typeface="Times New Roman" pitchFamily="18" charset="0"/>
                <a:cs typeface="Times New Roman" pitchFamily="18" charset="0"/>
              </a:rPr>
              <a:t>l</a:t>
            </a:r>
            <a:r>
              <a:rPr lang="en-US" altLang="zh-CN" sz="3200" b="1" u="none" dirty="0" smtClean="0">
                <a:solidFill>
                  <a:srgbClr val="CC0066"/>
                </a:solidFill>
                <a:effectLst/>
                <a:latin typeface="Times New Roman" pitchFamily="18" charset="0"/>
                <a:cs typeface="Times New Roman" pitchFamily="18" charset="0"/>
              </a:rPr>
              <a:t>=</a:t>
            </a:r>
            <a:r>
              <a:rPr lang="en-US" altLang="zh-CN" sz="3200" b="1" i="1" u="none" dirty="0" err="1" smtClean="0">
                <a:solidFill>
                  <a:srgbClr val="CC0066"/>
                </a:solidFill>
                <a:effectLst/>
                <a:latin typeface="Times New Roman" pitchFamily="18" charset="0"/>
                <a:cs typeface="Times New Roman" pitchFamily="18" charset="0"/>
              </a:rPr>
              <a:t>a</a:t>
            </a:r>
            <a:r>
              <a:rPr lang="en-US" altLang="zh-CN" sz="3200" b="1" u="none" dirty="0" err="1" smtClean="0">
                <a:solidFill>
                  <a:srgbClr val="CC0066"/>
                </a:solidFill>
                <a:effectLst/>
                <a:latin typeface="Times New Roman" pitchFamily="18" charset="0"/>
                <a:cs typeface="Times New Roman" pitchFamily="18" charset="0"/>
              </a:rPr>
              <a:t>+</a:t>
            </a:r>
            <a:r>
              <a:rPr lang="en-US" altLang="zh-CN" sz="3200" b="1" i="1" u="none" dirty="0" err="1" smtClean="0">
                <a:solidFill>
                  <a:srgbClr val="CC0066"/>
                </a:solidFill>
                <a:effectLst/>
                <a:latin typeface="Times New Roman" pitchFamily="18" charset="0"/>
                <a:cs typeface="Times New Roman" pitchFamily="18" charset="0"/>
              </a:rPr>
              <a:t>i</a:t>
            </a:r>
            <a:r>
              <a:rPr lang="en-US" altLang="zh-CN" sz="3200" b="1" u="none" dirty="0" smtClean="0">
                <a:solidFill>
                  <a:srgbClr val="CC0066"/>
                </a:solidFill>
                <a:effectLst/>
                <a:latin typeface="Times New Roman" pitchFamily="18" charset="0"/>
                <a:cs typeface="Times New Roman" pitchFamily="18" charset="0"/>
              </a:rPr>
              <a:t>*</a:t>
            </a:r>
            <a:r>
              <a:rPr lang="en-US" altLang="zh-CN" sz="3200" b="1" i="1" u="none" dirty="0" smtClean="0">
                <a:solidFill>
                  <a:srgbClr val="CC0066"/>
                </a:solidFill>
                <a:effectLst/>
                <a:latin typeface="Times New Roman" pitchFamily="18" charset="0"/>
                <a:cs typeface="Times New Roman" pitchFamily="18" charset="0"/>
              </a:rPr>
              <a:t>l</a:t>
            </a:r>
            <a:r>
              <a:rPr lang="en-US" altLang="zh-CN" sz="3200" b="1" u="none" dirty="0">
                <a:solidFill>
                  <a:srgbClr val="CC0066"/>
                </a:solidFill>
                <a:effectLst/>
                <a:latin typeface="Times New Roman" pitchFamily="18" charset="0"/>
                <a:cs typeface="Times New Roman" pitchFamily="18" charset="0"/>
              </a:rPr>
              <a:t>,  </a:t>
            </a:r>
            <a:r>
              <a:rPr lang="en-US" altLang="zh-CN" sz="3200" b="1" i="1" u="none" dirty="0" err="1" smtClean="0">
                <a:solidFill>
                  <a:srgbClr val="CC0066"/>
                </a:solidFill>
                <a:effectLst/>
                <a:latin typeface="Times New Roman" pitchFamily="18" charset="0"/>
                <a:cs typeface="Times New Roman" pitchFamily="18" charset="0"/>
              </a:rPr>
              <a:t>i</a:t>
            </a:r>
            <a:r>
              <a:rPr lang="en-US" altLang="zh-CN" sz="3200" b="1" u="none" dirty="0" smtClean="0">
                <a:solidFill>
                  <a:srgbClr val="CC0066"/>
                </a:solidFill>
                <a:effectLst/>
                <a:latin typeface="Times New Roman" pitchFamily="18" charset="0"/>
                <a:cs typeface="Times New Roman" pitchFamily="18" charset="0"/>
              </a:rPr>
              <a:t>&gt;0</a:t>
            </a:r>
            <a:r>
              <a:rPr lang="en-US" altLang="zh-CN" sz="3200" b="1" i="1" u="none" dirty="0" smtClean="0">
                <a:solidFill>
                  <a:schemeClr val="bg2"/>
                </a:solidFill>
                <a:effectLst/>
                <a:latin typeface="Times New Roman" pitchFamily="18" charset="0"/>
                <a:cs typeface="Times New Roman" pitchFamily="18" charset="0"/>
              </a:rPr>
              <a:t> </a:t>
            </a:r>
            <a:endParaRPr lang="en-US" altLang="zh-CN" sz="3200" u="none" dirty="0">
              <a:effectLst/>
              <a:latin typeface="Times New Roman" pitchFamily="18" charset="0"/>
              <a:cs typeface="Times New Roman" pitchFamily="18" charset="0"/>
            </a:endParaRPr>
          </a:p>
        </p:txBody>
      </p:sp>
      <p:sp>
        <p:nvSpPr>
          <p:cNvPr id="31" name="Text Box 33"/>
          <p:cNvSpPr txBox="1">
            <a:spLocks noChangeArrowheads="1"/>
          </p:cNvSpPr>
          <p:nvPr/>
        </p:nvSpPr>
        <p:spPr bwMode="auto">
          <a:xfrm>
            <a:off x="3257600" y="1645320"/>
            <a:ext cx="2481770" cy="584775"/>
          </a:xfrm>
          <a:prstGeom prst="rect">
            <a:avLst/>
          </a:prstGeom>
          <a:noFill/>
          <a:ln w="9525">
            <a:noFill/>
            <a:miter lim="800000"/>
            <a:headEnd/>
            <a:tailEnd/>
          </a:ln>
        </p:spPr>
        <p:txBody>
          <a:bodyPr wrap="none">
            <a:spAutoFit/>
          </a:bodyPr>
          <a:lstStyle/>
          <a:p>
            <a:r>
              <a:rPr lang="en-US" altLang="zh-CN" sz="3200" b="1" i="1" u="none" dirty="0">
                <a:solidFill>
                  <a:srgbClr val="CC0066"/>
                </a:solidFill>
                <a:effectLst/>
                <a:latin typeface="Times New Roman" pitchFamily="18" charset="0"/>
                <a:cs typeface="Times New Roman" pitchFamily="18" charset="0"/>
              </a:rPr>
              <a:t>a</a:t>
            </a:r>
            <a:r>
              <a:rPr lang="en-US" altLang="zh-CN" sz="3200" b="1" u="none" dirty="0">
                <a:solidFill>
                  <a:srgbClr val="CC0066"/>
                </a:solidFill>
                <a:effectLst/>
                <a:latin typeface="Times New Roman" pitchFamily="18" charset="0"/>
                <a:cs typeface="Times New Roman" pitchFamily="18" charset="0"/>
              </a:rPr>
              <a:t>,         </a:t>
            </a:r>
            <a:r>
              <a:rPr lang="en-US" altLang="zh-CN" sz="3200" b="1" i="1" u="none" dirty="0" err="1" smtClean="0">
                <a:solidFill>
                  <a:srgbClr val="CC0066"/>
                </a:solidFill>
                <a:effectLst/>
                <a:latin typeface="Times New Roman" pitchFamily="18" charset="0"/>
                <a:cs typeface="Times New Roman" pitchFamily="18" charset="0"/>
              </a:rPr>
              <a:t>i</a:t>
            </a:r>
            <a:r>
              <a:rPr lang="en-US" altLang="zh-CN" sz="3200" b="1" u="none" dirty="0" smtClean="0">
                <a:solidFill>
                  <a:srgbClr val="CC0066"/>
                </a:solidFill>
                <a:effectLst/>
                <a:latin typeface="Times New Roman" pitchFamily="18" charset="0"/>
                <a:cs typeface="Times New Roman" pitchFamily="18" charset="0"/>
              </a:rPr>
              <a:t>=0</a:t>
            </a:r>
            <a:r>
              <a:rPr lang="en-US" altLang="zh-CN" sz="3200" i="1" u="none" dirty="0" smtClean="0">
                <a:solidFill>
                  <a:srgbClr val="3333CC"/>
                </a:solidFill>
                <a:effectLst/>
                <a:latin typeface="Times New Roman" pitchFamily="18" charset="0"/>
                <a:cs typeface="Times New Roman" pitchFamily="18" charset="0"/>
              </a:rPr>
              <a:t>     </a:t>
            </a:r>
            <a:endParaRPr lang="en-US" altLang="zh-CN" sz="3200" u="none" dirty="0">
              <a:effectLst/>
              <a:latin typeface="Times New Roman" pitchFamily="18" charset="0"/>
              <a:cs typeface="Times New Roman" pitchFamily="18" charset="0"/>
            </a:endParaRPr>
          </a:p>
        </p:txBody>
      </p:sp>
      <p:sp>
        <p:nvSpPr>
          <p:cNvPr id="32" name="Line 35"/>
          <p:cNvSpPr>
            <a:spLocks noChangeShapeType="1"/>
          </p:cNvSpPr>
          <p:nvPr/>
        </p:nvSpPr>
        <p:spPr bwMode="auto">
          <a:xfrm flipV="1">
            <a:off x="4857800" y="4413920"/>
            <a:ext cx="0" cy="838200"/>
          </a:xfrm>
          <a:prstGeom prst="line">
            <a:avLst/>
          </a:prstGeom>
          <a:noFill/>
          <a:ln w="38100">
            <a:solidFill>
              <a:schemeClr val="tx2"/>
            </a:solidFill>
            <a:round/>
            <a:headEnd/>
            <a:tailEnd type="triangle" w="med" len="lg"/>
          </a:ln>
        </p:spPr>
        <p:txBody>
          <a:bodyPr wrap="none" anchor="ctr"/>
          <a:lstStyle/>
          <a:p>
            <a:endParaRPr lang="zh-CN" altLang="en-US">
              <a:effectLst/>
              <a:latin typeface="Times New Roman" pitchFamily="18" charset="0"/>
              <a:cs typeface="Times New Roman" pitchFamily="18" charset="0"/>
            </a:endParaRPr>
          </a:p>
        </p:txBody>
      </p:sp>
      <p:sp>
        <p:nvSpPr>
          <p:cNvPr id="33" name="Text Box 37"/>
          <p:cNvSpPr txBox="1">
            <a:spLocks noChangeArrowheads="1"/>
          </p:cNvSpPr>
          <p:nvPr/>
        </p:nvSpPr>
        <p:spPr bwMode="auto">
          <a:xfrm>
            <a:off x="4857800" y="4947320"/>
            <a:ext cx="1047750" cy="579438"/>
          </a:xfrm>
          <a:prstGeom prst="rect">
            <a:avLst/>
          </a:prstGeom>
          <a:noFill/>
          <a:ln w="9525">
            <a:noFill/>
            <a:miter lim="800000"/>
            <a:headEnd/>
            <a:tailEnd/>
          </a:ln>
        </p:spPr>
        <p:txBody>
          <a:bodyPr wrap="none">
            <a:spAutoFit/>
          </a:bodyPr>
          <a:lstStyle/>
          <a:p>
            <a:r>
              <a:rPr lang="en-US" altLang="zh-CN" sz="3200" b="1" i="1" u="none" dirty="0" err="1">
                <a:solidFill>
                  <a:srgbClr val="000099"/>
                </a:solidFill>
                <a:effectLst/>
                <a:latin typeface="Times New Roman" pitchFamily="18" charset="0"/>
                <a:cs typeface="Times New Roman" pitchFamily="18" charset="0"/>
              </a:rPr>
              <a:t>a+i</a:t>
            </a:r>
            <a:r>
              <a:rPr lang="en-US" altLang="zh-CN" sz="3200" b="1" i="1" u="none" dirty="0">
                <a:solidFill>
                  <a:srgbClr val="000099"/>
                </a:solidFill>
                <a:effectLst/>
                <a:latin typeface="Times New Roman" pitchFamily="18" charset="0"/>
                <a:cs typeface="Times New Roman" pitchFamily="18" charset="0"/>
              </a:rPr>
              <a:t>*l</a:t>
            </a:r>
            <a:endParaRPr lang="en-US" altLang="zh-CN" u="none" dirty="0">
              <a:solidFill>
                <a:srgbClr val="000099"/>
              </a:solidFill>
              <a:effectLst/>
              <a:latin typeface="Times New Roman" pitchFamily="18" charset="0"/>
              <a:cs typeface="Times New Roman" pitchFamily="18" charset="0"/>
            </a:endParaRPr>
          </a:p>
        </p:txBody>
      </p:sp>
      <p:sp>
        <p:nvSpPr>
          <p:cNvPr id="34" name="Text Box 38"/>
          <p:cNvSpPr txBox="1">
            <a:spLocks noChangeArrowheads="1"/>
          </p:cNvSpPr>
          <p:nvPr/>
        </p:nvSpPr>
        <p:spPr bwMode="auto">
          <a:xfrm>
            <a:off x="787450" y="3467770"/>
            <a:ext cx="412750" cy="641350"/>
          </a:xfrm>
          <a:prstGeom prst="rect">
            <a:avLst/>
          </a:prstGeom>
          <a:noFill/>
          <a:ln w="9525">
            <a:noFill/>
            <a:miter lim="800000"/>
            <a:headEnd/>
            <a:tailEnd/>
          </a:ln>
        </p:spPr>
        <p:txBody>
          <a:bodyPr wrap="none">
            <a:spAutoFit/>
          </a:bodyPr>
          <a:lstStyle/>
          <a:p>
            <a:r>
              <a:rPr lang="en-US" altLang="zh-CN" sz="3600" b="1" i="1" u="none" dirty="0">
                <a:solidFill>
                  <a:srgbClr val="000099"/>
                </a:solidFill>
                <a:effectLst/>
                <a:latin typeface="Times New Roman" pitchFamily="18" charset="0"/>
                <a:cs typeface="Times New Roman" pitchFamily="18" charset="0"/>
              </a:rPr>
              <a:t>a</a:t>
            </a:r>
            <a:endParaRPr lang="en-US" altLang="zh-CN" u="none" dirty="0">
              <a:solidFill>
                <a:srgbClr val="000099"/>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lide(fromBottom)">
                                      <p:cBhvr>
                                        <p:cTn id="25" dur="500"/>
                                        <p:tgtEl>
                                          <p:spTgt spid="3"/>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lide(fromBottom)">
                                      <p:cBhvr>
                                        <p:cTn id="28" dur="500"/>
                                        <p:tgtEl>
                                          <p:spTgt spid="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lide(fromBottom)">
                                      <p:cBhvr>
                                        <p:cTn id="31" dur="500"/>
                                        <p:tgtEl>
                                          <p:spTgt spid="6"/>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lide(fromBottom)">
                                      <p:cBhvr>
                                        <p:cTn id="34" dur="500"/>
                                        <p:tgtEl>
                                          <p:spTgt spid="7"/>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lide(fromBottom)">
                                      <p:cBhvr>
                                        <p:cTn id="37" dur="500"/>
                                        <p:tgtEl>
                                          <p:spTgt spid="8"/>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slide(fromBottom)">
                                      <p:cBhvr>
                                        <p:cTn id="40" dur="500"/>
                                        <p:tgtEl>
                                          <p:spTgt spid="9"/>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slide(fromBottom)">
                                      <p:cBhvr>
                                        <p:cTn id="43" dur="500"/>
                                        <p:tgtEl>
                                          <p:spTgt spid="10"/>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slide(fromBottom)">
                                      <p:cBhvr>
                                        <p:cTn id="46" dur="500"/>
                                        <p:tgtEl>
                                          <p:spTgt spid="11"/>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slide(fromBottom)">
                                      <p:cBhvr>
                                        <p:cTn id="49" dur="500"/>
                                        <p:tgtEl>
                                          <p:spTgt spid="12"/>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lide(fromBottom)">
                                      <p:cBhvr>
                                        <p:cTn id="52" dur="500"/>
                                        <p:tgtEl>
                                          <p:spTgt spid="13"/>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slide(fromBottom)">
                                      <p:cBhvr>
                                        <p:cTn id="55" dur="500"/>
                                        <p:tgtEl>
                                          <p:spTgt spid="14"/>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slide(fromBottom)">
                                      <p:cBhvr>
                                        <p:cTn id="58" dur="500"/>
                                        <p:tgtEl>
                                          <p:spTgt spid="15"/>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slide(fromBottom)">
                                      <p:cBhvr>
                                        <p:cTn id="61" dur="500"/>
                                        <p:tgtEl>
                                          <p:spTgt spid="16"/>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slide(fromBottom)">
                                      <p:cBhvr>
                                        <p:cTn id="64" dur="500"/>
                                        <p:tgtEl>
                                          <p:spTgt spid="17"/>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slide(fromBottom)">
                                      <p:cBhvr>
                                        <p:cTn id="67" dur="500"/>
                                        <p:tgtEl>
                                          <p:spTgt spid="18"/>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slide(fromBottom)">
                                      <p:cBhvr>
                                        <p:cTn id="70" dur="500"/>
                                        <p:tgtEl>
                                          <p:spTgt spid="19"/>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slide(fromBottom)">
                                      <p:cBhvr>
                                        <p:cTn id="73" dur="500"/>
                                        <p:tgtEl>
                                          <p:spTgt spid="20"/>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slide(fromBottom)">
                                      <p:cBhvr>
                                        <p:cTn id="76" dur="500"/>
                                        <p:tgtEl>
                                          <p:spTgt spid="21"/>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slide(fromBottom)">
                                      <p:cBhvr>
                                        <p:cTn id="79" dur="500"/>
                                        <p:tgtEl>
                                          <p:spTgt spid="22"/>
                                        </p:tgtEl>
                                      </p:cBhvr>
                                    </p:animEffect>
                                  </p:childTnLst>
                                </p:cTn>
                              </p:par>
                              <p:par>
                                <p:cTn id="80" presetID="12" presetClass="entr" presetSubtype="4"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slide(fromBottom)">
                                      <p:cBhvr>
                                        <p:cTn id="82" dur="500"/>
                                        <p:tgtEl>
                                          <p:spTgt spid="23"/>
                                        </p:tgtEl>
                                      </p:cBhvr>
                                    </p:animEffect>
                                  </p:childTnLst>
                                </p:cTn>
                              </p:par>
                              <p:par>
                                <p:cTn id="83" presetID="12" presetClass="entr" presetSubtype="4"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slide(fromBottom)">
                                      <p:cBhvr>
                                        <p:cTn id="85" dur="500"/>
                                        <p:tgtEl>
                                          <p:spTgt spid="24"/>
                                        </p:tgtEl>
                                      </p:cBhvr>
                                    </p:animEffect>
                                  </p:childTnLst>
                                </p:cTn>
                              </p:par>
                              <p:par>
                                <p:cTn id="86" presetID="12" presetClass="entr" presetSubtype="4"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slide(fromBottom)">
                                      <p:cBhvr>
                                        <p:cTn id="88" dur="500"/>
                                        <p:tgtEl>
                                          <p:spTgt spid="25"/>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slide(fromBottom)">
                                      <p:cBhvr>
                                        <p:cTn id="91" dur="500"/>
                                        <p:tgtEl>
                                          <p:spTgt spid="26"/>
                                        </p:tgtEl>
                                      </p:cBhvr>
                                    </p:animEffect>
                                  </p:childTnLst>
                                </p:cTn>
                              </p:par>
                              <p:par>
                                <p:cTn id="92" presetID="12" presetClass="entr" presetSubtype="4"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slide(fromBottom)">
                                      <p:cBhvr>
                                        <p:cTn id="94" dur="500"/>
                                        <p:tgtEl>
                                          <p:spTgt spid="27"/>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slide(fromBottom)">
                                      <p:cBhvr>
                                        <p:cTn id="97" dur="500"/>
                                        <p:tgtEl>
                                          <p:spTgt spid="32"/>
                                        </p:tgtEl>
                                      </p:cBhvr>
                                    </p:animEffect>
                                  </p:childTnLst>
                                </p:cTn>
                              </p:par>
                              <p:par>
                                <p:cTn id="98" presetID="12" presetClass="entr" presetSubtype="4"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slide(fromBottom)">
                                      <p:cBhvr>
                                        <p:cTn id="100" dur="500"/>
                                        <p:tgtEl>
                                          <p:spTgt spid="33"/>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slide(fromBottom)">
                                      <p:cBhvr>
                                        <p:cTn id="10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animBg="1"/>
      <p:bldP spid="29" grpId="0"/>
      <p:bldP spid="30" grpId="0"/>
      <p:bldP spid="31" grpId="0"/>
      <p:bldP spid="32" grpId="0" animBg="1"/>
      <p:bldP spid="33" grpId="0"/>
      <p:bldP spid="34" grpId="0"/>
    </p:bld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140</a:t>
            </a:fld>
            <a:endParaRPr lang="en-US" altLang="zh-CN"/>
          </a:p>
        </p:txBody>
      </p:sp>
      <p:sp>
        <p:nvSpPr>
          <p:cNvPr id="3" name="Text Box 4"/>
          <p:cNvSpPr txBox="1">
            <a:spLocks noChangeArrowheads="1"/>
          </p:cNvSpPr>
          <p:nvPr/>
        </p:nvSpPr>
        <p:spPr bwMode="auto">
          <a:xfrm>
            <a:off x="6477000" y="2438400"/>
            <a:ext cx="2343150" cy="601663"/>
          </a:xfrm>
          <a:prstGeom prst="rect">
            <a:avLst/>
          </a:prstGeom>
          <a:noFill/>
          <a:ln w="9525">
            <a:noFill/>
            <a:miter lim="800000"/>
            <a:headEnd/>
            <a:tailEnd/>
          </a:ln>
        </p:spPr>
        <p:txBody>
          <a:bodyPr lIns="112947" tIns="56473" rIns="112947" bIns="56473">
            <a:spAutoFit/>
          </a:bodyPr>
          <a:lstStyle/>
          <a:p>
            <a:pPr defTabSz="1128713"/>
            <a:r>
              <a:rPr lang="zh-CN" altLang="en-US" sz="3200" b="1" u="none">
                <a:solidFill>
                  <a:srgbClr val="0000FF"/>
                </a:solidFill>
                <a:effectLst/>
                <a:latin typeface="Times New Roman" pitchFamily="18" charset="0"/>
                <a:cs typeface="Times New Roman" pitchFamily="18" charset="0"/>
              </a:rPr>
              <a:t>搜索成功</a:t>
            </a:r>
            <a:endParaRPr lang="zh-CN" altLang="en-US" sz="3200" u="none">
              <a:effectLst/>
              <a:latin typeface="Times New Roman" pitchFamily="18" charset="0"/>
              <a:cs typeface="Times New Roman" pitchFamily="18" charset="0"/>
            </a:endParaRPr>
          </a:p>
        </p:txBody>
      </p:sp>
      <p:sp>
        <p:nvSpPr>
          <p:cNvPr id="4" name="Text Box 5"/>
          <p:cNvSpPr txBox="1">
            <a:spLocks noChangeArrowheads="1"/>
          </p:cNvSpPr>
          <p:nvPr/>
        </p:nvSpPr>
        <p:spPr bwMode="auto">
          <a:xfrm>
            <a:off x="6443663" y="5445125"/>
            <a:ext cx="2317750" cy="601663"/>
          </a:xfrm>
          <a:prstGeom prst="rect">
            <a:avLst/>
          </a:prstGeom>
          <a:noFill/>
          <a:ln w="9525">
            <a:noFill/>
            <a:miter lim="800000"/>
            <a:headEnd/>
            <a:tailEnd/>
          </a:ln>
        </p:spPr>
        <p:txBody>
          <a:bodyPr lIns="112947" tIns="56473" rIns="112947" bIns="56473">
            <a:spAutoFit/>
          </a:bodyPr>
          <a:lstStyle/>
          <a:p>
            <a:pPr defTabSz="1128713"/>
            <a:r>
              <a:rPr lang="zh-CN" altLang="en-US" sz="3200" b="1" u="none">
                <a:solidFill>
                  <a:srgbClr val="0000FF"/>
                </a:solidFill>
                <a:effectLst/>
                <a:latin typeface="Times New Roman" pitchFamily="18" charset="0"/>
                <a:cs typeface="Times New Roman" pitchFamily="18" charset="0"/>
              </a:rPr>
              <a:t>搜索不成功</a:t>
            </a:r>
            <a:endParaRPr lang="zh-CN" altLang="en-US" sz="3200" u="none">
              <a:effectLst/>
              <a:latin typeface="Times New Roman" pitchFamily="18" charset="0"/>
              <a:cs typeface="Times New Roman" pitchFamily="18" charset="0"/>
            </a:endParaRPr>
          </a:p>
        </p:txBody>
      </p:sp>
      <p:sp>
        <p:nvSpPr>
          <p:cNvPr id="5" name="Text Box 6"/>
          <p:cNvSpPr txBox="1">
            <a:spLocks noChangeArrowheads="1"/>
          </p:cNvSpPr>
          <p:nvPr/>
        </p:nvSpPr>
        <p:spPr bwMode="auto">
          <a:xfrm>
            <a:off x="2192338" y="457200"/>
            <a:ext cx="4437062" cy="601663"/>
          </a:xfrm>
          <a:prstGeom prst="rect">
            <a:avLst/>
          </a:prstGeom>
          <a:noFill/>
          <a:ln w="9525">
            <a:noFill/>
            <a:miter lim="800000"/>
            <a:headEnd/>
            <a:tailEnd/>
          </a:ln>
        </p:spPr>
        <p:txBody>
          <a:bodyPr lIns="112947" tIns="56473" rIns="112947" bIns="56473">
            <a:spAutoFit/>
          </a:bodyPr>
          <a:lstStyle/>
          <a:p>
            <a:pPr defTabSz="1128713"/>
            <a:r>
              <a:rPr lang="zh-CN" altLang="en-US" sz="3200" b="1" u="none">
                <a:effectLst>
                  <a:outerShdw blurRad="38100" dist="38100" dir="2700000" algn="tl">
                    <a:srgbClr val="C0C0C0"/>
                  </a:outerShdw>
                </a:effectLst>
                <a:latin typeface="Times New Roman" pitchFamily="18" charset="0"/>
                <a:ea typeface="仿宋_GB2312" pitchFamily="49" charset="-122"/>
                <a:cs typeface="Times New Roman" pitchFamily="18" charset="0"/>
              </a:rPr>
              <a:t>循环链表的搜索算法</a:t>
            </a:r>
            <a:endParaRPr lang="zh-CN" altLang="en-US" sz="3200" u="none">
              <a:latin typeface="Times New Roman" pitchFamily="18" charset="0"/>
              <a:cs typeface="Times New Roman" pitchFamily="18" charset="0"/>
            </a:endParaRPr>
          </a:p>
        </p:txBody>
      </p:sp>
      <p:sp>
        <p:nvSpPr>
          <p:cNvPr id="6" name="Rectangle 7" descr="白色大理石"/>
          <p:cNvSpPr>
            <a:spLocks noChangeArrowheads="1"/>
          </p:cNvSpPr>
          <p:nvPr/>
        </p:nvSpPr>
        <p:spPr bwMode="auto">
          <a:xfrm>
            <a:off x="1676400" y="1676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effectLst/>
              <a:latin typeface="Times New Roman" pitchFamily="18" charset="0"/>
              <a:cs typeface="Times New Roman" pitchFamily="18" charset="0"/>
            </a:endParaRPr>
          </a:p>
        </p:txBody>
      </p:sp>
      <p:sp>
        <p:nvSpPr>
          <p:cNvPr id="7" name="Line 8"/>
          <p:cNvSpPr>
            <a:spLocks noChangeShapeType="1"/>
          </p:cNvSpPr>
          <p:nvPr/>
        </p:nvSpPr>
        <p:spPr bwMode="auto">
          <a:xfrm>
            <a:off x="2133600" y="1676400"/>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 name="Line 9"/>
          <p:cNvSpPr>
            <a:spLocks noChangeShapeType="1"/>
          </p:cNvSpPr>
          <p:nvPr/>
        </p:nvSpPr>
        <p:spPr bwMode="auto">
          <a:xfrm flipV="1">
            <a:off x="2133600" y="1524000"/>
            <a:ext cx="152400" cy="152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9" name="Rectangle 10" descr="白色大理石"/>
          <p:cNvSpPr>
            <a:spLocks noChangeArrowheads="1"/>
          </p:cNvSpPr>
          <p:nvPr/>
        </p:nvSpPr>
        <p:spPr bwMode="auto">
          <a:xfrm>
            <a:off x="2895600" y="1676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3352800" y="16764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 name="Line 12"/>
          <p:cNvSpPr>
            <a:spLocks noChangeShapeType="1"/>
          </p:cNvSpPr>
          <p:nvPr/>
        </p:nvSpPr>
        <p:spPr bwMode="auto">
          <a:xfrm flipV="1">
            <a:off x="3352800" y="1524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Rectangle 13" descr="白色大理石"/>
          <p:cNvSpPr>
            <a:spLocks noChangeArrowheads="1"/>
          </p:cNvSpPr>
          <p:nvPr/>
        </p:nvSpPr>
        <p:spPr bwMode="auto">
          <a:xfrm>
            <a:off x="4114800" y="1676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13" name="Line 14"/>
          <p:cNvSpPr>
            <a:spLocks noChangeShapeType="1"/>
          </p:cNvSpPr>
          <p:nvPr/>
        </p:nvSpPr>
        <p:spPr bwMode="auto">
          <a:xfrm>
            <a:off x="4572000" y="16764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 name="Line 15"/>
          <p:cNvSpPr>
            <a:spLocks noChangeShapeType="1"/>
          </p:cNvSpPr>
          <p:nvPr/>
        </p:nvSpPr>
        <p:spPr bwMode="auto">
          <a:xfrm flipV="1">
            <a:off x="4572000" y="1524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Rectangle 16" descr="白色大理石"/>
          <p:cNvSpPr>
            <a:spLocks noChangeArrowheads="1"/>
          </p:cNvSpPr>
          <p:nvPr/>
        </p:nvSpPr>
        <p:spPr bwMode="auto">
          <a:xfrm>
            <a:off x="5334000" y="1676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16" name="Line 17"/>
          <p:cNvSpPr>
            <a:spLocks noChangeShapeType="1"/>
          </p:cNvSpPr>
          <p:nvPr/>
        </p:nvSpPr>
        <p:spPr bwMode="auto">
          <a:xfrm>
            <a:off x="5791200" y="16764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7" name="Line 18"/>
          <p:cNvSpPr>
            <a:spLocks noChangeShapeType="1"/>
          </p:cNvSpPr>
          <p:nvPr/>
        </p:nvSpPr>
        <p:spPr bwMode="auto">
          <a:xfrm flipV="1">
            <a:off x="5791200" y="1524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Rectangle 19" descr="白色大理石"/>
          <p:cNvSpPr>
            <a:spLocks noChangeArrowheads="1"/>
          </p:cNvSpPr>
          <p:nvPr/>
        </p:nvSpPr>
        <p:spPr bwMode="auto">
          <a:xfrm>
            <a:off x="6553200" y="1676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19" name="Line 20"/>
          <p:cNvSpPr>
            <a:spLocks noChangeShapeType="1"/>
          </p:cNvSpPr>
          <p:nvPr/>
        </p:nvSpPr>
        <p:spPr bwMode="auto">
          <a:xfrm>
            <a:off x="7010400" y="16764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Line 21"/>
          <p:cNvSpPr>
            <a:spLocks noChangeShapeType="1"/>
          </p:cNvSpPr>
          <p:nvPr/>
        </p:nvSpPr>
        <p:spPr bwMode="auto">
          <a:xfrm flipV="1">
            <a:off x="7010400" y="1524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1" name="Line 22"/>
          <p:cNvSpPr>
            <a:spLocks noChangeShapeType="1"/>
          </p:cNvSpPr>
          <p:nvPr/>
        </p:nvSpPr>
        <p:spPr bwMode="auto">
          <a:xfrm>
            <a:off x="2590800" y="184308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2" name="Line 23"/>
          <p:cNvSpPr>
            <a:spLocks noChangeShapeType="1"/>
          </p:cNvSpPr>
          <p:nvPr/>
        </p:nvSpPr>
        <p:spPr bwMode="auto">
          <a:xfrm>
            <a:off x="3810000" y="184308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Line 24"/>
          <p:cNvSpPr>
            <a:spLocks noChangeShapeType="1"/>
          </p:cNvSpPr>
          <p:nvPr/>
        </p:nvSpPr>
        <p:spPr bwMode="auto">
          <a:xfrm>
            <a:off x="5029200" y="184308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4" name="Line 25"/>
          <p:cNvSpPr>
            <a:spLocks noChangeShapeType="1"/>
          </p:cNvSpPr>
          <p:nvPr/>
        </p:nvSpPr>
        <p:spPr bwMode="auto">
          <a:xfrm>
            <a:off x="6248400" y="184308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5" name="Line 26"/>
          <p:cNvSpPr>
            <a:spLocks noChangeShapeType="1"/>
          </p:cNvSpPr>
          <p:nvPr/>
        </p:nvSpPr>
        <p:spPr bwMode="auto">
          <a:xfrm>
            <a:off x="1447800" y="1843088"/>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6" name="Line 27"/>
          <p:cNvSpPr>
            <a:spLocks noChangeShapeType="1"/>
          </p:cNvSpPr>
          <p:nvPr/>
        </p:nvSpPr>
        <p:spPr bwMode="auto">
          <a:xfrm flipV="1">
            <a:off x="1219200" y="1995488"/>
            <a:ext cx="457200" cy="0"/>
          </a:xfrm>
          <a:prstGeom prst="line">
            <a:avLst/>
          </a:prstGeom>
          <a:noFill/>
          <a:ln w="38100">
            <a:solidFill>
              <a:schemeClr val="accent2"/>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7" name="Line 28"/>
          <p:cNvSpPr>
            <a:spLocks noChangeShapeType="1"/>
          </p:cNvSpPr>
          <p:nvPr/>
        </p:nvSpPr>
        <p:spPr bwMode="auto">
          <a:xfrm flipH="1">
            <a:off x="1447800" y="1371600"/>
            <a:ext cx="6324600" cy="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8" name="Line 29"/>
          <p:cNvSpPr>
            <a:spLocks noChangeShapeType="1"/>
          </p:cNvSpPr>
          <p:nvPr/>
        </p:nvSpPr>
        <p:spPr bwMode="auto">
          <a:xfrm>
            <a:off x="1447800" y="1371600"/>
            <a:ext cx="0" cy="45720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9" name="Line 30"/>
          <p:cNvSpPr>
            <a:spLocks noChangeShapeType="1"/>
          </p:cNvSpPr>
          <p:nvPr/>
        </p:nvSpPr>
        <p:spPr bwMode="auto">
          <a:xfrm>
            <a:off x="7772400" y="1371600"/>
            <a:ext cx="0" cy="45720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0" name="Line 31"/>
          <p:cNvSpPr>
            <a:spLocks noChangeShapeType="1"/>
          </p:cNvSpPr>
          <p:nvPr/>
        </p:nvSpPr>
        <p:spPr bwMode="auto">
          <a:xfrm>
            <a:off x="7467600" y="1843088"/>
            <a:ext cx="304800" cy="0"/>
          </a:xfrm>
          <a:prstGeom prst="line">
            <a:avLst/>
          </a:prstGeom>
          <a:noFill/>
          <a:ln w="38100">
            <a:solidFill>
              <a:schemeClr val="accent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31" name="Text Box 32"/>
          <p:cNvSpPr txBox="1">
            <a:spLocks noChangeArrowheads="1"/>
          </p:cNvSpPr>
          <p:nvPr/>
        </p:nvSpPr>
        <p:spPr bwMode="auto">
          <a:xfrm>
            <a:off x="479425" y="1690688"/>
            <a:ext cx="815975"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32" name="Rectangle 33" descr="白色大理石"/>
          <p:cNvSpPr>
            <a:spLocks noChangeArrowheads="1"/>
          </p:cNvSpPr>
          <p:nvPr/>
        </p:nvSpPr>
        <p:spPr bwMode="auto">
          <a:xfrm>
            <a:off x="1676400" y="3962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effectLst/>
              <a:latin typeface="Times New Roman" pitchFamily="18" charset="0"/>
              <a:cs typeface="Times New Roman" pitchFamily="18" charset="0"/>
            </a:endParaRPr>
          </a:p>
        </p:txBody>
      </p:sp>
      <p:sp>
        <p:nvSpPr>
          <p:cNvPr id="33" name="Line 34"/>
          <p:cNvSpPr>
            <a:spLocks noChangeShapeType="1"/>
          </p:cNvSpPr>
          <p:nvPr/>
        </p:nvSpPr>
        <p:spPr bwMode="auto">
          <a:xfrm>
            <a:off x="2133600" y="3962400"/>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4" name="Line 35"/>
          <p:cNvSpPr>
            <a:spLocks noChangeShapeType="1"/>
          </p:cNvSpPr>
          <p:nvPr/>
        </p:nvSpPr>
        <p:spPr bwMode="auto">
          <a:xfrm flipV="1">
            <a:off x="2133600" y="3810000"/>
            <a:ext cx="152400" cy="152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5" name="Rectangle 36" descr="白色大理石"/>
          <p:cNvSpPr>
            <a:spLocks noChangeArrowheads="1"/>
          </p:cNvSpPr>
          <p:nvPr/>
        </p:nvSpPr>
        <p:spPr bwMode="auto">
          <a:xfrm>
            <a:off x="2895600" y="3962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36" name="Line 37"/>
          <p:cNvSpPr>
            <a:spLocks noChangeShapeType="1"/>
          </p:cNvSpPr>
          <p:nvPr/>
        </p:nvSpPr>
        <p:spPr bwMode="auto">
          <a:xfrm>
            <a:off x="3352800" y="39624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7" name="Line 38"/>
          <p:cNvSpPr>
            <a:spLocks noChangeShapeType="1"/>
          </p:cNvSpPr>
          <p:nvPr/>
        </p:nvSpPr>
        <p:spPr bwMode="auto">
          <a:xfrm flipV="1">
            <a:off x="3352800" y="3810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8" name="Rectangle 39" descr="白色大理石"/>
          <p:cNvSpPr>
            <a:spLocks noChangeArrowheads="1"/>
          </p:cNvSpPr>
          <p:nvPr/>
        </p:nvSpPr>
        <p:spPr bwMode="auto">
          <a:xfrm>
            <a:off x="4114800" y="3962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39" name="Line 40"/>
          <p:cNvSpPr>
            <a:spLocks noChangeShapeType="1"/>
          </p:cNvSpPr>
          <p:nvPr/>
        </p:nvSpPr>
        <p:spPr bwMode="auto">
          <a:xfrm>
            <a:off x="4572000" y="39624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0" name="Line 41"/>
          <p:cNvSpPr>
            <a:spLocks noChangeShapeType="1"/>
          </p:cNvSpPr>
          <p:nvPr/>
        </p:nvSpPr>
        <p:spPr bwMode="auto">
          <a:xfrm flipV="1">
            <a:off x="4572000" y="3810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1" name="Rectangle 42" descr="白色大理石"/>
          <p:cNvSpPr>
            <a:spLocks noChangeArrowheads="1"/>
          </p:cNvSpPr>
          <p:nvPr/>
        </p:nvSpPr>
        <p:spPr bwMode="auto">
          <a:xfrm>
            <a:off x="5334000" y="3962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42" name="Line 43"/>
          <p:cNvSpPr>
            <a:spLocks noChangeShapeType="1"/>
          </p:cNvSpPr>
          <p:nvPr/>
        </p:nvSpPr>
        <p:spPr bwMode="auto">
          <a:xfrm>
            <a:off x="5791200" y="39624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3" name="Line 44"/>
          <p:cNvSpPr>
            <a:spLocks noChangeShapeType="1"/>
          </p:cNvSpPr>
          <p:nvPr/>
        </p:nvSpPr>
        <p:spPr bwMode="auto">
          <a:xfrm flipV="1">
            <a:off x="5791200" y="3810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4" name="Rectangle 45" descr="白色大理石"/>
          <p:cNvSpPr>
            <a:spLocks noChangeArrowheads="1"/>
          </p:cNvSpPr>
          <p:nvPr/>
        </p:nvSpPr>
        <p:spPr bwMode="auto">
          <a:xfrm>
            <a:off x="6553200" y="3962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45" name="Line 46"/>
          <p:cNvSpPr>
            <a:spLocks noChangeShapeType="1"/>
          </p:cNvSpPr>
          <p:nvPr/>
        </p:nvSpPr>
        <p:spPr bwMode="auto">
          <a:xfrm>
            <a:off x="7010400" y="39624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6" name="Line 47"/>
          <p:cNvSpPr>
            <a:spLocks noChangeShapeType="1"/>
          </p:cNvSpPr>
          <p:nvPr/>
        </p:nvSpPr>
        <p:spPr bwMode="auto">
          <a:xfrm flipV="1">
            <a:off x="7010400" y="3810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7" name="Line 48"/>
          <p:cNvSpPr>
            <a:spLocks noChangeShapeType="1"/>
          </p:cNvSpPr>
          <p:nvPr/>
        </p:nvSpPr>
        <p:spPr bwMode="auto">
          <a:xfrm>
            <a:off x="2590800" y="412908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3810000" y="412908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9" name="Line 50"/>
          <p:cNvSpPr>
            <a:spLocks noChangeShapeType="1"/>
          </p:cNvSpPr>
          <p:nvPr/>
        </p:nvSpPr>
        <p:spPr bwMode="auto">
          <a:xfrm>
            <a:off x="5029200" y="412908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0" name="Line 51"/>
          <p:cNvSpPr>
            <a:spLocks noChangeShapeType="1"/>
          </p:cNvSpPr>
          <p:nvPr/>
        </p:nvSpPr>
        <p:spPr bwMode="auto">
          <a:xfrm>
            <a:off x="6248400" y="412908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1" name="Line 52"/>
          <p:cNvSpPr>
            <a:spLocks noChangeShapeType="1"/>
          </p:cNvSpPr>
          <p:nvPr/>
        </p:nvSpPr>
        <p:spPr bwMode="auto">
          <a:xfrm>
            <a:off x="1447800" y="4129088"/>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52" name="Line 53"/>
          <p:cNvSpPr>
            <a:spLocks noChangeShapeType="1"/>
          </p:cNvSpPr>
          <p:nvPr/>
        </p:nvSpPr>
        <p:spPr bwMode="auto">
          <a:xfrm flipV="1">
            <a:off x="1219200" y="4281488"/>
            <a:ext cx="457200" cy="0"/>
          </a:xfrm>
          <a:prstGeom prst="line">
            <a:avLst/>
          </a:prstGeom>
          <a:noFill/>
          <a:ln w="38100">
            <a:solidFill>
              <a:schemeClr val="accent2"/>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53" name="Line 54"/>
          <p:cNvSpPr>
            <a:spLocks noChangeShapeType="1"/>
          </p:cNvSpPr>
          <p:nvPr/>
        </p:nvSpPr>
        <p:spPr bwMode="auto">
          <a:xfrm flipH="1">
            <a:off x="1447800" y="3657600"/>
            <a:ext cx="6324600" cy="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54" name="Line 55"/>
          <p:cNvSpPr>
            <a:spLocks noChangeShapeType="1"/>
          </p:cNvSpPr>
          <p:nvPr/>
        </p:nvSpPr>
        <p:spPr bwMode="auto">
          <a:xfrm>
            <a:off x="1447800" y="3657600"/>
            <a:ext cx="0" cy="45720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55" name="Line 56"/>
          <p:cNvSpPr>
            <a:spLocks noChangeShapeType="1"/>
          </p:cNvSpPr>
          <p:nvPr/>
        </p:nvSpPr>
        <p:spPr bwMode="auto">
          <a:xfrm>
            <a:off x="7772400" y="3657600"/>
            <a:ext cx="0" cy="45720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6" name="Line 57"/>
          <p:cNvSpPr>
            <a:spLocks noChangeShapeType="1"/>
          </p:cNvSpPr>
          <p:nvPr/>
        </p:nvSpPr>
        <p:spPr bwMode="auto">
          <a:xfrm>
            <a:off x="7467600" y="4129088"/>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7" name="Text Box 58"/>
          <p:cNvSpPr txBox="1">
            <a:spLocks noChangeArrowheads="1"/>
          </p:cNvSpPr>
          <p:nvPr/>
        </p:nvSpPr>
        <p:spPr bwMode="auto">
          <a:xfrm>
            <a:off x="479425" y="3976688"/>
            <a:ext cx="815975"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dirty="0">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58" name="Text Box 59"/>
          <p:cNvSpPr txBox="1">
            <a:spLocks noChangeArrowheads="1"/>
          </p:cNvSpPr>
          <p:nvPr/>
        </p:nvSpPr>
        <p:spPr bwMode="auto">
          <a:xfrm>
            <a:off x="2877731" y="1674347"/>
            <a:ext cx="543739"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31</a:t>
            </a:r>
            <a:endParaRPr lang="en-US" altLang="zh-CN" sz="2800" u="none">
              <a:solidFill>
                <a:srgbClr val="FF0000"/>
              </a:solidFill>
              <a:effectLst/>
              <a:latin typeface="Times New Roman" pitchFamily="18" charset="0"/>
              <a:cs typeface="Times New Roman" pitchFamily="18" charset="0"/>
            </a:endParaRPr>
          </a:p>
        </p:txBody>
      </p:sp>
      <p:sp>
        <p:nvSpPr>
          <p:cNvPr id="59" name="Text Box 60"/>
          <p:cNvSpPr txBox="1">
            <a:spLocks noChangeArrowheads="1"/>
          </p:cNvSpPr>
          <p:nvPr/>
        </p:nvSpPr>
        <p:spPr bwMode="auto">
          <a:xfrm>
            <a:off x="2877731" y="3974634"/>
            <a:ext cx="543739"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31</a:t>
            </a:r>
            <a:endParaRPr lang="en-US" altLang="zh-CN" sz="2800" u="none">
              <a:solidFill>
                <a:srgbClr val="FF0000"/>
              </a:solidFill>
              <a:effectLst/>
              <a:latin typeface="Times New Roman" pitchFamily="18" charset="0"/>
              <a:cs typeface="Times New Roman" pitchFamily="18" charset="0"/>
            </a:endParaRPr>
          </a:p>
        </p:txBody>
      </p:sp>
      <p:sp>
        <p:nvSpPr>
          <p:cNvPr id="60" name="Text Box 61"/>
          <p:cNvSpPr txBox="1">
            <a:spLocks noChangeArrowheads="1"/>
          </p:cNvSpPr>
          <p:nvPr/>
        </p:nvSpPr>
        <p:spPr bwMode="auto">
          <a:xfrm>
            <a:off x="4096931" y="1674347"/>
            <a:ext cx="543739"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48</a:t>
            </a:r>
            <a:endParaRPr lang="en-US" altLang="zh-CN" sz="2800" u="none">
              <a:solidFill>
                <a:srgbClr val="FF0000"/>
              </a:solidFill>
              <a:effectLst/>
              <a:latin typeface="Times New Roman" pitchFamily="18" charset="0"/>
              <a:cs typeface="Times New Roman" pitchFamily="18" charset="0"/>
            </a:endParaRPr>
          </a:p>
        </p:txBody>
      </p:sp>
      <p:sp>
        <p:nvSpPr>
          <p:cNvPr id="61" name="Text Box 62"/>
          <p:cNvSpPr txBox="1">
            <a:spLocks noChangeArrowheads="1"/>
          </p:cNvSpPr>
          <p:nvPr/>
        </p:nvSpPr>
        <p:spPr bwMode="auto">
          <a:xfrm>
            <a:off x="4096931" y="3974634"/>
            <a:ext cx="543739"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48</a:t>
            </a:r>
            <a:endParaRPr lang="en-US" altLang="zh-CN" sz="2800" u="none">
              <a:solidFill>
                <a:srgbClr val="FF0000"/>
              </a:solidFill>
              <a:effectLst/>
              <a:latin typeface="Times New Roman" pitchFamily="18" charset="0"/>
              <a:cs typeface="Times New Roman" pitchFamily="18" charset="0"/>
            </a:endParaRPr>
          </a:p>
        </p:txBody>
      </p:sp>
      <p:sp>
        <p:nvSpPr>
          <p:cNvPr id="62" name="Text Box 63"/>
          <p:cNvSpPr txBox="1">
            <a:spLocks noChangeArrowheads="1"/>
          </p:cNvSpPr>
          <p:nvPr/>
        </p:nvSpPr>
        <p:spPr bwMode="auto">
          <a:xfrm>
            <a:off x="5316131" y="1674347"/>
            <a:ext cx="543739"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15</a:t>
            </a:r>
            <a:endParaRPr lang="en-US" altLang="zh-CN" sz="2800" u="none">
              <a:solidFill>
                <a:srgbClr val="FF0000"/>
              </a:solidFill>
              <a:effectLst/>
              <a:latin typeface="Times New Roman" pitchFamily="18" charset="0"/>
              <a:cs typeface="Times New Roman" pitchFamily="18" charset="0"/>
            </a:endParaRPr>
          </a:p>
        </p:txBody>
      </p:sp>
      <p:sp>
        <p:nvSpPr>
          <p:cNvPr id="63" name="Text Box 64"/>
          <p:cNvSpPr txBox="1">
            <a:spLocks noChangeArrowheads="1"/>
          </p:cNvSpPr>
          <p:nvPr/>
        </p:nvSpPr>
        <p:spPr bwMode="auto">
          <a:xfrm>
            <a:off x="5316131" y="3974634"/>
            <a:ext cx="543739"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15</a:t>
            </a:r>
            <a:endParaRPr lang="en-US" altLang="zh-CN" sz="2800" u="none">
              <a:solidFill>
                <a:srgbClr val="FF0000"/>
              </a:solidFill>
              <a:effectLst/>
              <a:latin typeface="Times New Roman" pitchFamily="18" charset="0"/>
              <a:cs typeface="Times New Roman" pitchFamily="18" charset="0"/>
            </a:endParaRPr>
          </a:p>
        </p:txBody>
      </p:sp>
      <p:sp>
        <p:nvSpPr>
          <p:cNvPr id="64" name="Text Box 65"/>
          <p:cNvSpPr txBox="1">
            <a:spLocks noChangeArrowheads="1"/>
          </p:cNvSpPr>
          <p:nvPr/>
        </p:nvSpPr>
        <p:spPr bwMode="auto">
          <a:xfrm>
            <a:off x="6535331" y="1674347"/>
            <a:ext cx="543739"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57</a:t>
            </a:r>
            <a:endParaRPr lang="en-US" altLang="zh-CN" sz="2800" u="none">
              <a:solidFill>
                <a:srgbClr val="FF0000"/>
              </a:solidFill>
              <a:effectLst/>
              <a:latin typeface="Times New Roman" pitchFamily="18" charset="0"/>
              <a:cs typeface="Times New Roman" pitchFamily="18" charset="0"/>
            </a:endParaRPr>
          </a:p>
        </p:txBody>
      </p:sp>
      <p:sp>
        <p:nvSpPr>
          <p:cNvPr id="65" name="Text Box 66"/>
          <p:cNvSpPr txBox="1">
            <a:spLocks noChangeArrowheads="1"/>
          </p:cNvSpPr>
          <p:nvPr/>
        </p:nvSpPr>
        <p:spPr bwMode="auto">
          <a:xfrm>
            <a:off x="6535331" y="3974634"/>
            <a:ext cx="543739"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57</a:t>
            </a:r>
            <a:endParaRPr lang="en-US" altLang="zh-CN" sz="2800" u="none">
              <a:solidFill>
                <a:srgbClr val="FF0000"/>
              </a:solidFill>
              <a:effectLst/>
              <a:latin typeface="Times New Roman" pitchFamily="18" charset="0"/>
              <a:cs typeface="Times New Roman" pitchFamily="18" charset="0"/>
            </a:endParaRPr>
          </a:p>
        </p:txBody>
      </p:sp>
      <p:sp>
        <p:nvSpPr>
          <p:cNvPr id="66" name="Text Box 67"/>
          <p:cNvSpPr txBox="1">
            <a:spLocks noChangeArrowheads="1"/>
          </p:cNvSpPr>
          <p:nvPr/>
        </p:nvSpPr>
        <p:spPr bwMode="auto">
          <a:xfrm>
            <a:off x="438150" y="2468563"/>
            <a:ext cx="1406525" cy="579437"/>
          </a:xfrm>
          <a:prstGeom prst="rect">
            <a:avLst/>
          </a:prstGeom>
          <a:noFill/>
          <a:ln w="38100">
            <a:noFill/>
            <a:miter lim="800000"/>
            <a:headEnd/>
            <a:tailEnd type="none" w="sm" len="med"/>
          </a:ln>
          <a:effectLst/>
        </p:spPr>
        <p:txBody>
          <a:bodyPr wrap="none" anchor="ctr">
            <a:spAutoFit/>
          </a:bodyPr>
          <a:lstStyle/>
          <a:p>
            <a:pPr algn="ctr"/>
            <a:r>
              <a:rPr lang="zh-CN" altLang="en-US" sz="3200" b="1" u="none">
                <a:solidFill>
                  <a:srgbClr val="008080"/>
                </a:solidFill>
                <a:effectLst/>
                <a:latin typeface="Times New Roman" pitchFamily="18" charset="0"/>
                <a:cs typeface="Times New Roman" pitchFamily="18" charset="0"/>
              </a:rPr>
              <a:t>搜索</a:t>
            </a:r>
            <a:r>
              <a:rPr lang="en-US" altLang="zh-CN" sz="3200" b="1" u="none">
                <a:solidFill>
                  <a:srgbClr val="008080"/>
                </a:solidFill>
                <a:effectLst/>
                <a:latin typeface="Times New Roman" pitchFamily="18" charset="0"/>
                <a:cs typeface="Times New Roman" pitchFamily="18" charset="0"/>
              </a:rPr>
              <a:t>15</a:t>
            </a:r>
            <a:endParaRPr lang="en-US" altLang="zh-CN" b="1" u="none">
              <a:effectLst/>
              <a:latin typeface="Times New Roman" pitchFamily="18" charset="0"/>
              <a:cs typeface="Times New Roman" pitchFamily="18" charset="0"/>
            </a:endParaRPr>
          </a:p>
        </p:txBody>
      </p:sp>
      <p:sp>
        <p:nvSpPr>
          <p:cNvPr id="67" name="Line 68"/>
          <p:cNvSpPr>
            <a:spLocks noChangeShapeType="1"/>
          </p:cNvSpPr>
          <p:nvPr/>
        </p:nvSpPr>
        <p:spPr bwMode="auto">
          <a:xfrm flipV="1">
            <a:off x="3124200" y="22098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8" name="Line 69"/>
          <p:cNvSpPr>
            <a:spLocks noChangeShapeType="1"/>
          </p:cNvSpPr>
          <p:nvPr/>
        </p:nvSpPr>
        <p:spPr bwMode="auto">
          <a:xfrm flipV="1">
            <a:off x="4343400" y="22098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9" name="Line 70"/>
          <p:cNvSpPr>
            <a:spLocks noChangeShapeType="1"/>
          </p:cNvSpPr>
          <p:nvPr/>
        </p:nvSpPr>
        <p:spPr bwMode="auto">
          <a:xfrm flipV="1">
            <a:off x="5562600" y="22098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0" name="Text Box 71"/>
          <p:cNvSpPr txBox="1">
            <a:spLocks noChangeArrowheads="1"/>
          </p:cNvSpPr>
          <p:nvPr/>
        </p:nvSpPr>
        <p:spPr bwMode="auto">
          <a:xfrm>
            <a:off x="3173413" y="2133600"/>
            <a:ext cx="407987"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71" name="Text Box 72"/>
          <p:cNvSpPr txBox="1">
            <a:spLocks noChangeArrowheads="1"/>
          </p:cNvSpPr>
          <p:nvPr/>
        </p:nvSpPr>
        <p:spPr bwMode="auto">
          <a:xfrm>
            <a:off x="4392613" y="2133600"/>
            <a:ext cx="407987"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72" name="Text Box 73"/>
          <p:cNvSpPr txBox="1">
            <a:spLocks noChangeArrowheads="1"/>
          </p:cNvSpPr>
          <p:nvPr/>
        </p:nvSpPr>
        <p:spPr bwMode="auto">
          <a:xfrm>
            <a:off x="5576888" y="2224088"/>
            <a:ext cx="379412"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73" name="Text Box 74"/>
          <p:cNvSpPr txBox="1">
            <a:spLocks noChangeArrowheads="1"/>
          </p:cNvSpPr>
          <p:nvPr/>
        </p:nvSpPr>
        <p:spPr bwMode="auto">
          <a:xfrm>
            <a:off x="441325" y="5440363"/>
            <a:ext cx="1406525" cy="579437"/>
          </a:xfrm>
          <a:prstGeom prst="rect">
            <a:avLst/>
          </a:prstGeom>
          <a:noFill/>
          <a:ln w="38100">
            <a:noFill/>
            <a:miter lim="800000"/>
            <a:headEnd/>
            <a:tailEnd type="none" w="sm" len="med"/>
          </a:ln>
          <a:effectLst/>
        </p:spPr>
        <p:txBody>
          <a:bodyPr wrap="none" anchor="ctr">
            <a:spAutoFit/>
          </a:bodyPr>
          <a:lstStyle/>
          <a:p>
            <a:pPr algn="ctr"/>
            <a:r>
              <a:rPr lang="zh-CN" altLang="en-US" sz="3200" b="1" u="none">
                <a:solidFill>
                  <a:srgbClr val="008080"/>
                </a:solidFill>
                <a:effectLst/>
                <a:latin typeface="Times New Roman" pitchFamily="18" charset="0"/>
                <a:cs typeface="Times New Roman" pitchFamily="18" charset="0"/>
              </a:rPr>
              <a:t>搜索</a:t>
            </a:r>
            <a:r>
              <a:rPr lang="en-US" altLang="zh-CN" sz="3200" b="1" u="none">
                <a:solidFill>
                  <a:srgbClr val="008080"/>
                </a:solidFill>
                <a:effectLst/>
                <a:latin typeface="Times New Roman" pitchFamily="18" charset="0"/>
                <a:cs typeface="Times New Roman" pitchFamily="18" charset="0"/>
              </a:rPr>
              <a:t>25</a:t>
            </a:r>
            <a:endParaRPr lang="en-US" altLang="zh-CN" b="1" u="none">
              <a:effectLst/>
              <a:latin typeface="Times New Roman" pitchFamily="18" charset="0"/>
              <a:cs typeface="Times New Roman" pitchFamily="18" charset="0"/>
            </a:endParaRPr>
          </a:p>
        </p:txBody>
      </p:sp>
      <p:sp>
        <p:nvSpPr>
          <p:cNvPr id="74" name="Line 75"/>
          <p:cNvSpPr>
            <a:spLocks noChangeShapeType="1"/>
          </p:cNvSpPr>
          <p:nvPr/>
        </p:nvSpPr>
        <p:spPr bwMode="auto">
          <a:xfrm flipV="1">
            <a:off x="3124200" y="4525963"/>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5" name="Text Box 76"/>
          <p:cNvSpPr txBox="1">
            <a:spLocks noChangeArrowheads="1"/>
          </p:cNvSpPr>
          <p:nvPr/>
        </p:nvSpPr>
        <p:spPr bwMode="auto">
          <a:xfrm>
            <a:off x="3173413" y="4419600"/>
            <a:ext cx="407987"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76" name="Line 77"/>
          <p:cNvSpPr>
            <a:spLocks noChangeShapeType="1"/>
          </p:cNvSpPr>
          <p:nvPr/>
        </p:nvSpPr>
        <p:spPr bwMode="auto">
          <a:xfrm flipV="1">
            <a:off x="4343400" y="4525963"/>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7" name="Text Box 78"/>
          <p:cNvSpPr txBox="1">
            <a:spLocks noChangeArrowheads="1"/>
          </p:cNvSpPr>
          <p:nvPr/>
        </p:nvSpPr>
        <p:spPr bwMode="auto">
          <a:xfrm>
            <a:off x="4392613" y="4419600"/>
            <a:ext cx="407987"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78" name="Line 79"/>
          <p:cNvSpPr>
            <a:spLocks noChangeShapeType="1"/>
          </p:cNvSpPr>
          <p:nvPr/>
        </p:nvSpPr>
        <p:spPr bwMode="auto">
          <a:xfrm flipV="1">
            <a:off x="5562600" y="4525963"/>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9" name="Text Box 80"/>
          <p:cNvSpPr txBox="1">
            <a:spLocks noChangeArrowheads="1"/>
          </p:cNvSpPr>
          <p:nvPr/>
        </p:nvSpPr>
        <p:spPr bwMode="auto">
          <a:xfrm>
            <a:off x="5611813" y="4419600"/>
            <a:ext cx="407987"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80" name="Line 81"/>
          <p:cNvSpPr>
            <a:spLocks noChangeShapeType="1"/>
          </p:cNvSpPr>
          <p:nvPr/>
        </p:nvSpPr>
        <p:spPr bwMode="auto">
          <a:xfrm flipV="1">
            <a:off x="6781800" y="4525963"/>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1" name="Text Box 82"/>
          <p:cNvSpPr txBox="1">
            <a:spLocks noChangeArrowheads="1"/>
          </p:cNvSpPr>
          <p:nvPr/>
        </p:nvSpPr>
        <p:spPr bwMode="auto">
          <a:xfrm>
            <a:off x="6831013" y="4419600"/>
            <a:ext cx="407987"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82" name="Text Box 83"/>
          <p:cNvSpPr txBox="1">
            <a:spLocks noChangeArrowheads="1"/>
          </p:cNvSpPr>
          <p:nvPr/>
        </p:nvSpPr>
        <p:spPr bwMode="auto">
          <a:xfrm>
            <a:off x="2438400" y="2528888"/>
            <a:ext cx="1328738"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current</a:t>
            </a:r>
            <a:endParaRPr lang="en-US" altLang="zh-CN" u="none">
              <a:solidFill>
                <a:srgbClr val="FF0000"/>
              </a:solidFill>
              <a:effectLst/>
              <a:latin typeface="Times New Roman" pitchFamily="18" charset="0"/>
              <a:cs typeface="Times New Roman" pitchFamily="18" charset="0"/>
            </a:endParaRPr>
          </a:p>
        </p:txBody>
      </p:sp>
      <p:sp>
        <p:nvSpPr>
          <p:cNvPr id="83" name="Text Box 84"/>
          <p:cNvSpPr txBox="1">
            <a:spLocks noChangeArrowheads="1"/>
          </p:cNvSpPr>
          <p:nvPr/>
        </p:nvSpPr>
        <p:spPr bwMode="auto">
          <a:xfrm>
            <a:off x="3776663" y="2514600"/>
            <a:ext cx="1328737"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current</a:t>
            </a:r>
            <a:endParaRPr lang="en-US" altLang="zh-CN" u="none">
              <a:solidFill>
                <a:srgbClr val="FF0000"/>
              </a:solidFill>
              <a:effectLst/>
              <a:latin typeface="Times New Roman" pitchFamily="18" charset="0"/>
              <a:cs typeface="Times New Roman" pitchFamily="18" charset="0"/>
            </a:endParaRPr>
          </a:p>
        </p:txBody>
      </p:sp>
      <p:sp>
        <p:nvSpPr>
          <p:cNvPr id="84" name="Text Box 85"/>
          <p:cNvSpPr txBox="1">
            <a:spLocks noChangeArrowheads="1"/>
          </p:cNvSpPr>
          <p:nvPr/>
        </p:nvSpPr>
        <p:spPr bwMode="auto">
          <a:xfrm>
            <a:off x="5148263" y="2514600"/>
            <a:ext cx="1328737"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current</a:t>
            </a:r>
            <a:endParaRPr lang="en-US" altLang="zh-CN" u="none">
              <a:solidFill>
                <a:srgbClr val="FF0000"/>
              </a:solidFill>
              <a:effectLst/>
              <a:latin typeface="Times New Roman" pitchFamily="18" charset="0"/>
              <a:cs typeface="Times New Roman" pitchFamily="18" charset="0"/>
            </a:endParaRPr>
          </a:p>
        </p:txBody>
      </p:sp>
      <p:sp>
        <p:nvSpPr>
          <p:cNvPr id="85" name="Text Box 86"/>
          <p:cNvSpPr txBox="1">
            <a:spLocks noChangeArrowheads="1"/>
          </p:cNvSpPr>
          <p:nvPr/>
        </p:nvSpPr>
        <p:spPr bwMode="auto">
          <a:xfrm>
            <a:off x="2438400" y="4891088"/>
            <a:ext cx="1328738"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current</a:t>
            </a:r>
            <a:endParaRPr lang="en-US" altLang="zh-CN" u="none">
              <a:solidFill>
                <a:srgbClr val="FF0000"/>
              </a:solidFill>
              <a:effectLst/>
              <a:latin typeface="Times New Roman" pitchFamily="18" charset="0"/>
              <a:cs typeface="Times New Roman" pitchFamily="18" charset="0"/>
            </a:endParaRPr>
          </a:p>
        </p:txBody>
      </p:sp>
      <p:sp>
        <p:nvSpPr>
          <p:cNvPr id="86" name="Text Box 87"/>
          <p:cNvSpPr txBox="1">
            <a:spLocks noChangeArrowheads="1"/>
          </p:cNvSpPr>
          <p:nvPr/>
        </p:nvSpPr>
        <p:spPr bwMode="auto">
          <a:xfrm>
            <a:off x="3776663" y="4876800"/>
            <a:ext cx="1328737"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current</a:t>
            </a:r>
            <a:endParaRPr lang="en-US" altLang="zh-CN" u="none">
              <a:solidFill>
                <a:srgbClr val="FF0000"/>
              </a:solidFill>
              <a:effectLst/>
              <a:latin typeface="Times New Roman" pitchFamily="18" charset="0"/>
              <a:cs typeface="Times New Roman" pitchFamily="18" charset="0"/>
            </a:endParaRPr>
          </a:p>
        </p:txBody>
      </p:sp>
      <p:sp>
        <p:nvSpPr>
          <p:cNvPr id="87" name="Text Box 88"/>
          <p:cNvSpPr txBox="1">
            <a:spLocks noChangeArrowheads="1"/>
          </p:cNvSpPr>
          <p:nvPr/>
        </p:nvSpPr>
        <p:spPr bwMode="auto">
          <a:xfrm>
            <a:off x="5148263" y="4876800"/>
            <a:ext cx="1328737"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current</a:t>
            </a:r>
            <a:endParaRPr lang="en-US" altLang="zh-CN" u="none">
              <a:solidFill>
                <a:srgbClr val="FF0000"/>
              </a:solidFill>
              <a:effectLst/>
              <a:latin typeface="Times New Roman" pitchFamily="18" charset="0"/>
              <a:cs typeface="Times New Roman" pitchFamily="18" charset="0"/>
            </a:endParaRPr>
          </a:p>
        </p:txBody>
      </p:sp>
      <p:sp>
        <p:nvSpPr>
          <p:cNvPr id="88" name="Text Box 89"/>
          <p:cNvSpPr txBox="1">
            <a:spLocks noChangeArrowheads="1"/>
          </p:cNvSpPr>
          <p:nvPr/>
        </p:nvSpPr>
        <p:spPr bwMode="auto">
          <a:xfrm>
            <a:off x="6519863" y="4876800"/>
            <a:ext cx="1328737"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current</a:t>
            </a:r>
            <a:endParaRPr lang="en-US" altLang="zh-CN" u="none">
              <a:solidFill>
                <a:srgbClr val="FF0000"/>
              </a:solidFill>
              <a:effectLst/>
              <a:latin typeface="Times New Roman" pitchFamily="18" charset="0"/>
              <a:cs typeface="Times New Roman" pitchFamily="18" charset="0"/>
            </a:endParaRPr>
          </a:p>
        </p:txBody>
      </p:sp>
      <p:sp>
        <p:nvSpPr>
          <p:cNvPr id="89" name="Line 90"/>
          <p:cNvSpPr>
            <a:spLocks noChangeShapeType="1"/>
          </p:cNvSpPr>
          <p:nvPr/>
        </p:nvSpPr>
        <p:spPr bwMode="auto">
          <a:xfrm flipV="1">
            <a:off x="1905000" y="4525963"/>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90" name="Text Box 91"/>
          <p:cNvSpPr txBox="1">
            <a:spLocks noChangeArrowheads="1"/>
          </p:cNvSpPr>
          <p:nvPr/>
        </p:nvSpPr>
        <p:spPr bwMode="auto">
          <a:xfrm>
            <a:off x="1143000" y="4891088"/>
            <a:ext cx="1328738"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9900"/>
                </a:solidFill>
                <a:effectLst/>
                <a:latin typeface="Times New Roman" pitchFamily="18" charset="0"/>
                <a:cs typeface="Times New Roman" pitchFamily="18" charset="0"/>
              </a:rPr>
              <a:t>current</a:t>
            </a:r>
            <a:endParaRPr lang="en-US" altLang="zh-CN"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ppt_x"/>
                                          </p:val>
                                        </p:tav>
                                        <p:tav tm="100000">
                                          <p:val>
                                            <p:strVal val="#ppt_x"/>
                                          </p:val>
                                        </p:tav>
                                      </p:tavLst>
                                    </p:anim>
                                    <p:anim calcmode="lin" valueType="num">
                                      <p:cBhvr additive="base">
                                        <p:cTn id="88" dur="50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ppt_x"/>
                                          </p:val>
                                        </p:tav>
                                        <p:tav tm="100000">
                                          <p:val>
                                            <p:strVal val="#ppt_x"/>
                                          </p:val>
                                        </p:tav>
                                      </p:tavLst>
                                    </p:anim>
                                    <p:anim calcmode="lin" valueType="num">
                                      <p:cBhvr additive="base">
                                        <p:cTn id="100" dur="500" fill="hold"/>
                                        <p:tgtEl>
                                          <p:spTgt spid="2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additive="base">
                                        <p:cTn id="107" dur="500" fill="hold"/>
                                        <p:tgtEl>
                                          <p:spTgt spid="30"/>
                                        </p:tgtEl>
                                        <p:attrNameLst>
                                          <p:attrName>ppt_x</p:attrName>
                                        </p:attrNameLst>
                                      </p:cBhvr>
                                      <p:tavLst>
                                        <p:tav tm="0">
                                          <p:val>
                                            <p:strVal val="#ppt_x"/>
                                          </p:val>
                                        </p:tav>
                                        <p:tav tm="100000">
                                          <p:val>
                                            <p:strVal val="#ppt_x"/>
                                          </p:val>
                                        </p:tav>
                                      </p:tavLst>
                                    </p:anim>
                                    <p:anim calcmode="lin" valueType="num">
                                      <p:cBhvr additive="base">
                                        <p:cTn id="108" dur="500" fill="hold"/>
                                        <p:tgtEl>
                                          <p:spTgt spid="3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 calcmode="lin" valueType="num">
                                      <p:cBhvr additive="base">
                                        <p:cTn id="111" dur="500" fill="hold"/>
                                        <p:tgtEl>
                                          <p:spTgt spid="31"/>
                                        </p:tgtEl>
                                        <p:attrNameLst>
                                          <p:attrName>ppt_x</p:attrName>
                                        </p:attrNameLst>
                                      </p:cBhvr>
                                      <p:tavLst>
                                        <p:tav tm="0">
                                          <p:val>
                                            <p:strVal val="#ppt_x"/>
                                          </p:val>
                                        </p:tav>
                                        <p:tav tm="100000">
                                          <p:val>
                                            <p:strVal val="#ppt_x"/>
                                          </p:val>
                                        </p:tav>
                                      </p:tavLst>
                                    </p:anim>
                                    <p:anim calcmode="lin" valueType="num">
                                      <p:cBhvr additive="base">
                                        <p:cTn id="112" dur="500" fill="hold"/>
                                        <p:tgtEl>
                                          <p:spTgt spid="3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anim calcmode="lin" valueType="num">
                                      <p:cBhvr additive="base">
                                        <p:cTn id="115" dur="500" fill="hold"/>
                                        <p:tgtEl>
                                          <p:spTgt spid="58"/>
                                        </p:tgtEl>
                                        <p:attrNameLst>
                                          <p:attrName>ppt_x</p:attrName>
                                        </p:attrNameLst>
                                      </p:cBhvr>
                                      <p:tavLst>
                                        <p:tav tm="0">
                                          <p:val>
                                            <p:strVal val="#ppt_x"/>
                                          </p:val>
                                        </p:tav>
                                        <p:tav tm="100000">
                                          <p:val>
                                            <p:strVal val="#ppt_x"/>
                                          </p:val>
                                        </p:tav>
                                      </p:tavLst>
                                    </p:anim>
                                    <p:anim calcmode="lin" valueType="num">
                                      <p:cBhvr additive="base">
                                        <p:cTn id="116" dur="500" fill="hold"/>
                                        <p:tgtEl>
                                          <p:spTgt spid="58"/>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60"/>
                                        </p:tgtEl>
                                        <p:attrNameLst>
                                          <p:attrName>style.visibility</p:attrName>
                                        </p:attrNameLst>
                                      </p:cBhvr>
                                      <p:to>
                                        <p:strVal val="visible"/>
                                      </p:to>
                                    </p:set>
                                    <p:anim calcmode="lin" valueType="num">
                                      <p:cBhvr additive="base">
                                        <p:cTn id="119" dur="500" fill="hold"/>
                                        <p:tgtEl>
                                          <p:spTgt spid="60"/>
                                        </p:tgtEl>
                                        <p:attrNameLst>
                                          <p:attrName>ppt_x</p:attrName>
                                        </p:attrNameLst>
                                      </p:cBhvr>
                                      <p:tavLst>
                                        <p:tav tm="0">
                                          <p:val>
                                            <p:strVal val="#ppt_x"/>
                                          </p:val>
                                        </p:tav>
                                        <p:tav tm="100000">
                                          <p:val>
                                            <p:strVal val="#ppt_x"/>
                                          </p:val>
                                        </p:tav>
                                      </p:tavLst>
                                    </p:anim>
                                    <p:anim calcmode="lin" valueType="num">
                                      <p:cBhvr additive="base">
                                        <p:cTn id="120" dur="500" fill="hold"/>
                                        <p:tgtEl>
                                          <p:spTgt spid="6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62"/>
                                        </p:tgtEl>
                                        <p:attrNameLst>
                                          <p:attrName>style.visibility</p:attrName>
                                        </p:attrNameLst>
                                      </p:cBhvr>
                                      <p:to>
                                        <p:strVal val="visible"/>
                                      </p:to>
                                    </p:set>
                                    <p:anim calcmode="lin" valueType="num">
                                      <p:cBhvr additive="base">
                                        <p:cTn id="123" dur="500" fill="hold"/>
                                        <p:tgtEl>
                                          <p:spTgt spid="62"/>
                                        </p:tgtEl>
                                        <p:attrNameLst>
                                          <p:attrName>ppt_x</p:attrName>
                                        </p:attrNameLst>
                                      </p:cBhvr>
                                      <p:tavLst>
                                        <p:tav tm="0">
                                          <p:val>
                                            <p:strVal val="#ppt_x"/>
                                          </p:val>
                                        </p:tav>
                                        <p:tav tm="100000">
                                          <p:val>
                                            <p:strVal val="#ppt_x"/>
                                          </p:val>
                                        </p:tav>
                                      </p:tavLst>
                                    </p:anim>
                                    <p:anim calcmode="lin" valueType="num">
                                      <p:cBhvr additive="base">
                                        <p:cTn id="124" dur="500" fill="hold"/>
                                        <p:tgtEl>
                                          <p:spTgt spid="6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64"/>
                                        </p:tgtEl>
                                        <p:attrNameLst>
                                          <p:attrName>style.visibility</p:attrName>
                                        </p:attrNameLst>
                                      </p:cBhvr>
                                      <p:to>
                                        <p:strVal val="visible"/>
                                      </p:to>
                                    </p:set>
                                    <p:anim calcmode="lin" valueType="num">
                                      <p:cBhvr additive="base">
                                        <p:cTn id="127" dur="500" fill="hold"/>
                                        <p:tgtEl>
                                          <p:spTgt spid="64"/>
                                        </p:tgtEl>
                                        <p:attrNameLst>
                                          <p:attrName>ppt_x</p:attrName>
                                        </p:attrNameLst>
                                      </p:cBhvr>
                                      <p:tavLst>
                                        <p:tav tm="0">
                                          <p:val>
                                            <p:strVal val="#ppt_x"/>
                                          </p:val>
                                        </p:tav>
                                        <p:tav tm="100000">
                                          <p:val>
                                            <p:strVal val="#ppt_x"/>
                                          </p:val>
                                        </p:tav>
                                      </p:tavLst>
                                    </p:anim>
                                    <p:anim calcmode="lin" valueType="num">
                                      <p:cBhvr additive="base">
                                        <p:cTn id="128" dur="500" fill="hold"/>
                                        <p:tgtEl>
                                          <p:spTgt spid="6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66"/>
                                        </p:tgtEl>
                                        <p:attrNameLst>
                                          <p:attrName>style.visibility</p:attrName>
                                        </p:attrNameLst>
                                      </p:cBhvr>
                                      <p:to>
                                        <p:strVal val="visible"/>
                                      </p:to>
                                    </p:set>
                                    <p:anim calcmode="lin" valueType="num">
                                      <p:cBhvr additive="base">
                                        <p:cTn id="131" dur="500" fill="hold"/>
                                        <p:tgtEl>
                                          <p:spTgt spid="66"/>
                                        </p:tgtEl>
                                        <p:attrNameLst>
                                          <p:attrName>ppt_x</p:attrName>
                                        </p:attrNameLst>
                                      </p:cBhvr>
                                      <p:tavLst>
                                        <p:tav tm="0">
                                          <p:val>
                                            <p:strVal val="#ppt_x"/>
                                          </p:val>
                                        </p:tav>
                                        <p:tav tm="100000">
                                          <p:val>
                                            <p:strVal val="#ppt_x"/>
                                          </p:val>
                                        </p:tav>
                                      </p:tavLst>
                                    </p:anim>
                                    <p:anim calcmode="lin" valueType="num">
                                      <p:cBhvr additive="base">
                                        <p:cTn id="132" dur="500" fill="hold"/>
                                        <p:tgtEl>
                                          <p:spTgt spid="66"/>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67"/>
                                        </p:tgtEl>
                                        <p:attrNameLst>
                                          <p:attrName>style.visibility</p:attrName>
                                        </p:attrNameLst>
                                      </p:cBhvr>
                                      <p:to>
                                        <p:strVal val="visible"/>
                                      </p:to>
                                    </p:set>
                                    <p:anim calcmode="lin" valueType="num">
                                      <p:cBhvr additive="base">
                                        <p:cTn id="135" dur="500" fill="hold"/>
                                        <p:tgtEl>
                                          <p:spTgt spid="67"/>
                                        </p:tgtEl>
                                        <p:attrNameLst>
                                          <p:attrName>ppt_x</p:attrName>
                                        </p:attrNameLst>
                                      </p:cBhvr>
                                      <p:tavLst>
                                        <p:tav tm="0">
                                          <p:val>
                                            <p:strVal val="#ppt_x"/>
                                          </p:val>
                                        </p:tav>
                                        <p:tav tm="100000">
                                          <p:val>
                                            <p:strVal val="#ppt_x"/>
                                          </p:val>
                                        </p:tav>
                                      </p:tavLst>
                                    </p:anim>
                                    <p:anim calcmode="lin" valueType="num">
                                      <p:cBhvr additive="base">
                                        <p:cTn id="136" dur="500" fill="hold"/>
                                        <p:tgtEl>
                                          <p:spTgt spid="67"/>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anim calcmode="lin" valueType="num">
                                      <p:cBhvr additive="base">
                                        <p:cTn id="139" dur="500" fill="hold"/>
                                        <p:tgtEl>
                                          <p:spTgt spid="68"/>
                                        </p:tgtEl>
                                        <p:attrNameLst>
                                          <p:attrName>ppt_x</p:attrName>
                                        </p:attrNameLst>
                                      </p:cBhvr>
                                      <p:tavLst>
                                        <p:tav tm="0">
                                          <p:val>
                                            <p:strVal val="#ppt_x"/>
                                          </p:val>
                                        </p:tav>
                                        <p:tav tm="100000">
                                          <p:val>
                                            <p:strVal val="#ppt_x"/>
                                          </p:val>
                                        </p:tav>
                                      </p:tavLst>
                                    </p:anim>
                                    <p:anim calcmode="lin" valueType="num">
                                      <p:cBhvr additive="base">
                                        <p:cTn id="140" dur="500" fill="hold"/>
                                        <p:tgtEl>
                                          <p:spTgt spid="68"/>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anim calcmode="lin" valueType="num">
                                      <p:cBhvr additive="base">
                                        <p:cTn id="143" dur="500" fill="hold"/>
                                        <p:tgtEl>
                                          <p:spTgt spid="69"/>
                                        </p:tgtEl>
                                        <p:attrNameLst>
                                          <p:attrName>ppt_x</p:attrName>
                                        </p:attrNameLst>
                                      </p:cBhvr>
                                      <p:tavLst>
                                        <p:tav tm="0">
                                          <p:val>
                                            <p:strVal val="#ppt_x"/>
                                          </p:val>
                                        </p:tav>
                                        <p:tav tm="100000">
                                          <p:val>
                                            <p:strVal val="#ppt_x"/>
                                          </p:val>
                                        </p:tav>
                                      </p:tavLst>
                                    </p:anim>
                                    <p:anim calcmode="lin" valueType="num">
                                      <p:cBhvr additive="base">
                                        <p:cTn id="144" dur="500" fill="hold"/>
                                        <p:tgtEl>
                                          <p:spTgt spid="69"/>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0"/>
                                        </p:tgtEl>
                                        <p:attrNameLst>
                                          <p:attrName>style.visibility</p:attrName>
                                        </p:attrNameLst>
                                      </p:cBhvr>
                                      <p:to>
                                        <p:strVal val="visible"/>
                                      </p:to>
                                    </p:set>
                                    <p:anim calcmode="lin" valueType="num">
                                      <p:cBhvr additive="base">
                                        <p:cTn id="147" dur="500" fill="hold"/>
                                        <p:tgtEl>
                                          <p:spTgt spid="70"/>
                                        </p:tgtEl>
                                        <p:attrNameLst>
                                          <p:attrName>ppt_x</p:attrName>
                                        </p:attrNameLst>
                                      </p:cBhvr>
                                      <p:tavLst>
                                        <p:tav tm="0">
                                          <p:val>
                                            <p:strVal val="#ppt_x"/>
                                          </p:val>
                                        </p:tav>
                                        <p:tav tm="100000">
                                          <p:val>
                                            <p:strVal val="#ppt_x"/>
                                          </p:val>
                                        </p:tav>
                                      </p:tavLst>
                                    </p:anim>
                                    <p:anim calcmode="lin" valueType="num">
                                      <p:cBhvr additive="base">
                                        <p:cTn id="148" dur="500" fill="hold"/>
                                        <p:tgtEl>
                                          <p:spTgt spid="70"/>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71"/>
                                        </p:tgtEl>
                                        <p:attrNameLst>
                                          <p:attrName>style.visibility</p:attrName>
                                        </p:attrNameLst>
                                      </p:cBhvr>
                                      <p:to>
                                        <p:strVal val="visible"/>
                                      </p:to>
                                    </p:set>
                                    <p:anim calcmode="lin" valueType="num">
                                      <p:cBhvr additive="base">
                                        <p:cTn id="151" dur="500" fill="hold"/>
                                        <p:tgtEl>
                                          <p:spTgt spid="71"/>
                                        </p:tgtEl>
                                        <p:attrNameLst>
                                          <p:attrName>ppt_x</p:attrName>
                                        </p:attrNameLst>
                                      </p:cBhvr>
                                      <p:tavLst>
                                        <p:tav tm="0">
                                          <p:val>
                                            <p:strVal val="#ppt_x"/>
                                          </p:val>
                                        </p:tav>
                                        <p:tav tm="100000">
                                          <p:val>
                                            <p:strVal val="#ppt_x"/>
                                          </p:val>
                                        </p:tav>
                                      </p:tavLst>
                                    </p:anim>
                                    <p:anim calcmode="lin" valueType="num">
                                      <p:cBhvr additive="base">
                                        <p:cTn id="152" dur="500" fill="hold"/>
                                        <p:tgtEl>
                                          <p:spTgt spid="71"/>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72"/>
                                        </p:tgtEl>
                                        <p:attrNameLst>
                                          <p:attrName>style.visibility</p:attrName>
                                        </p:attrNameLst>
                                      </p:cBhvr>
                                      <p:to>
                                        <p:strVal val="visible"/>
                                      </p:to>
                                    </p:set>
                                    <p:anim calcmode="lin" valueType="num">
                                      <p:cBhvr additive="base">
                                        <p:cTn id="155" dur="500" fill="hold"/>
                                        <p:tgtEl>
                                          <p:spTgt spid="72"/>
                                        </p:tgtEl>
                                        <p:attrNameLst>
                                          <p:attrName>ppt_x</p:attrName>
                                        </p:attrNameLst>
                                      </p:cBhvr>
                                      <p:tavLst>
                                        <p:tav tm="0">
                                          <p:val>
                                            <p:strVal val="#ppt_x"/>
                                          </p:val>
                                        </p:tav>
                                        <p:tav tm="100000">
                                          <p:val>
                                            <p:strVal val="#ppt_x"/>
                                          </p:val>
                                        </p:tav>
                                      </p:tavLst>
                                    </p:anim>
                                    <p:anim calcmode="lin" valueType="num">
                                      <p:cBhvr additive="base">
                                        <p:cTn id="156" dur="500" fill="hold"/>
                                        <p:tgtEl>
                                          <p:spTgt spid="72"/>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82"/>
                                        </p:tgtEl>
                                        <p:attrNameLst>
                                          <p:attrName>style.visibility</p:attrName>
                                        </p:attrNameLst>
                                      </p:cBhvr>
                                      <p:to>
                                        <p:strVal val="visible"/>
                                      </p:to>
                                    </p:set>
                                    <p:anim calcmode="lin" valueType="num">
                                      <p:cBhvr additive="base">
                                        <p:cTn id="159" dur="500" fill="hold"/>
                                        <p:tgtEl>
                                          <p:spTgt spid="82"/>
                                        </p:tgtEl>
                                        <p:attrNameLst>
                                          <p:attrName>ppt_x</p:attrName>
                                        </p:attrNameLst>
                                      </p:cBhvr>
                                      <p:tavLst>
                                        <p:tav tm="0">
                                          <p:val>
                                            <p:strVal val="#ppt_x"/>
                                          </p:val>
                                        </p:tav>
                                        <p:tav tm="100000">
                                          <p:val>
                                            <p:strVal val="#ppt_x"/>
                                          </p:val>
                                        </p:tav>
                                      </p:tavLst>
                                    </p:anim>
                                    <p:anim calcmode="lin" valueType="num">
                                      <p:cBhvr additive="base">
                                        <p:cTn id="160" dur="500" fill="hold"/>
                                        <p:tgtEl>
                                          <p:spTgt spid="82"/>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83"/>
                                        </p:tgtEl>
                                        <p:attrNameLst>
                                          <p:attrName>style.visibility</p:attrName>
                                        </p:attrNameLst>
                                      </p:cBhvr>
                                      <p:to>
                                        <p:strVal val="visible"/>
                                      </p:to>
                                    </p:set>
                                    <p:anim calcmode="lin" valueType="num">
                                      <p:cBhvr additive="base">
                                        <p:cTn id="163" dur="500" fill="hold"/>
                                        <p:tgtEl>
                                          <p:spTgt spid="83"/>
                                        </p:tgtEl>
                                        <p:attrNameLst>
                                          <p:attrName>ppt_x</p:attrName>
                                        </p:attrNameLst>
                                      </p:cBhvr>
                                      <p:tavLst>
                                        <p:tav tm="0">
                                          <p:val>
                                            <p:strVal val="#ppt_x"/>
                                          </p:val>
                                        </p:tav>
                                        <p:tav tm="100000">
                                          <p:val>
                                            <p:strVal val="#ppt_x"/>
                                          </p:val>
                                        </p:tav>
                                      </p:tavLst>
                                    </p:anim>
                                    <p:anim calcmode="lin" valueType="num">
                                      <p:cBhvr additive="base">
                                        <p:cTn id="164" dur="500" fill="hold"/>
                                        <p:tgtEl>
                                          <p:spTgt spid="83"/>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84"/>
                                        </p:tgtEl>
                                        <p:attrNameLst>
                                          <p:attrName>style.visibility</p:attrName>
                                        </p:attrNameLst>
                                      </p:cBhvr>
                                      <p:to>
                                        <p:strVal val="visible"/>
                                      </p:to>
                                    </p:set>
                                    <p:anim calcmode="lin" valueType="num">
                                      <p:cBhvr additive="base">
                                        <p:cTn id="167" dur="500" fill="hold"/>
                                        <p:tgtEl>
                                          <p:spTgt spid="84"/>
                                        </p:tgtEl>
                                        <p:attrNameLst>
                                          <p:attrName>ppt_x</p:attrName>
                                        </p:attrNameLst>
                                      </p:cBhvr>
                                      <p:tavLst>
                                        <p:tav tm="0">
                                          <p:val>
                                            <p:strVal val="#ppt_x"/>
                                          </p:val>
                                        </p:tav>
                                        <p:tav tm="100000">
                                          <p:val>
                                            <p:strVal val="#ppt_x"/>
                                          </p:val>
                                        </p:tav>
                                      </p:tavLst>
                                    </p:anim>
                                    <p:anim calcmode="lin" valueType="num">
                                      <p:cBhvr additive="base">
                                        <p:cTn id="168"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grpId="0" nodeType="clickEffect">
                                  <p:stCondLst>
                                    <p:cond delay="0"/>
                                  </p:stCondLst>
                                  <p:childTnLst>
                                    <p:set>
                                      <p:cBhvr>
                                        <p:cTn id="172" dur="1" fill="hold">
                                          <p:stCondLst>
                                            <p:cond delay="0"/>
                                          </p:stCondLst>
                                        </p:cTn>
                                        <p:tgtEl>
                                          <p:spTgt spid="4"/>
                                        </p:tgtEl>
                                        <p:attrNameLst>
                                          <p:attrName>style.visibility</p:attrName>
                                        </p:attrNameLst>
                                      </p:cBhvr>
                                      <p:to>
                                        <p:strVal val="visible"/>
                                      </p:to>
                                    </p:set>
                                    <p:anim calcmode="lin" valueType="num">
                                      <p:cBhvr additive="base">
                                        <p:cTn id="173" dur="500" fill="hold"/>
                                        <p:tgtEl>
                                          <p:spTgt spid="4"/>
                                        </p:tgtEl>
                                        <p:attrNameLst>
                                          <p:attrName>ppt_x</p:attrName>
                                        </p:attrNameLst>
                                      </p:cBhvr>
                                      <p:tavLst>
                                        <p:tav tm="0">
                                          <p:val>
                                            <p:strVal val="#ppt_x"/>
                                          </p:val>
                                        </p:tav>
                                        <p:tav tm="100000">
                                          <p:val>
                                            <p:strVal val="#ppt_x"/>
                                          </p:val>
                                        </p:tav>
                                      </p:tavLst>
                                    </p:anim>
                                    <p:anim calcmode="lin" valueType="num">
                                      <p:cBhvr additive="base">
                                        <p:cTn id="174" dur="500" fill="hold"/>
                                        <p:tgtEl>
                                          <p:spTgt spid="4"/>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32"/>
                                        </p:tgtEl>
                                        <p:attrNameLst>
                                          <p:attrName>style.visibility</p:attrName>
                                        </p:attrNameLst>
                                      </p:cBhvr>
                                      <p:to>
                                        <p:strVal val="visible"/>
                                      </p:to>
                                    </p:set>
                                    <p:anim calcmode="lin" valueType="num">
                                      <p:cBhvr additive="base">
                                        <p:cTn id="177" dur="500" fill="hold"/>
                                        <p:tgtEl>
                                          <p:spTgt spid="32"/>
                                        </p:tgtEl>
                                        <p:attrNameLst>
                                          <p:attrName>ppt_x</p:attrName>
                                        </p:attrNameLst>
                                      </p:cBhvr>
                                      <p:tavLst>
                                        <p:tav tm="0">
                                          <p:val>
                                            <p:strVal val="#ppt_x"/>
                                          </p:val>
                                        </p:tav>
                                        <p:tav tm="100000">
                                          <p:val>
                                            <p:strVal val="#ppt_x"/>
                                          </p:val>
                                        </p:tav>
                                      </p:tavLst>
                                    </p:anim>
                                    <p:anim calcmode="lin" valueType="num">
                                      <p:cBhvr additive="base">
                                        <p:cTn id="178" dur="500" fill="hold"/>
                                        <p:tgtEl>
                                          <p:spTgt spid="32"/>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33"/>
                                        </p:tgtEl>
                                        <p:attrNameLst>
                                          <p:attrName>style.visibility</p:attrName>
                                        </p:attrNameLst>
                                      </p:cBhvr>
                                      <p:to>
                                        <p:strVal val="visible"/>
                                      </p:to>
                                    </p:set>
                                    <p:anim calcmode="lin" valueType="num">
                                      <p:cBhvr additive="base">
                                        <p:cTn id="181" dur="500" fill="hold"/>
                                        <p:tgtEl>
                                          <p:spTgt spid="33"/>
                                        </p:tgtEl>
                                        <p:attrNameLst>
                                          <p:attrName>ppt_x</p:attrName>
                                        </p:attrNameLst>
                                      </p:cBhvr>
                                      <p:tavLst>
                                        <p:tav tm="0">
                                          <p:val>
                                            <p:strVal val="#ppt_x"/>
                                          </p:val>
                                        </p:tav>
                                        <p:tav tm="100000">
                                          <p:val>
                                            <p:strVal val="#ppt_x"/>
                                          </p:val>
                                        </p:tav>
                                      </p:tavLst>
                                    </p:anim>
                                    <p:anim calcmode="lin" valueType="num">
                                      <p:cBhvr additive="base">
                                        <p:cTn id="182" dur="500" fill="hold"/>
                                        <p:tgtEl>
                                          <p:spTgt spid="33"/>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34"/>
                                        </p:tgtEl>
                                        <p:attrNameLst>
                                          <p:attrName>style.visibility</p:attrName>
                                        </p:attrNameLst>
                                      </p:cBhvr>
                                      <p:to>
                                        <p:strVal val="visible"/>
                                      </p:to>
                                    </p:set>
                                    <p:anim calcmode="lin" valueType="num">
                                      <p:cBhvr additive="base">
                                        <p:cTn id="185" dur="500" fill="hold"/>
                                        <p:tgtEl>
                                          <p:spTgt spid="34"/>
                                        </p:tgtEl>
                                        <p:attrNameLst>
                                          <p:attrName>ppt_x</p:attrName>
                                        </p:attrNameLst>
                                      </p:cBhvr>
                                      <p:tavLst>
                                        <p:tav tm="0">
                                          <p:val>
                                            <p:strVal val="#ppt_x"/>
                                          </p:val>
                                        </p:tav>
                                        <p:tav tm="100000">
                                          <p:val>
                                            <p:strVal val="#ppt_x"/>
                                          </p:val>
                                        </p:tav>
                                      </p:tavLst>
                                    </p:anim>
                                    <p:anim calcmode="lin" valueType="num">
                                      <p:cBhvr additive="base">
                                        <p:cTn id="186" dur="500" fill="hold"/>
                                        <p:tgtEl>
                                          <p:spTgt spid="34"/>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35"/>
                                        </p:tgtEl>
                                        <p:attrNameLst>
                                          <p:attrName>style.visibility</p:attrName>
                                        </p:attrNameLst>
                                      </p:cBhvr>
                                      <p:to>
                                        <p:strVal val="visible"/>
                                      </p:to>
                                    </p:set>
                                    <p:anim calcmode="lin" valueType="num">
                                      <p:cBhvr additive="base">
                                        <p:cTn id="189" dur="500" fill="hold"/>
                                        <p:tgtEl>
                                          <p:spTgt spid="35"/>
                                        </p:tgtEl>
                                        <p:attrNameLst>
                                          <p:attrName>ppt_x</p:attrName>
                                        </p:attrNameLst>
                                      </p:cBhvr>
                                      <p:tavLst>
                                        <p:tav tm="0">
                                          <p:val>
                                            <p:strVal val="#ppt_x"/>
                                          </p:val>
                                        </p:tav>
                                        <p:tav tm="100000">
                                          <p:val>
                                            <p:strVal val="#ppt_x"/>
                                          </p:val>
                                        </p:tav>
                                      </p:tavLst>
                                    </p:anim>
                                    <p:anim calcmode="lin" valueType="num">
                                      <p:cBhvr additive="base">
                                        <p:cTn id="190" dur="500" fill="hold"/>
                                        <p:tgtEl>
                                          <p:spTgt spid="35"/>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36"/>
                                        </p:tgtEl>
                                        <p:attrNameLst>
                                          <p:attrName>style.visibility</p:attrName>
                                        </p:attrNameLst>
                                      </p:cBhvr>
                                      <p:to>
                                        <p:strVal val="visible"/>
                                      </p:to>
                                    </p:set>
                                    <p:anim calcmode="lin" valueType="num">
                                      <p:cBhvr additive="base">
                                        <p:cTn id="193" dur="500" fill="hold"/>
                                        <p:tgtEl>
                                          <p:spTgt spid="36"/>
                                        </p:tgtEl>
                                        <p:attrNameLst>
                                          <p:attrName>ppt_x</p:attrName>
                                        </p:attrNameLst>
                                      </p:cBhvr>
                                      <p:tavLst>
                                        <p:tav tm="0">
                                          <p:val>
                                            <p:strVal val="#ppt_x"/>
                                          </p:val>
                                        </p:tav>
                                        <p:tav tm="100000">
                                          <p:val>
                                            <p:strVal val="#ppt_x"/>
                                          </p:val>
                                        </p:tav>
                                      </p:tavLst>
                                    </p:anim>
                                    <p:anim calcmode="lin" valueType="num">
                                      <p:cBhvr additive="base">
                                        <p:cTn id="194" dur="500" fill="hold"/>
                                        <p:tgtEl>
                                          <p:spTgt spid="36"/>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37"/>
                                        </p:tgtEl>
                                        <p:attrNameLst>
                                          <p:attrName>style.visibility</p:attrName>
                                        </p:attrNameLst>
                                      </p:cBhvr>
                                      <p:to>
                                        <p:strVal val="visible"/>
                                      </p:to>
                                    </p:set>
                                    <p:anim calcmode="lin" valueType="num">
                                      <p:cBhvr additive="base">
                                        <p:cTn id="197" dur="500" fill="hold"/>
                                        <p:tgtEl>
                                          <p:spTgt spid="37"/>
                                        </p:tgtEl>
                                        <p:attrNameLst>
                                          <p:attrName>ppt_x</p:attrName>
                                        </p:attrNameLst>
                                      </p:cBhvr>
                                      <p:tavLst>
                                        <p:tav tm="0">
                                          <p:val>
                                            <p:strVal val="#ppt_x"/>
                                          </p:val>
                                        </p:tav>
                                        <p:tav tm="100000">
                                          <p:val>
                                            <p:strVal val="#ppt_x"/>
                                          </p:val>
                                        </p:tav>
                                      </p:tavLst>
                                    </p:anim>
                                    <p:anim calcmode="lin" valueType="num">
                                      <p:cBhvr additive="base">
                                        <p:cTn id="198" dur="500" fill="hold"/>
                                        <p:tgtEl>
                                          <p:spTgt spid="37"/>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38"/>
                                        </p:tgtEl>
                                        <p:attrNameLst>
                                          <p:attrName>style.visibility</p:attrName>
                                        </p:attrNameLst>
                                      </p:cBhvr>
                                      <p:to>
                                        <p:strVal val="visible"/>
                                      </p:to>
                                    </p:set>
                                    <p:anim calcmode="lin" valueType="num">
                                      <p:cBhvr additive="base">
                                        <p:cTn id="201" dur="500" fill="hold"/>
                                        <p:tgtEl>
                                          <p:spTgt spid="38"/>
                                        </p:tgtEl>
                                        <p:attrNameLst>
                                          <p:attrName>ppt_x</p:attrName>
                                        </p:attrNameLst>
                                      </p:cBhvr>
                                      <p:tavLst>
                                        <p:tav tm="0">
                                          <p:val>
                                            <p:strVal val="#ppt_x"/>
                                          </p:val>
                                        </p:tav>
                                        <p:tav tm="100000">
                                          <p:val>
                                            <p:strVal val="#ppt_x"/>
                                          </p:val>
                                        </p:tav>
                                      </p:tavLst>
                                    </p:anim>
                                    <p:anim calcmode="lin" valueType="num">
                                      <p:cBhvr additive="base">
                                        <p:cTn id="202" dur="500" fill="hold"/>
                                        <p:tgtEl>
                                          <p:spTgt spid="38"/>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39"/>
                                        </p:tgtEl>
                                        <p:attrNameLst>
                                          <p:attrName>style.visibility</p:attrName>
                                        </p:attrNameLst>
                                      </p:cBhvr>
                                      <p:to>
                                        <p:strVal val="visible"/>
                                      </p:to>
                                    </p:set>
                                    <p:anim calcmode="lin" valueType="num">
                                      <p:cBhvr additive="base">
                                        <p:cTn id="205" dur="500" fill="hold"/>
                                        <p:tgtEl>
                                          <p:spTgt spid="39"/>
                                        </p:tgtEl>
                                        <p:attrNameLst>
                                          <p:attrName>ppt_x</p:attrName>
                                        </p:attrNameLst>
                                      </p:cBhvr>
                                      <p:tavLst>
                                        <p:tav tm="0">
                                          <p:val>
                                            <p:strVal val="#ppt_x"/>
                                          </p:val>
                                        </p:tav>
                                        <p:tav tm="100000">
                                          <p:val>
                                            <p:strVal val="#ppt_x"/>
                                          </p:val>
                                        </p:tav>
                                      </p:tavLst>
                                    </p:anim>
                                    <p:anim calcmode="lin" valueType="num">
                                      <p:cBhvr additive="base">
                                        <p:cTn id="206" dur="500" fill="hold"/>
                                        <p:tgtEl>
                                          <p:spTgt spid="39"/>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40"/>
                                        </p:tgtEl>
                                        <p:attrNameLst>
                                          <p:attrName>style.visibility</p:attrName>
                                        </p:attrNameLst>
                                      </p:cBhvr>
                                      <p:to>
                                        <p:strVal val="visible"/>
                                      </p:to>
                                    </p:set>
                                    <p:anim calcmode="lin" valueType="num">
                                      <p:cBhvr additive="base">
                                        <p:cTn id="209" dur="500" fill="hold"/>
                                        <p:tgtEl>
                                          <p:spTgt spid="40"/>
                                        </p:tgtEl>
                                        <p:attrNameLst>
                                          <p:attrName>ppt_x</p:attrName>
                                        </p:attrNameLst>
                                      </p:cBhvr>
                                      <p:tavLst>
                                        <p:tav tm="0">
                                          <p:val>
                                            <p:strVal val="#ppt_x"/>
                                          </p:val>
                                        </p:tav>
                                        <p:tav tm="100000">
                                          <p:val>
                                            <p:strVal val="#ppt_x"/>
                                          </p:val>
                                        </p:tav>
                                      </p:tavLst>
                                    </p:anim>
                                    <p:anim calcmode="lin" valueType="num">
                                      <p:cBhvr additive="base">
                                        <p:cTn id="210" dur="500" fill="hold"/>
                                        <p:tgtEl>
                                          <p:spTgt spid="40"/>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41"/>
                                        </p:tgtEl>
                                        <p:attrNameLst>
                                          <p:attrName>style.visibility</p:attrName>
                                        </p:attrNameLst>
                                      </p:cBhvr>
                                      <p:to>
                                        <p:strVal val="visible"/>
                                      </p:to>
                                    </p:set>
                                    <p:anim calcmode="lin" valueType="num">
                                      <p:cBhvr additive="base">
                                        <p:cTn id="213" dur="500" fill="hold"/>
                                        <p:tgtEl>
                                          <p:spTgt spid="41"/>
                                        </p:tgtEl>
                                        <p:attrNameLst>
                                          <p:attrName>ppt_x</p:attrName>
                                        </p:attrNameLst>
                                      </p:cBhvr>
                                      <p:tavLst>
                                        <p:tav tm="0">
                                          <p:val>
                                            <p:strVal val="#ppt_x"/>
                                          </p:val>
                                        </p:tav>
                                        <p:tav tm="100000">
                                          <p:val>
                                            <p:strVal val="#ppt_x"/>
                                          </p:val>
                                        </p:tav>
                                      </p:tavLst>
                                    </p:anim>
                                    <p:anim calcmode="lin" valueType="num">
                                      <p:cBhvr additive="base">
                                        <p:cTn id="214" dur="500" fill="hold"/>
                                        <p:tgtEl>
                                          <p:spTgt spid="41"/>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42"/>
                                        </p:tgtEl>
                                        <p:attrNameLst>
                                          <p:attrName>style.visibility</p:attrName>
                                        </p:attrNameLst>
                                      </p:cBhvr>
                                      <p:to>
                                        <p:strVal val="visible"/>
                                      </p:to>
                                    </p:set>
                                    <p:anim calcmode="lin" valueType="num">
                                      <p:cBhvr additive="base">
                                        <p:cTn id="217" dur="500" fill="hold"/>
                                        <p:tgtEl>
                                          <p:spTgt spid="42"/>
                                        </p:tgtEl>
                                        <p:attrNameLst>
                                          <p:attrName>ppt_x</p:attrName>
                                        </p:attrNameLst>
                                      </p:cBhvr>
                                      <p:tavLst>
                                        <p:tav tm="0">
                                          <p:val>
                                            <p:strVal val="#ppt_x"/>
                                          </p:val>
                                        </p:tav>
                                        <p:tav tm="100000">
                                          <p:val>
                                            <p:strVal val="#ppt_x"/>
                                          </p:val>
                                        </p:tav>
                                      </p:tavLst>
                                    </p:anim>
                                    <p:anim calcmode="lin" valueType="num">
                                      <p:cBhvr additive="base">
                                        <p:cTn id="218" dur="500" fill="hold"/>
                                        <p:tgtEl>
                                          <p:spTgt spid="42"/>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43"/>
                                        </p:tgtEl>
                                        <p:attrNameLst>
                                          <p:attrName>style.visibility</p:attrName>
                                        </p:attrNameLst>
                                      </p:cBhvr>
                                      <p:to>
                                        <p:strVal val="visible"/>
                                      </p:to>
                                    </p:set>
                                    <p:anim calcmode="lin" valueType="num">
                                      <p:cBhvr additive="base">
                                        <p:cTn id="221" dur="500" fill="hold"/>
                                        <p:tgtEl>
                                          <p:spTgt spid="43"/>
                                        </p:tgtEl>
                                        <p:attrNameLst>
                                          <p:attrName>ppt_x</p:attrName>
                                        </p:attrNameLst>
                                      </p:cBhvr>
                                      <p:tavLst>
                                        <p:tav tm="0">
                                          <p:val>
                                            <p:strVal val="#ppt_x"/>
                                          </p:val>
                                        </p:tav>
                                        <p:tav tm="100000">
                                          <p:val>
                                            <p:strVal val="#ppt_x"/>
                                          </p:val>
                                        </p:tav>
                                      </p:tavLst>
                                    </p:anim>
                                    <p:anim calcmode="lin" valueType="num">
                                      <p:cBhvr additive="base">
                                        <p:cTn id="222" dur="500" fill="hold"/>
                                        <p:tgtEl>
                                          <p:spTgt spid="43"/>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44"/>
                                        </p:tgtEl>
                                        <p:attrNameLst>
                                          <p:attrName>style.visibility</p:attrName>
                                        </p:attrNameLst>
                                      </p:cBhvr>
                                      <p:to>
                                        <p:strVal val="visible"/>
                                      </p:to>
                                    </p:set>
                                    <p:anim calcmode="lin" valueType="num">
                                      <p:cBhvr additive="base">
                                        <p:cTn id="225" dur="500" fill="hold"/>
                                        <p:tgtEl>
                                          <p:spTgt spid="44"/>
                                        </p:tgtEl>
                                        <p:attrNameLst>
                                          <p:attrName>ppt_x</p:attrName>
                                        </p:attrNameLst>
                                      </p:cBhvr>
                                      <p:tavLst>
                                        <p:tav tm="0">
                                          <p:val>
                                            <p:strVal val="#ppt_x"/>
                                          </p:val>
                                        </p:tav>
                                        <p:tav tm="100000">
                                          <p:val>
                                            <p:strVal val="#ppt_x"/>
                                          </p:val>
                                        </p:tav>
                                      </p:tavLst>
                                    </p:anim>
                                    <p:anim calcmode="lin" valueType="num">
                                      <p:cBhvr additive="base">
                                        <p:cTn id="226" dur="500" fill="hold"/>
                                        <p:tgtEl>
                                          <p:spTgt spid="44"/>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45"/>
                                        </p:tgtEl>
                                        <p:attrNameLst>
                                          <p:attrName>style.visibility</p:attrName>
                                        </p:attrNameLst>
                                      </p:cBhvr>
                                      <p:to>
                                        <p:strVal val="visible"/>
                                      </p:to>
                                    </p:set>
                                    <p:anim calcmode="lin" valueType="num">
                                      <p:cBhvr additive="base">
                                        <p:cTn id="229" dur="500" fill="hold"/>
                                        <p:tgtEl>
                                          <p:spTgt spid="45"/>
                                        </p:tgtEl>
                                        <p:attrNameLst>
                                          <p:attrName>ppt_x</p:attrName>
                                        </p:attrNameLst>
                                      </p:cBhvr>
                                      <p:tavLst>
                                        <p:tav tm="0">
                                          <p:val>
                                            <p:strVal val="#ppt_x"/>
                                          </p:val>
                                        </p:tav>
                                        <p:tav tm="100000">
                                          <p:val>
                                            <p:strVal val="#ppt_x"/>
                                          </p:val>
                                        </p:tav>
                                      </p:tavLst>
                                    </p:anim>
                                    <p:anim calcmode="lin" valueType="num">
                                      <p:cBhvr additive="base">
                                        <p:cTn id="230" dur="500" fill="hold"/>
                                        <p:tgtEl>
                                          <p:spTgt spid="45"/>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46"/>
                                        </p:tgtEl>
                                        <p:attrNameLst>
                                          <p:attrName>style.visibility</p:attrName>
                                        </p:attrNameLst>
                                      </p:cBhvr>
                                      <p:to>
                                        <p:strVal val="visible"/>
                                      </p:to>
                                    </p:set>
                                    <p:anim calcmode="lin" valueType="num">
                                      <p:cBhvr additive="base">
                                        <p:cTn id="233" dur="500" fill="hold"/>
                                        <p:tgtEl>
                                          <p:spTgt spid="46"/>
                                        </p:tgtEl>
                                        <p:attrNameLst>
                                          <p:attrName>ppt_x</p:attrName>
                                        </p:attrNameLst>
                                      </p:cBhvr>
                                      <p:tavLst>
                                        <p:tav tm="0">
                                          <p:val>
                                            <p:strVal val="#ppt_x"/>
                                          </p:val>
                                        </p:tav>
                                        <p:tav tm="100000">
                                          <p:val>
                                            <p:strVal val="#ppt_x"/>
                                          </p:val>
                                        </p:tav>
                                      </p:tavLst>
                                    </p:anim>
                                    <p:anim calcmode="lin" valueType="num">
                                      <p:cBhvr additive="base">
                                        <p:cTn id="234" dur="500" fill="hold"/>
                                        <p:tgtEl>
                                          <p:spTgt spid="46"/>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47"/>
                                        </p:tgtEl>
                                        <p:attrNameLst>
                                          <p:attrName>style.visibility</p:attrName>
                                        </p:attrNameLst>
                                      </p:cBhvr>
                                      <p:to>
                                        <p:strVal val="visible"/>
                                      </p:to>
                                    </p:set>
                                    <p:anim calcmode="lin" valueType="num">
                                      <p:cBhvr additive="base">
                                        <p:cTn id="237" dur="500" fill="hold"/>
                                        <p:tgtEl>
                                          <p:spTgt spid="47"/>
                                        </p:tgtEl>
                                        <p:attrNameLst>
                                          <p:attrName>ppt_x</p:attrName>
                                        </p:attrNameLst>
                                      </p:cBhvr>
                                      <p:tavLst>
                                        <p:tav tm="0">
                                          <p:val>
                                            <p:strVal val="#ppt_x"/>
                                          </p:val>
                                        </p:tav>
                                        <p:tav tm="100000">
                                          <p:val>
                                            <p:strVal val="#ppt_x"/>
                                          </p:val>
                                        </p:tav>
                                      </p:tavLst>
                                    </p:anim>
                                    <p:anim calcmode="lin" valueType="num">
                                      <p:cBhvr additive="base">
                                        <p:cTn id="238" dur="500" fill="hold"/>
                                        <p:tgtEl>
                                          <p:spTgt spid="47"/>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48"/>
                                        </p:tgtEl>
                                        <p:attrNameLst>
                                          <p:attrName>style.visibility</p:attrName>
                                        </p:attrNameLst>
                                      </p:cBhvr>
                                      <p:to>
                                        <p:strVal val="visible"/>
                                      </p:to>
                                    </p:set>
                                    <p:anim calcmode="lin" valueType="num">
                                      <p:cBhvr additive="base">
                                        <p:cTn id="241" dur="500" fill="hold"/>
                                        <p:tgtEl>
                                          <p:spTgt spid="48"/>
                                        </p:tgtEl>
                                        <p:attrNameLst>
                                          <p:attrName>ppt_x</p:attrName>
                                        </p:attrNameLst>
                                      </p:cBhvr>
                                      <p:tavLst>
                                        <p:tav tm="0">
                                          <p:val>
                                            <p:strVal val="#ppt_x"/>
                                          </p:val>
                                        </p:tav>
                                        <p:tav tm="100000">
                                          <p:val>
                                            <p:strVal val="#ppt_x"/>
                                          </p:val>
                                        </p:tav>
                                      </p:tavLst>
                                    </p:anim>
                                    <p:anim calcmode="lin" valueType="num">
                                      <p:cBhvr additive="base">
                                        <p:cTn id="242" dur="500" fill="hold"/>
                                        <p:tgtEl>
                                          <p:spTgt spid="48"/>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49"/>
                                        </p:tgtEl>
                                        <p:attrNameLst>
                                          <p:attrName>style.visibility</p:attrName>
                                        </p:attrNameLst>
                                      </p:cBhvr>
                                      <p:to>
                                        <p:strVal val="visible"/>
                                      </p:to>
                                    </p:set>
                                    <p:anim calcmode="lin" valueType="num">
                                      <p:cBhvr additive="base">
                                        <p:cTn id="245" dur="500" fill="hold"/>
                                        <p:tgtEl>
                                          <p:spTgt spid="49"/>
                                        </p:tgtEl>
                                        <p:attrNameLst>
                                          <p:attrName>ppt_x</p:attrName>
                                        </p:attrNameLst>
                                      </p:cBhvr>
                                      <p:tavLst>
                                        <p:tav tm="0">
                                          <p:val>
                                            <p:strVal val="#ppt_x"/>
                                          </p:val>
                                        </p:tav>
                                        <p:tav tm="100000">
                                          <p:val>
                                            <p:strVal val="#ppt_x"/>
                                          </p:val>
                                        </p:tav>
                                      </p:tavLst>
                                    </p:anim>
                                    <p:anim calcmode="lin" valueType="num">
                                      <p:cBhvr additive="base">
                                        <p:cTn id="246" dur="500" fill="hold"/>
                                        <p:tgtEl>
                                          <p:spTgt spid="49"/>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50"/>
                                        </p:tgtEl>
                                        <p:attrNameLst>
                                          <p:attrName>style.visibility</p:attrName>
                                        </p:attrNameLst>
                                      </p:cBhvr>
                                      <p:to>
                                        <p:strVal val="visible"/>
                                      </p:to>
                                    </p:set>
                                    <p:anim calcmode="lin" valueType="num">
                                      <p:cBhvr additive="base">
                                        <p:cTn id="249" dur="500" fill="hold"/>
                                        <p:tgtEl>
                                          <p:spTgt spid="50"/>
                                        </p:tgtEl>
                                        <p:attrNameLst>
                                          <p:attrName>ppt_x</p:attrName>
                                        </p:attrNameLst>
                                      </p:cBhvr>
                                      <p:tavLst>
                                        <p:tav tm="0">
                                          <p:val>
                                            <p:strVal val="#ppt_x"/>
                                          </p:val>
                                        </p:tav>
                                        <p:tav tm="100000">
                                          <p:val>
                                            <p:strVal val="#ppt_x"/>
                                          </p:val>
                                        </p:tav>
                                      </p:tavLst>
                                    </p:anim>
                                    <p:anim calcmode="lin" valueType="num">
                                      <p:cBhvr additive="base">
                                        <p:cTn id="250" dur="500" fill="hold"/>
                                        <p:tgtEl>
                                          <p:spTgt spid="50"/>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51"/>
                                        </p:tgtEl>
                                        <p:attrNameLst>
                                          <p:attrName>style.visibility</p:attrName>
                                        </p:attrNameLst>
                                      </p:cBhvr>
                                      <p:to>
                                        <p:strVal val="visible"/>
                                      </p:to>
                                    </p:set>
                                    <p:anim calcmode="lin" valueType="num">
                                      <p:cBhvr additive="base">
                                        <p:cTn id="253" dur="500" fill="hold"/>
                                        <p:tgtEl>
                                          <p:spTgt spid="51"/>
                                        </p:tgtEl>
                                        <p:attrNameLst>
                                          <p:attrName>ppt_x</p:attrName>
                                        </p:attrNameLst>
                                      </p:cBhvr>
                                      <p:tavLst>
                                        <p:tav tm="0">
                                          <p:val>
                                            <p:strVal val="#ppt_x"/>
                                          </p:val>
                                        </p:tav>
                                        <p:tav tm="100000">
                                          <p:val>
                                            <p:strVal val="#ppt_x"/>
                                          </p:val>
                                        </p:tav>
                                      </p:tavLst>
                                    </p:anim>
                                    <p:anim calcmode="lin" valueType="num">
                                      <p:cBhvr additive="base">
                                        <p:cTn id="254" dur="500" fill="hold"/>
                                        <p:tgtEl>
                                          <p:spTgt spid="51"/>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52"/>
                                        </p:tgtEl>
                                        <p:attrNameLst>
                                          <p:attrName>style.visibility</p:attrName>
                                        </p:attrNameLst>
                                      </p:cBhvr>
                                      <p:to>
                                        <p:strVal val="visible"/>
                                      </p:to>
                                    </p:set>
                                    <p:anim calcmode="lin" valueType="num">
                                      <p:cBhvr additive="base">
                                        <p:cTn id="257" dur="500" fill="hold"/>
                                        <p:tgtEl>
                                          <p:spTgt spid="52"/>
                                        </p:tgtEl>
                                        <p:attrNameLst>
                                          <p:attrName>ppt_x</p:attrName>
                                        </p:attrNameLst>
                                      </p:cBhvr>
                                      <p:tavLst>
                                        <p:tav tm="0">
                                          <p:val>
                                            <p:strVal val="#ppt_x"/>
                                          </p:val>
                                        </p:tav>
                                        <p:tav tm="100000">
                                          <p:val>
                                            <p:strVal val="#ppt_x"/>
                                          </p:val>
                                        </p:tav>
                                      </p:tavLst>
                                    </p:anim>
                                    <p:anim calcmode="lin" valueType="num">
                                      <p:cBhvr additive="base">
                                        <p:cTn id="258" dur="500" fill="hold"/>
                                        <p:tgtEl>
                                          <p:spTgt spid="52"/>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53"/>
                                        </p:tgtEl>
                                        <p:attrNameLst>
                                          <p:attrName>style.visibility</p:attrName>
                                        </p:attrNameLst>
                                      </p:cBhvr>
                                      <p:to>
                                        <p:strVal val="visible"/>
                                      </p:to>
                                    </p:set>
                                    <p:anim calcmode="lin" valueType="num">
                                      <p:cBhvr additive="base">
                                        <p:cTn id="261" dur="500" fill="hold"/>
                                        <p:tgtEl>
                                          <p:spTgt spid="53"/>
                                        </p:tgtEl>
                                        <p:attrNameLst>
                                          <p:attrName>ppt_x</p:attrName>
                                        </p:attrNameLst>
                                      </p:cBhvr>
                                      <p:tavLst>
                                        <p:tav tm="0">
                                          <p:val>
                                            <p:strVal val="#ppt_x"/>
                                          </p:val>
                                        </p:tav>
                                        <p:tav tm="100000">
                                          <p:val>
                                            <p:strVal val="#ppt_x"/>
                                          </p:val>
                                        </p:tav>
                                      </p:tavLst>
                                    </p:anim>
                                    <p:anim calcmode="lin" valueType="num">
                                      <p:cBhvr additive="base">
                                        <p:cTn id="262" dur="500" fill="hold"/>
                                        <p:tgtEl>
                                          <p:spTgt spid="53"/>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54"/>
                                        </p:tgtEl>
                                        <p:attrNameLst>
                                          <p:attrName>style.visibility</p:attrName>
                                        </p:attrNameLst>
                                      </p:cBhvr>
                                      <p:to>
                                        <p:strVal val="visible"/>
                                      </p:to>
                                    </p:set>
                                    <p:anim calcmode="lin" valueType="num">
                                      <p:cBhvr additive="base">
                                        <p:cTn id="265" dur="500" fill="hold"/>
                                        <p:tgtEl>
                                          <p:spTgt spid="54"/>
                                        </p:tgtEl>
                                        <p:attrNameLst>
                                          <p:attrName>ppt_x</p:attrName>
                                        </p:attrNameLst>
                                      </p:cBhvr>
                                      <p:tavLst>
                                        <p:tav tm="0">
                                          <p:val>
                                            <p:strVal val="#ppt_x"/>
                                          </p:val>
                                        </p:tav>
                                        <p:tav tm="100000">
                                          <p:val>
                                            <p:strVal val="#ppt_x"/>
                                          </p:val>
                                        </p:tav>
                                      </p:tavLst>
                                    </p:anim>
                                    <p:anim calcmode="lin" valueType="num">
                                      <p:cBhvr additive="base">
                                        <p:cTn id="266" dur="500" fill="hold"/>
                                        <p:tgtEl>
                                          <p:spTgt spid="54"/>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55"/>
                                        </p:tgtEl>
                                        <p:attrNameLst>
                                          <p:attrName>style.visibility</p:attrName>
                                        </p:attrNameLst>
                                      </p:cBhvr>
                                      <p:to>
                                        <p:strVal val="visible"/>
                                      </p:to>
                                    </p:set>
                                    <p:anim calcmode="lin" valueType="num">
                                      <p:cBhvr additive="base">
                                        <p:cTn id="269" dur="500" fill="hold"/>
                                        <p:tgtEl>
                                          <p:spTgt spid="55"/>
                                        </p:tgtEl>
                                        <p:attrNameLst>
                                          <p:attrName>ppt_x</p:attrName>
                                        </p:attrNameLst>
                                      </p:cBhvr>
                                      <p:tavLst>
                                        <p:tav tm="0">
                                          <p:val>
                                            <p:strVal val="#ppt_x"/>
                                          </p:val>
                                        </p:tav>
                                        <p:tav tm="100000">
                                          <p:val>
                                            <p:strVal val="#ppt_x"/>
                                          </p:val>
                                        </p:tav>
                                      </p:tavLst>
                                    </p:anim>
                                    <p:anim calcmode="lin" valueType="num">
                                      <p:cBhvr additive="base">
                                        <p:cTn id="270" dur="500" fill="hold"/>
                                        <p:tgtEl>
                                          <p:spTgt spid="55"/>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56"/>
                                        </p:tgtEl>
                                        <p:attrNameLst>
                                          <p:attrName>style.visibility</p:attrName>
                                        </p:attrNameLst>
                                      </p:cBhvr>
                                      <p:to>
                                        <p:strVal val="visible"/>
                                      </p:to>
                                    </p:set>
                                    <p:anim calcmode="lin" valueType="num">
                                      <p:cBhvr additive="base">
                                        <p:cTn id="273" dur="500" fill="hold"/>
                                        <p:tgtEl>
                                          <p:spTgt spid="56"/>
                                        </p:tgtEl>
                                        <p:attrNameLst>
                                          <p:attrName>ppt_x</p:attrName>
                                        </p:attrNameLst>
                                      </p:cBhvr>
                                      <p:tavLst>
                                        <p:tav tm="0">
                                          <p:val>
                                            <p:strVal val="#ppt_x"/>
                                          </p:val>
                                        </p:tav>
                                        <p:tav tm="100000">
                                          <p:val>
                                            <p:strVal val="#ppt_x"/>
                                          </p:val>
                                        </p:tav>
                                      </p:tavLst>
                                    </p:anim>
                                    <p:anim calcmode="lin" valueType="num">
                                      <p:cBhvr additive="base">
                                        <p:cTn id="274" dur="500" fill="hold"/>
                                        <p:tgtEl>
                                          <p:spTgt spid="56"/>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57"/>
                                        </p:tgtEl>
                                        <p:attrNameLst>
                                          <p:attrName>style.visibility</p:attrName>
                                        </p:attrNameLst>
                                      </p:cBhvr>
                                      <p:to>
                                        <p:strVal val="visible"/>
                                      </p:to>
                                    </p:set>
                                    <p:anim calcmode="lin" valueType="num">
                                      <p:cBhvr additive="base">
                                        <p:cTn id="277" dur="500" fill="hold"/>
                                        <p:tgtEl>
                                          <p:spTgt spid="57"/>
                                        </p:tgtEl>
                                        <p:attrNameLst>
                                          <p:attrName>ppt_x</p:attrName>
                                        </p:attrNameLst>
                                      </p:cBhvr>
                                      <p:tavLst>
                                        <p:tav tm="0">
                                          <p:val>
                                            <p:strVal val="#ppt_x"/>
                                          </p:val>
                                        </p:tav>
                                        <p:tav tm="100000">
                                          <p:val>
                                            <p:strVal val="#ppt_x"/>
                                          </p:val>
                                        </p:tav>
                                      </p:tavLst>
                                    </p:anim>
                                    <p:anim calcmode="lin" valueType="num">
                                      <p:cBhvr additive="base">
                                        <p:cTn id="278" dur="500" fill="hold"/>
                                        <p:tgtEl>
                                          <p:spTgt spid="57"/>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59"/>
                                        </p:tgtEl>
                                        <p:attrNameLst>
                                          <p:attrName>style.visibility</p:attrName>
                                        </p:attrNameLst>
                                      </p:cBhvr>
                                      <p:to>
                                        <p:strVal val="visible"/>
                                      </p:to>
                                    </p:set>
                                    <p:anim calcmode="lin" valueType="num">
                                      <p:cBhvr additive="base">
                                        <p:cTn id="281" dur="500" fill="hold"/>
                                        <p:tgtEl>
                                          <p:spTgt spid="59"/>
                                        </p:tgtEl>
                                        <p:attrNameLst>
                                          <p:attrName>ppt_x</p:attrName>
                                        </p:attrNameLst>
                                      </p:cBhvr>
                                      <p:tavLst>
                                        <p:tav tm="0">
                                          <p:val>
                                            <p:strVal val="#ppt_x"/>
                                          </p:val>
                                        </p:tav>
                                        <p:tav tm="100000">
                                          <p:val>
                                            <p:strVal val="#ppt_x"/>
                                          </p:val>
                                        </p:tav>
                                      </p:tavLst>
                                    </p:anim>
                                    <p:anim calcmode="lin" valueType="num">
                                      <p:cBhvr additive="base">
                                        <p:cTn id="282" dur="500" fill="hold"/>
                                        <p:tgtEl>
                                          <p:spTgt spid="59"/>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61"/>
                                        </p:tgtEl>
                                        <p:attrNameLst>
                                          <p:attrName>style.visibility</p:attrName>
                                        </p:attrNameLst>
                                      </p:cBhvr>
                                      <p:to>
                                        <p:strVal val="visible"/>
                                      </p:to>
                                    </p:set>
                                    <p:anim calcmode="lin" valueType="num">
                                      <p:cBhvr additive="base">
                                        <p:cTn id="285" dur="500" fill="hold"/>
                                        <p:tgtEl>
                                          <p:spTgt spid="61"/>
                                        </p:tgtEl>
                                        <p:attrNameLst>
                                          <p:attrName>ppt_x</p:attrName>
                                        </p:attrNameLst>
                                      </p:cBhvr>
                                      <p:tavLst>
                                        <p:tav tm="0">
                                          <p:val>
                                            <p:strVal val="#ppt_x"/>
                                          </p:val>
                                        </p:tav>
                                        <p:tav tm="100000">
                                          <p:val>
                                            <p:strVal val="#ppt_x"/>
                                          </p:val>
                                        </p:tav>
                                      </p:tavLst>
                                    </p:anim>
                                    <p:anim calcmode="lin" valueType="num">
                                      <p:cBhvr additive="base">
                                        <p:cTn id="286" dur="500" fill="hold"/>
                                        <p:tgtEl>
                                          <p:spTgt spid="61"/>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63"/>
                                        </p:tgtEl>
                                        <p:attrNameLst>
                                          <p:attrName>style.visibility</p:attrName>
                                        </p:attrNameLst>
                                      </p:cBhvr>
                                      <p:to>
                                        <p:strVal val="visible"/>
                                      </p:to>
                                    </p:set>
                                    <p:anim calcmode="lin" valueType="num">
                                      <p:cBhvr additive="base">
                                        <p:cTn id="289" dur="500" fill="hold"/>
                                        <p:tgtEl>
                                          <p:spTgt spid="63"/>
                                        </p:tgtEl>
                                        <p:attrNameLst>
                                          <p:attrName>ppt_x</p:attrName>
                                        </p:attrNameLst>
                                      </p:cBhvr>
                                      <p:tavLst>
                                        <p:tav tm="0">
                                          <p:val>
                                            <p:strVal val="#ppt_x"/>
                                          </p:val>
                                        </p:tav>
                                        <p:tav tm="100000">
                                          <p:val>
                                            <p:strVal val="#ppt_x"/>
                                          </p:val>
                                        </p:tav>
                                      </p:tavLst>
                                    </p:anim>
                                    <p:anim calcmode="lin" valueType="num">
                                      <p:cBhvr additive="base">
                                        <p:cTn id="290" dur="500" fill="hold"/>
                                        <p:tgtEl>
                                          <p:spTgt spid="63"/>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65"/>
                                        </p:tgtEl>
                                        <p:attrNameLst>
                                          <p:attrName>style.visibility</p:attrName>
                                        </p:attrNameLst>
                                      </p:cBhvr>
                                      <p:to>
                                        <p:strVal val="visible"/>
                                      </p:to>
                                    </p:set>
                                    <p:anim calcmode="lin" valueType="num">
                                      <p:cBhvr additive="base">
                                        <p:cTn id="293" dur="500" fill="hold"/>
                                        <p:tgtEl>
                                          <p:spTgt spid="65"/>
                                        </p:tgtEl>
                                        <p:attrNameLst>
                                          <p:attrName>ppt_x</p:attrName>
                                        </p:attrNameLst>
                                      </p:cBhvr>
                                      <p:tavLst>
                                        <p:tav tm="0">
                                          <p:val>
                                            <p:strVal val="#ppt_x"/>
                                          </p:val>
                                        </p:tav>
                                        <p:tav tm="100000">
                                          <p:val>
                                            <p:strVal val="#ppt_x"/>
                                          </p:val>
                                        </p:tav>
                                      </p:tavLst>
                                    </p:anim>
                                    <p:anim calcmode="lin" valueType="num">
                                      <p:cBhvr additive="base">
                                        <p:cTn id="294" dur="500" fill="hold"/>
                                        <p:tgtEl>
                                          <p:spTgt spid="65"/>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73"/>
                                        </p:tgtEl>
                                        <p:attrNameLst>
                                          <p:attrName>style.visibility</p:attrName>
                                        </p:attrNameLst>
                                      </p:cBhvr>
                                      <p:to>
                                        <p:strVal val="visible"/>
                                      </p:to>
                                    </p:set>
                                    <p:anim calcmode="lin" valueType="num">
                                      <p:cBhvr additive="base">
                                        <p:cTn id="297" dur="500" fill="hold"/>
                                        <p:tgtEl>
                                          <p:spTgt spid="73"/>
                                        </p:tgtEl>
                                        <p:attrNameLst>
                                          <p:attrName>ppt_x</p:attrName>
                                        </p:attrNameLst>
                                      </p:cBhvr>
                                      <p:tavLst>
                                        <p:tav tm="0">
                                          <p:val>
                                            <p:strVal val="#ppt_x"/>
                                          </p:val>
                                        </p:tav>
                                        <p:tav tm="100000">
                                          <p:val>
                                            <p:strVal val="#ppt_x"/>
                                          </p:val>
                                        </p:tav>
                                      </p:tavLst>
                                    </p:anim>
                                    <p:anim calcmode="lin" valueType="num">
                                      <p:cBhvr additive="base">
                                        <p:cTn id="298" dur="500" fill="hold"/>
                                        <p:tgtEl>
                                          <p:spTgt spid="73"/>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74"/>
                                        </p:tgtEl>
                                        <p:attrNameLst>
                                          <p:attrName>style.visibility</p:attrName>
                                        </p:attrNameLst>
                                      </p:cBhvr>
                                      <p:to>
                                        <p:strVal val="visible"/>
                                      </p:to>
                                    </p:set>
                                    <p:anim calcmode="lin" valueType="num">
                                      <p:cBhvr additive="base">
                                        <p:cTn id="301" dur="500" fill="hold"/>
                                        <p:tgtEl>
                                          <p:spTgt spid="74"/>
                                        </p:tgtEl>
                                        <p:attrNameLst>
                                          <p:attrName>ppt_x</p:attrName>
                                        </p:attrNameLst>
                                      </p:cBhvr>
                                      <p:tavLst>
                                        <p:tav tm="0">
                                          <p:val>
                                            <p:strVal val="#ppt_x"/>
                                          </p:val>
                                        </p:tav>
                                        <p:tav tm="100000">
                                          <p:val>
                                            <p:strVal val="#ppt_x"/>
                                          </p:val>
                                        </p:tav>
                                      </p:tavLst>
                                    </p:anim>
                                    <p:anim calcmode="lin" valueType="num">
                                      <p:cBhvr additive="base">
                                        <p:cTn id="302" dur="500" fill="hold"/>
                                        <p:tgtEl>
                                          <p:spTgt spid="74"/>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75"/>
                                        </p:tgtEl>
                                        <p:attrNameLst>
                                          <p:attrName>style.visibility</p:attrName>
                                        </p:attrNameLst>
                                      </p:cBhvr>
                                      <p:to>
                                        <p:strVal val="visible"/>
                                      </p:to>
                                    </p:set>
                                    <p:anim calcmode="lin" valueType="num">
                                      <p:cBhvr additive="base">
                                        <p:cTn id="305" dur="500" fill="hold"/>
                                        <p:tgtEl>
                                          <p:spTgt spid="75"/>
                                        </p:tgtEl>
                                        <p:attrNameLst>
                                          <p:attrName>ppt_x</p:attrName>
                                        </p:attrNameLst>
                                      </p:cBhvr>
                                      <p:tavLst>
                                        <p:tav tm="0">
                                          <p:val>
                                            <p:strVal val="#ppt_x"/>
                                          </p:val>
                                        </p:tav>
                                        <p:tav tm="100000">
                                          <p:val>
                                            <p:strVal val="#ppt_x"/>
                                          </p:val>
                                        </p:tav>
                                      </p:tavLst>
                                    </p:anim>
                                    <p:anim calcmode="lin" valueType="num">
                                      <p:cBhvr additive="base">
                                        <p:cTn id="306" dur="500" fill="hold"/>
                                        <p:tgtEl>
                                          <p:spTgt spid="75"/>
                                        </p:tgtEl>
                                        <p:attrNameLst>
                                          <p:attrName>ppt_y</p:attrName>
                                        </p:attrNameLst>
                                      </p:cBhvr>
                                      <p:tavLst>
                                        <p:tav tm="0">
                                          <p:val>
                                            <p:strVal val="1+#ppt_h/2"/>
                                          </p:val>
                                        </p:tav>
                                        <p:tav tm="100000">
                                          <p:val>
                                            <p:strVal val="#ppt_y"/>
                                          </p:val>
                                        </p:tav>
                                      </p:tavLst>
                                    </p:anim>
                                  </p:childTnLst>
                                </p:cTn>
                              </p:par>
                              <p:par>
                                <p:cTn id="307" presetID="2" presetClass="entr" presetSubtype="4" fill="hold" grpId="0" nodeType="withEffect">
                                  <p:stCondLst>
                                    <p:cond delay="0"/>
                                  </p:stCondLst>
                                  <p:childTnLst>
                                    <p:set>
                                      <p:cBhvr>
                                        <p:cTn id="308" dur="1" fill="hold">
                                          <p:stCondLst>
                                            <p:cond delay="0"/>
                                          </p:stCondLst>
                                        </p:cTn>
                                        <p:tgtEl>
                                          <p:spTgt spid="76"/>
                                        </p:tgtEl>
                                        <p:attrNameLst>
                                          <p:attrName>style.visibility</p:attrName>
                                        </p:attrNameLst>
                                      </p:cBhvr>
                                      <p:to>
                                        <p:strVal val="visible"/>
                                      </p:to>
                                    </p:set>
                                    <p:anim calcmode="lin" valueType="num">
                                      <p:cBhvr additive="base">
                                        <p:cTn id="309" dur="500" fill="hold"/>
                                        <p:tgtEl>
                                          <p:spTgt spid="76"/>
                                        </p:tgtEl>
                                        <p:attrNameLst>
                                          <p:attrName>ppt_x</p:attrName>
                                        </p:attrNameLst>
                                      </p:cBhvr>
                                      <p:tavLst>
                                        <p:tav tm="0">
                                          <p:val>
                                            <p:strVal val="#ppt_x"/>
                                          </p:val>
                                        </p:tav>
                                        <p:tav tm="100000">
                                          <p:val>
                                            <p:strVal val="#ppt_x"/>
                                          </p:val>
                                        </p:tav>
                                      </p:tavLst>
                                    </p:anim>
                                    <p:anim calcmode="lin" valueType="num">
                                      <p:cBhvr additive="base">
                                        <p:cTn id="310" dur="500" fill="hold"/>
                                        <p:tgtEl>
                                          <p:spTgt spid="76"/>
                                        </p:tgtEl>
                                        <p:attrNameLst>
                                          <p:attrName>ppt_y</p:attrName>
                                        </p:attrNameLst>
                                      </p:cBhvr>
                                      <p:tavLst>
                                        <p:tav tm="0">
                                          <p:val>
                                            <p:strVal val="1+#ppt_h/2"/>
                                          </p:val>
                                        </p:tav>
                                        <p:tav tm="100000">
                                          <p:val>
                                            <p:strVal val="#ppt_y"/>
                                          </p:val>
                                        </p:tav>
                                      </p:tavLst>
                                    </p:anim>
                                  </p:childTnLst>
                                </p:cTn>
                              </p:par>
                              <p:par>
                                <p:cTn id="311" presetID="2" presetClass="entr" presetSubtype="4" fill="hold" grpId="0" nodeType="withEffect">
                                  <p:stCondLst>
                                    <p:cond delay="0"/>
                                  </p:stCondLst>
                                  <p:childTnLst>
                                    <p:set>
                                      <p:cBhvr>
                                        <p:cTn id="312" dur="1" fill="hold">
                                          <p:stCondLst>
                                            <p:cond delay="0"/>
                                          </p:stCondLst>
                                        </p:cTn>
                                        <p:tgtEl>
                                          <p:spTgt spid="77"/>
                                        </p:tgtEl>
                                        <p:attrNameLst>
                                          <p:attrName>style.visibility</p:attrName>
                                        </p:attrNameLst>
                                      </p:cBhvr>
                                      <p:to>
                                        <p:strVal val="visible"/>
                                      </p:to>
                                    </p:set>
                                    <p:anim calcmode="lin" valueType="num">
                                      <p:cBhvr additive="base">
                                        <p:cTn id="313" dur="500" fill="hold"/>
                                        <p:tgtEl>
                                          <p:spTgt spid="77"/>
                                        </p:tgtEl>
                                        <p:attrNameLst>
                                          <p:attrName>ppt_x</p:attrName>
                                        </p:attrNameLst>
                                      </p:cBhvr>
                                      <p:tavLst>
                                        <p:tav tm="0">
                                          <p:val>
                                            <p:strVal val="#ppt_x"/>
                                          </p:val>
                                        </p:tav>
                                        <p:tav tm="100000">
                                          <p:val>
                                            <p:strVal val="#ppt_x"/>
                                          </p:val>
                                        </p:tav>
                                      </p:tavLst>
                                    </p:anim>
                                    <p:anim calcmode="lin" valueType="num">
                                      <p:cBhvr additive="base">
                                        <p:cTn id="314" dur="500" fill="hold"/>
                                        <p:tgtEl>
                                          <p:spTgt spid="77"/>
                                        </p:tgtEl>
                                        <p:attrNameLst>
                                          <p:attrName>ppt_y</p:attrName>
                                        </p:attrNameLst>
                                      </p:cBhvr>
                                      <p:tavLst>
                                        <p:tav tm="0">
                                          <p:val>
                                            <p:strVal val="1+#ppt_h/2"/>
                                          </p:val>
                                        </p:tav>
                                        <p:tav tm="100000">
                                          <p:val>
                                            <p:strVal val="#ppt_y"/>
                                          </p:val>
                                        </p:tav>
                                      </p:tavLst>
                                    </p:anim>
                                  </p:childTnLst>
                                </p:cTn>
                              </p:par>
                              <p:par>
                                <p:cTn id="315" presetID="2" presetClass="entr" presetSubtype="4" fill="hold" grpId="0" nodeType="withEffect">
                                  <p:stCondLst>
                                    <p:cond delay="0"/>
                                  </p:stCondLst>
                                  <p:childTnLst>
                                    <p:set>
                                      <p:cBhvr>
                                        <p:cTn id="316" dur="1" fill="hold">
                                          <p:stCondLst>
                                            <p:cond delay="0"/>
                                          </p:stCondLst>
                                        </p:cTn>
                                        <p:tgtEl>
                                          <p:spTgt spid="78"/>
                                        </p:tgtEl>
                                        <p:attrNameLst>
                                          <p:attrName>style.visibility</p:attrName>
                                        </p:attrNameLst>
                                      </p:cBhvr>
                                      <p:to>
                                        <p:strVal val="visible"/>
                                      </p:to>
                                    </p:set>
                                    <p:anim calcmode="lin" valueType="num">
                                      <p:cBhvr additive="base">
                                        <p:cTn id="317" dur="500" fill="hold"/>
                                        <p:tgtEl>
                                          <p:spTgt spid="78"/>
                                        </p:tgtEl>
                                        <p:attrNameLst>
                                          <p:attrName>ppt_x</p:attrName>
                                        </p:attrNameLst>
                                      </p:cBhvr>
                                      <p:tavLst>
                                        <p:tav tm="0">
                                          <p:val>
                                            <p:strVal val="#ppt_x"/>
                                          </p:val>
                                        </p:tav>
                                        <p:tav tm="100000">
                                          <p:val>
                                            <p:strVal val="#ppt_x"/>
                                          </p:val>
                                        </p:tav>
                                      </p:tavLst>
                                    </p:anim>
                                    <p:anim calcmode="lin" valueType="num">
                                      <p:cBhvr additive="base">
                                        <p:cTn id="318" dur="500" fill="hold"/>
                                        <p:tgtEl>
                                          <p:spTgt spid="78"/>
                                        </p:tgtEl>
                                        <p:attrNameLst>
                                          <p:attrName>ppt_y</p:attrName>
                                        </p:attrNameLst>
                                      </p:cBhvr>
                                      <p:tavLst>
                                        <p:tav tm="0">
                                          <p:val>
                                            <p:strVal val="1+#ppt_h/2"/>
                                          </p:val>
                                        </p:tav>
                                        <p:tav tm="100000">
                                          <p:val>
                                            <p:strVal val="#ppt_y"/>
                                          </p:val>
                                        </p:tav>
                                      </p:tavLst>
                                    </p:anim>
                                  </p:childTnLst>
                                </p:cTn>
                              </p:par>
                              <p:par>
                                <p:cTn id="319" presetID="2" presetClass="entr" presetSubtype="4" fill="hold" grpId="0" nodeType="withEffect">
                                  <p:stCondLst>
                                    <p:cond delay="0"/>
                                  </p:stCondLst>
                                  <p:childTnLst>
                                    <p:set>
                                      <p:cBhvr>
                                        <p:cTn id="320" dur="1" fill="hold">
                                          <p:stCondLst>
                                            <p:cond delay="0"/>
                                          </p:stCondLst>
                                        </p:cTn>
                                        <p:tgtEl>
                                          <p:spTgt spid="79"/>
                                        </p:tgtEl>
                                        <p:attrNameLst>
                                          <p:attrName>style.visibility</p:attrName>
                                        </p:attrNameLst>
                                      </p:cBhvr>
                                      <p:to>
                                        <p:strVal val="visible"/>
                                      </p:to>
                                    </p:set>
                                    <p:anim calcmode="lin" valueType="num">
                                      <p:cBhvr additive="base">
                                        <p:cTn id="321" dur="500" fill="hold"/>
                                        <p:tgtEl>
                                          <p:spTgt spid="79"/>
                                        </p:tgtEl>
                                        <p:attrNameLst>
                                          <p:attrName>ppt_x</p:attrName>
                                        </p:attrNameLst>
                                      </p:cBhvr>
                                      <p:tavLst>
                                        <p:tav tm="0">
                                          <p:val>
                                            <p:strVal val="#ppt_x"/>
                                          </p:val>
                                        </p:tav>
                                        <p:tav tm="100000">
                                          <p:val>
                                            <p:strVal val="#ppt_x"/>
                                          </p:val>
                                        </p:tav>
                                      </p:tavLst>
                                    </p:anim>
                                    <p:anim calcmode="lin" valueType="num">
                                      <p:cBhvr additive="base">
                                        <p:cTn id="322" dur="500" fill="hold"/>
                                        <p:tgtEl>
                                          <p:spTgt spid="79"/>
                                        </p:tgtEl>
                                        <p:attrNameLst>
                                          <p:attrName>ppt_y</p:attrName>
                                        </p:attrNameLst>
                                      </p:cBhvr>
                                      <p:tavLst>
                                        <p:tav tm="0">
                                          <p:val>
                                            <p:strVal val="1+#ppt_h/2"/>
                                          </p:val>
                                        </p:tav>
                                        <p:tav tm="100000">
                                          <p:val>
                                            <p:strVal val="#ppt_y"/>
                                          </p:val>
                                        </p:tav>
                                      </p:tavLst>
                                    </p:anim>
                                  </p:childTnLst>
                                </p:cTn>
                              </p:par>
                              <p:par>
                                <p:cTn id="323" presetID="2" presetClass="entr" presetSubtype="4" fill="hold" grpId="0" nodeType="withEffect">
                                  <p:stCondLst>
                                    <p:cond delay="0"/>
                                  </p:stCondLst>
                                  <p:childTnLst>
                                    <p:set>
                                      <p:cBhvr>
                                        <p:cTn id="324" dur="1" fill="hold">
                                          <p:stCondLst>
                                            <p:cond delay="0"/>
                                          </p:stCondLst>
                                        </p:cTn>
                                        <p:tgtEl>
                                          <p:spTgt spid="80"/>
                                        </p:tgtEl>
                                        <p:attrNameLst>
                                          <p:attrName>style.visibility</p:attrName>
                                        </p:attrNameLst>
                                      </p:cBhvr>
                                      <p:to>
                                        <p:strVal val="visible"/>
                                      </p:to>
                                    </p:set>
                                    <p:anim calcmode="lin" valueType="num">
                                      <p:cBhvr additive="base">
                                        <p:cTn id="325" dur="500" fill="hold"/>
                                        <p:tgtEl>
                                          <p:spTgt spid="80"/>
                                        </p:tgtEl>
                                        <p:attrNameLst>
                                          <p:attrName>ppt_x</p:attrName>
                                        </p:attrNameLst>
                                      </p:cBhvr>
                                      <p:tavLst>
                                        <p:tav tm="0">
                                          <p:val>
                                            <p:strVal val="#ppt_x"/>
                                          </p:val>
                                        </p:tav>
                                        <p:tav tm="100000">
                                          <p:val>
                                            <p:strVal val="#ppt_x"/>
                                          </p:val>
                                        </p:tav>
                                      </p:tavLst>
                                    </p:anim>
                                    <p:anim calcmode="lin" valueType="num">
                                      <p:cBhvr additive="base">
                                        <p:cTn id="326" dur="500" fill="hold"/>
                                        <p:tgtEl>
                                          <p:spTgt spid="80"/>
                                        </p:tgtEl>
                                        <p:attrNameLst>
                                          <p:attrName>ppt_y</p:attrName>
                                        </p:attrNameLst>
                                      </p:cBhvr>
                                      <p:tavLst>
                                        <p:tav tm="0">
                                          <p:val>
                                            <p:strVal val="1+#ppt_h/2"/>
                                          </p:val>
                                        </p:tav>
                                        <p:tav tm="100000">
                                          <p:val>
                                            <p:strVal val="#ppt_y"/>
                                          </p:val>
                                        </p:tav>
                                      </p:tavLst>
                                    </p:anim>
                                  </p:childTnLst>
                                </p:cTn>
                              </p:par>
                              <p:par>
                                <p:cTn id="327" presetID="2" presetClass="entr" presetSubtype="4" fill="hold" grpId="0" nodeType="withEffect">
                                  <p:stCondLst>
                                    <p:cond delay="0"/>
                                  </p:stCondLst>
                                  <p:childTnLst>
                                    <p:set>
                                      <p:cBhvr>
                                        <p:cTn id="328" dur="1" fill="hold">
                                          <p:stCondLst>
                                            <p:cond delay="0"/>
                                          </p:stCondLst>
                                        </p:cTn>
                                        <p:tgtEl>
                                          <p:spTgt spid="81"/>
                                        </p:tgtEl>
                                        <p:attrNameLst>
                                          <p:attrName>style.visibility</p:attrName>
                                        </p:attrNameLst>
                                      </p:cBhvr>
                                      <p:to>
                                        <p:strVal val="visible"/>
                                      </p:to>
                                    </p:set>
                                    <p:anim calcmode="lin" valueType="num">
                                      <p:cBhvr additive="base">
                                        <p:cTn id="329" dur="500" fill="hold"/>
                                        <p:tgtEl>
                                          <p:spTgt spid="81"/>
                                        </p:tgtEl>
                                        <p:attrNameLst>
                                          <p:attrName>ppt_x</p:attrName>
                                        </p:attrNameLst>
                                      </p:cBhvr>
                                      <p:tavLst>
                                        <p:tav tm="0">
                                          <p:val>
                                            <p:strVal val="#ppt_x"/>
                                          </p:val>
                                        </p:tav>
                                        <p:tav tm="100000">
                                          <p:val>
                                            <p:strVal val="#ppt_x"/>
                                          </p:val>
                                        </p:tav>
                                      </p:tavLst>
                                    </p:anim>
                                    <p:anim calcmode="lin" valueType="num">
                                      <p:cBhvr additive="base">
                                        <p:cTn id="330" dur="500" fill="hold"/>
                                        <p:tgtEl>
                                          <p:spTgt spid="81"/>
                                        </p:tgtEl>
                                        <p:attrNameLst>
                                          <p:attrName>ppt_y</p:attrName>
                                        </p:attrNameLst>
                                      </p:cBhvr>
                                      <p:tavLst>
                                        <p:tav tm="0">
                                          <p:val>
                                            <p:strVal val="1+#ppt_h/2"/>
                                          </p:val>
                                        </p:tav>
                                        <p:tav tm="100000">
                                          <p:val>
                                            <p:strVal val="#ppt_y"/>
                                          </p:val>
                                        </p:tav>
                                      </p:tavLst>
                                    </p:anim>
                                  </p:childTnLst>
                                </p:cTn>
                              </p:par>
                              <p:par>
                                <p:cTn id="331" presetID="2" presetClass="entr" presetSubtype="4" fill="hold" grpId="0" nodeType="withEffect">
                                  <p:stCondLst>
                                    <p:cond delay="0"/>
                                  </p:stCondLst>
                                  <p:childTnLst>
                                    <p:set>
                                      <p:cBhvr>
                                        <p:cTn id="332" dur="1" fill="hold">
                                          <p:stCondLst>
                                            <p:cond delay="0"/>
                                          </p:stCondLst>
                                        </p:cTn>
                                        <p:tgtEl>
                                          <p:spTgt spid="85"/>
                                        </p:tgtEl>
                                        <p:attrNameLst>
                                          <p:attrName>style.visibility</p:attrName>
                                        </p:attrNameLst>
                                      </p:cBhvr>
                                      <p:to>
                                        <p:strVal val="visible"/>
                                      </p:to>
                                    </p:set>
                                    <p:anim calcmode="lin" valueType="num">
                                      <p:cBhvr additive="base">
                                        <p:cTn id="333" dur="500" fill="hold"/>
                                        <p:tgtEl>
                                          <p:spTgt spid="85"/>
                                        </p:tgtEl>
                                        <p:attrNameLst>
                                          <p:attrName>ppt_x</p:attrName>
                                        </p:attrNameLst>
                                      </p:cBhvr>
                                      <p:tavLst>
                                        <p:tav tm="0">
                                          <p:val>
                                            <p:strVal val="#ppt_x"/>
                                          </p:val>
                                        </p:tav>
                                        <p:tav tm="100000">
                                          <p:val>
                                            <p:strVal val="#ppt_x"/>
                                          </p:val>
                                        </p:tav>
                                      </p:tavLst>
                                    </p:anim>
                                    <p:anim calcmode="lin" valueType="num">
                                      <p:cBhvr additive="base">
                                        <p:cTn id="334" dur="500" fill="hold"/>
                                        <p:tgtEl>
                                          <p:spTgt spid="85"/>
                                        </p:tgtEl>
                                        <p:attrNameLst>
                                          <p:attrName>ppt_y</p:attrName>
                                        </p:attrNameLst>
                                      </p:cBhvr>
                                      <p:tavLst>
                                        <p:tav tm="0">
                                          <p:val>
                                            <p:strVal val="1+#ppt_h/2"/>
                                          </p:val>
                                        </p:tav>
                                        <p:tav tm="100000">
                                          <p:val>
                                            <p:strVal val="#ppt_y"/>
                                          </p:val>
                                        </p:tav>
                                      </p:tavLst>
                                    </p:anim>
                                  </p:childTnLst>
                                </p:cTn>
                              </p:par>
                              <p:par>
                                <p:cTn id="335" presetID="2" presetClass="entr" presetSubtype="4" fill="hold" grpId="0" nodeType="withEffect">
                                  <p:stCondLst>
                                    <p:cond delay="0"/>
                                  </p:stCondLst>
                                  <p:childTnLst>
                                    <p:set>
                                      <p:cBhvr>
                                        <p:cTn id="336" dur="1" fill="hold">
                                          <p:stCondLst>
                                            <p:cond delay="0"/>
                                          </p:stCondLst>
                                        </p:cTn>
                                        <p:tgtEl>
                                          <p:spTgt spid="86"/>
                                        </p:tgtEl>
                                        <p:attrNameLst>
                                          <p:attrName>style.visibility</p:attrName>
                                        </p:attrNameLst>
                                      </p:cBhvr>
                                      <p:to>
                                        <p:strVal val="visible"/>
                                      </p:to>
                                    </p:set>
                                    <p:anim calcmode="lin" valueType="num">
                                      <p:cBhvr additive="base">
                                        <p:cTn id="337" dur="500" fill="hold"/>
                                        <p:tgtEl>
                                          <p:spTgt spid="86"/>
                                        </p:tgtEl>
                                        <p:attrNameLst>
                                          <p:attrName>ppt_x</p:attrName>
                                        </p:attrNameLst>
                                      </p:cBhvr>
                                      <p:tavLst>
                                        <p:tav tm="0">
                                          <p:val>
                                            <p:strVal val="#ppt_x"/>
                                          </p:val>
                                        </p:tav>
                                        <p:tav tm="100000">
                                          <p:val>
                                            <p:strVal val="#ppt_x"/>
                                          </p:val>
                                        </p:tav>
                                      </p:tavLst>
                                    </p:anim>
                                    <p:anim calcmode="lin" valueType="num">
                                      <p:cBhvr additive="base">
                                        <p:cTn id="338" dur="500" fill="hold"/>
                                        <p:tgtEl>
                                          <p:spTgt spid="86"/>
                                        </p:tgtEl>
                                        <p:attrNameLst>
                                          <p:attrName>ppt_y</p:attrName>
                                        </p:attrNameLst>
                                      </p:cBhvr>
                                      <p:tavLst>
                                        <p:tav tm="0">
                                          <p:val>
                                            <p:strVal val="1+#ppt_h/2"/>
                                          </p:val>
                                        </p:tav>
                                        <p:tav tm="100000">
                                          <p:val>
                                            <p:strVal val="#ppt_y"/>
                                          </p:val>
                                        </p:tav>
                                      </p:tavLst>
                                    </p:anim>
                                  </p:childTnLst>
                                </p:cTn>
                              </p:par>
                              <p:par>
                                <p:cTn id="339" presetID="2" presetClass="entr" presetSubtype="4" fill="hold" grpId="0" nodeType="withEffect">
                                  <p:stCondLst>
                                    <p:cond delay="0"/>
                                  </p:stCondLst>
                                  <p:childTnLst>
                                    <p:set>
                                      <p:cBhvr>
                                        <p:cTn id="340" dur="1" fill="hold">
                                          <p:stCondLst>
                                            <p:cond delay="0"/>
                                          </p:stCondLst>
                                        </p:cTn>
                                        <p:tgtEl>
                                          <p:spTgt spid="87"/>
                                        </p:tgtEl>
                                        <p:attrNameLst>
                                          <p:attrName>style.visibility</p:attrName>
                                        </p:attrNameLst>
                                      </p:cBhvr>
                                      <p:to>
                                        <p:strVal val="visible"/>
                                      </p:to>
                                    </p:set>
                                    <p:anim calcmode="lin" valueType="num">
                                      <p:cBhvr additive="base">
                                        <p:cTn id="341" dur="500" fill="hold"/>
                                        <p:tgtEl>
                                          <p:spTgt spid="87"/>
                                        </p:tgtEl>
                                        <p:attrNameLst>
                                          <p:attrName>ppt_x</p:attrName>
                                        </p:attrNameLst>
                                      </p:cBhvr>
                                      <p:tavLst>
                                        <p:tav tm="0">
                                          <p:val>
                                            <p:strVal val="#ppt_x"/>
                                          </p:val>
                                        </p:tav>
                                        <p:tav tm="100000">
                                          <p:val>
                                            <p:strVal val="#ppt_x"/>
                                          </p:val>
                                        </p:tav>
                                      </p:tavLst>
                                    </p:anim>
                                    <p:anim calcmode="lin" valueType="num">
                                      <p:cBhvr additive="base">
                                        <p:cTn id="342" dur="500" fill="hold"/>
                                        <p:tgtEl>
                                          <p:spTgt spid="87"/>
                                        </p:tgtEl>
                                        <p:attrNameLst>
                                          <p:attrName>ppt_y</p:attrName>
                                        </p:attrNameLst>
                                      </p:cBhvr>
                                      <p:tavLst>
                                        <p:tav tm="0">
                                          <p:val>
                                            <p:strVal val="1+#ppt_h/2"/>
                                          </p:val>
                                        </p:tav>
                                        <p:tav tm="100000">
                                          <p:val>
                                            <p:strVal val="#ppt_y"/>
                                          </p:val>
                                        </p:tav>
                                      </p:tavLst>
                                    </p:anim>
                                  </p:childTnLst>
                                </p:cTn>
                              </p:par>
                              <p:par>
                                <p:cTn id="343" presetID="2" presetClass="entr" presetSubtype="4" fill="hold" grpId="0" nodeType="withEffect">
                                  <p:stCondLst>
                                    <p:cond delay="0"/>
                                  </p:stCondLst>
                                  <p:childTnLst>
                                    <p:set>
                                      <p:cBhvr>
                                        <p:cTn id="344" dur="1" fill="hold">
                                          <p:stCondLst>
                                            <p:cond delay="0"/>
                                          </p:stCondLst>
                                        </p:cTn>
                                        <p:tgtEl>
                                          <p:spTgt spid="88"/>
                                        </p:tgtEl>
                                        <p:attrNameLst>
                                          <p:attrName>style.visibility</p:attrName>
                                        </p:attrNameLst>
                                      </p:cBhvr>
                                      <p:to>
                                        <p:strVal val="visible"/>
                                      </p:to>
                                    </p:set>
                                    <p:anim calcmode="lin" valueType="num">
                                      <p:cBhvr additive="base">
                                        <p:cTn id="345" dur="500" fill="hold"/>
                                        <p:tgtEl>
                                          <p:spTgt spid="88"/>
                                        </p:tgtEl>
                                        <p:attrNameLst>
                                          <p:attrName>ppt_x</p:attrName>
                                        </p:attrNameLst>
                                      </p:cBhvr>
                                      <p:tavLst>
                                        <p:tav tm="0">
                                          <p:val>
                                            <p:strVal val="#ppt_x"/>
                                          </p:val>
                                        </p:tav>
                                        <p:tav tm="100000">
                                          <p:val>
                                            <p:strVal val="#ppt_x"/>
                                          </p:val>
                                        </p:tav>
                                      </p:tavLst>
                                    </p:anim>
                                    <p:anim calcmode="lin" valueType="num">
                                      <p:cBhvr additive="base">
                                        <p:cTn id="346" dur="500" fill="hold"/>
                                        <p:tgtEl>
                                          <p:spTgt spid="88"/>
                                        </p:tgtEl>
                                        <p:attrNameLst>
                                          <p:attrName>ppt_y</p:attrName>
                                        </p:attrNameLst>
                                      </p:cBhvr>
                                      <p:tavLst>
                                        <p:tav tm="0">
                                          <p:val>
                                            <p:strVal val="1+#ppt_h/2"/>
                                          </p:val>
                                        </p:tav>
                                        <p:tav tm="100000">
                                          <p:val>
                                            <p:strVal val="#ppt_y"/>
                                          </p:val>
                                        </p:tav>
                                      </p:tavLst>
                                    </p:anim>
                                  </p:childTnLst>
                                </p:cTn>
                              </p:par>
                              <p:par>
                                <p:cTn id="347" presetID="2" presetClass="entr" presetSubtype="4" fill="hold" grpId="0" nodeType="withEffect">
                                  <p:stCondLst>
                                    <p:cond delay="0"/>
                                  </p:stCondLst>
                                  <p:childTnLst>
                                    <p:set>
                                      <p:cBhvr>
                                        <p:cTn id="348" dur="1" fill="hold">
                                          <p:stCondLst>
                                            <p:cond delay="0"/>
                                          </p:stCondLst>
                                        </p:cTn>
                                        <p:tgtEl>
                                          <p:spTgt spid="89"/>
                                        </p:tgtEl>
                                        <p:attrNameLst>
                                          <p:attrName>style.visibility</p:attrName>
                                        </p:attrNameLst>
                                      </p:cBhvr>
                                      <p:to>
                                        <p:strVal val="visible"/>
                                      </p:to>
                                    </p:set>
                                    <p:anim calcmode="lin" valueType="num">
                                      <p:cBhvr additive="base">
                                        <p:cTn id="349" dur="500" fill="hold"/>
                                        <p:tgtEl>
                                          <p:spTgt spid="89"/>
                                        </p:tgtEl>
                                        <p:attrNameLst>
                                          <p:attrName>ppt_x</p:attrName>
                                        </p:attrNameLst>
                                      </p:cBhvr>
                                      <p:tavLst>
                                        <p:tav tm="0">
                                          <p:val>
                                            <p:strVal val="#ppt_x"/>
                                          </p:val>
                                        </p:tav>
                                        <p:tav tm="100000">
                                          <p:val>
                                            <p:strVal val="#ppt_x"/>
                                          </p:val>
                                        </p:tav>
                                      </p:tavLst>
                                    </p:anim>
                                    <p:anim calcmode="lin" valueType="num">
                                      <p:cBhvr additive="base">
                                        <p:cTn id="350" dur="500" fill="hold"/>
                                        <p:tgtEl>
                                          <p:spTgt spid="89"/>
                                        </p:tgtEl>
                                        <p:attrNameLst>
                                          <p:attrName>ppt_y</p:attrName>
                                        </p:attrNameLst>
                                      </p:cBhvr>
                                      <p:tavLst>
                                        <p:tav tm="0">
                                          <p:val>
                                            <p:strVal val="1+#ppt_h/2"/>
                                          </p:val>
                                        </p:tav>
                                        <p:tav tm="100000">
                                          <p:val>
                                            <p:strVal val="#ppt_y"/>
                                          </p:val>
                                        </p:tav>
                                      </p:tavLst>
                                    </p:anim>
                                  </p:childTnLst>
                                </p:cTn>
                              </p:par>
                              <p:par>
                                <p:cTn id="351" presetID="2" presetClass="entr" presetSubtype="4" fill="hold" grpId="0" nodeType="withEffect">
                                  <p:stCondLst>
                                    <p:cond delay="0"/>
                                  </p:stCondLst>
                                  <p:childTnLst>
                                    <p:set>
                                      <p:cBhvr>
                                        <p:cTn id="352" dur="1" fill="hold">
                                          <p:stCondLst>
                                            <p:cond delay="0"/>
                                          </p:stCondLst>
                                        </p:cTn>
                                        <p:tgtEl>
                                          <p:spTgt spid="90"/>
                                        </p:tgtEl>
                                        <p:attrNameLst>
                                          <p:attrName>style.visibility</p:attrName>
                                        </p:attrNameLst>
                                      </p:cBhvr>
                                      <p:to>
                                        <p:strVal val="visible"/>
                                      </p:to>
                                    </p:set>
                                    <p:anim calcmode="lin" valueType="num">
                                      <p:cBhvr additive="base">
                                        <p:cTn id="353" dur="500" fill="hold"/>
                                        <p:tgtEl>
                                          <p:spTgt spid="90"/>
                                        </p:tgtEl>
                                        <p:attrNameLst>
                                          <p:attrName>ppt_x</p:attrName>
                                        </p:attrNameLst>
                                      </p:cBhvr>
                                      <p:tavLst>
                                        <p:tav tm="0">
                                          <p:val>
                                            <p:strVal val="#ppt_x"/>
                                          </p:val>
                                        </p:tav>
                                        <p:tav tm="100000">
                                          <p:val>
                                            <p:strVal val="#ppt_x"/>
                                          </p:val>
                                        </p:tav>
                                      </p:tavLst>
                                    </p:anim>
                                    <p:anim calcmode="lin" valueType="num">
                                      <p:cBhvr additive="base">
                                        <p:cTn id="354"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p:bldP spid="60" grpId="0"/>
      <p:bldP spid="61" grpId="0"/>
      <p:bldP spid="62" grpId="0"/>
      <p:bldP spid="63" grpId="0"/>
      <p:bldP spid="64" grpId="0"/>
      <p:bldP spid="65" grpId="0"/>
      <p:bldP spid="66" grpId="0"/>
      <p:bldP spid="67" grpId="0" animBg="1"/>
      <p:bldP spid="68" grpId="0" animBg="1"/>
      <p:bldP spid="69" grpId="0" animBg="1"/>
      <p:bldP spid="70" grpId="0"/>
      <p:bldP spid="71" grpId="0"/>
      <p:bldP spid="72" grpId="0"/>
      <p:bldP spid="73" grpId="0"/>
      <p:bldP spid="74" grpId="0" animBg="1"/>
      <p:bldP spid="75" grpId="0"/>
      <p:bldP spid="76" grpId="0" animBg="1"/>
      <p:bldP spid="77" grpId="0"/>
      <p:bldP spid="78" grpId="0" animBg="1"/>
      <p:bldP spid="79" grpId="0"/>
      <p:bldP spid="80" grpId="0" animBg="1"/>
      <p:bldP spid="81" grpId="0"/>
      <p:bldP spid="82" grpId="0"/>
      <p:bldP spid="83" grpId="0"/>
      <p:bldP spid="84" grpId="0"/>
      <p:bldP spid="85" grpId="0"/>
      <p:bldP spid="86" grpId="0"/>
      <p:bldP spid="87" grpId="0"/>
      <p:bldP spid="88" grpId="0"/>
      <p:bldP spid="89" grpId="0" animBg="1"/>
      <p:bldP spid="90" grpId="0"/>
    </p:bld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141</a:t>
            </a:fld>
            <a:endParaRPr lang="en-US" altLang="zh-CN"/>
          </a:p>
        </p:txBody>
      </p:sp>
      <p:sp>
        <p:nvSpPr>
          <p:cNvPr id="3" name="Rectangle 4"/>
          <p:cNvSpPr>
            <a:spLocks noChangeArrowheads="1"/>
          </p:cNvSpPr>
          <p:nvPr/>
        </p:nvSpPr>
        <p:spPr bwMode="auto">
          <a:xfrm>
            <a:off x="395288" y="836613"/>
            <a:ext cx="4176712" cy="685800"/>
          </a:xfrm>
          <a:prstGeom prst="rect">
            <a:avLst/>
          </a:prstGeom>
          <a:noFill/>
          <a:ln w="9525">
            <a:noFill/>
            <a:miter lim="800000"/>
            <a:headEnd/>
            <a:tailEnd/>
          </a:ln>
          <a:effectLst/>
        </p:spPr>
        <p:txBody>
          <a:bodyPr anchor="ctr"/>
          <a:lstStyle/>
          <a:p>
            <a:pPr algn="ctr"/>
            <a:r>
              <a:rPr lang="zh-CN" altLang="en-US" sz="3200" b="1" u="none" dirty="0">
                <a:latin typeface="Times New Roman" pitchFamily="18" charset="0"/>
                <a:ea typeface="仿宋_GB2312" pitchFamily="49" charset="-122"/>
                <a:cs typeface="Times New Roman" pitchFamily="18" charset="0"/>
              </a:rPr>
              <a:t>循环链表的搜索算法</a:t>
            </a:r>
            <a:endParaRPr lang="zh-CN" altLang="en-US" sz="3200" b="1" u="none" dirty="0">
              <a:solidFill>
                <a:schemeClr val="hlink"/>
              </a:solidFill>
              <a:latin typeface="Times New Roman" pitchFamily="18" charset="0"/>
              <a:ea typeface="仿宋_GB2312" pitchFamily="49" charset="-122"/>
              <a:cs typeface="Times New Roman" pitchFamily="18" charset="0"/>
            </a:endParaRPr>
          </a:p>
        </p:txBody>
      </p:sp>
      <p:sp>
        <p:nvSpPr>
          <p:cNvPr id="4" name="Text Box 5"/>
          <p:cNvSpPr txBox="1">
            <a:spLocks noChangeArrowheads="1"/>
          </p:cNvSpPr>
          <p:nvPr/>
        </p:nvSpPr>
        <p:spPr bwMode="auto">
          <a:xfrm>
            <a:off x="611188" y="1557338"/>
            <a:ext cx="8229600" cy="4681453"/>
          </a:xfrm>
          <a:prstGeom prst="rect">
            <a:avLst/>
          </a:prstGeom>
          <a:noFill/>
          <a:ln w="9525">
            <a:noFill/>
            <a:miter lim="800000"/>
            <a:headEnd/>
            <a:tailEnd/>
          </a:ln>
        </p:spPr>
        <p:txBody>
          <a:bodyPr lIns="112947" tIns="56473" rIns="112947" bIns="56473">
            <a:spAutoFit/>
          </a:bodyPr>
          <a:lstStyle/>
          <a:p>
            <a:pPr defTabSz="1128713"/>
            <a:r>
              <a:rPr lang="en-US" altLang="zh-CN" sz="2800" b="1" u="none" dirty="0">
                <a:solidFill>
                  <a:srgbClr val="CC0000"/>
                </a:solidFill>
                <a:effectLst/>
                <a:latin typeface="Times New Roman" pitchFamily="18" charset="0"/>
                <a:ea typeface="仿宋_GB2312" pitchFamily="49" charset="-122"/>
                <a:cs typeface="Times New Roman" pitchFamily="18" charset="0"/>
              </a:rPr>
              <a:t>template &lt;class Type&gt; </a:t>
            </a:r>
            <a:r>
              <a:rPr lang="en-US" altLang="zh-CN" sz="2800" b="0" u="none" dirty="0" err="1">
                <a:solidFill>
                  <a:srgbClr val="CC0000"/>
                </a:solidFill>
                <a:effectLst/>
                <a:latin typeface="Times New Roman" pitchFamily="18" charset="0"/>
                <a:ea typeface="仿宋_GB2312" pitchFamily="49" charset="-122"/>
                <a:cs typeface="Times New Roman" pitchFamily="18" charset="0"/>
              </a:rPr>
              <a:t>CircLinkNode</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&lt;Type</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&gt;</a:t>
            </a:r>
            <a:endParaRPr lang="en-US" altLang="zh-CN" sz="2800" b="1" u="none" dirty="0">
              <a:solidFill>
                <a:srgbClr val="CC0000"/>
              </a:solidFill>
              <a:effectLst/>
              <a:latin typeface="Times New Roman" pitchFamily="18" charset="0"/>
              <a:ea typeface="仿宋_GB2312" pitchFamily="49" charset="-122"/>
              <a:cs typeface="Times New Roman" pitchFamily="18" charset="0"/>
            </a:endParaRPr>
          </a:p>
          <a:p>
            <a:pPr defTabSz="1128713"/>
            <a:r>
              <a:rPr lang="en-US" altLang="zh-CN" sz="2800" u="none" dirty="0" smtClean="0">
                <a:solidFill>
                  <a:srgbClr val="CC0000"/>
                </a:solidFill>
                <a:effectLst/>
                <a:latin typeface="Times New Roman" pitchFamily="18" charset="0"/>
                <a:ea typeface="仿宋_GB2312" pitchFamily="49" charset="-122"/>
                <a:cs typeface="Times New Roman" pitchFamily="18" charset="0"/>
              </a:rPr>
              <a:t>	* </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CircList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&lt;Type&gt; ::</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Search</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Type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value</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endParaRPr lang="en-US" altLang="zh-CN" sz="2800" u="none" dirty="0">
              <a:solidFill>
                <a:srgbClr val="CC0000"/>
              </a:solidFill>
              <a:effectLst/>
              <a:latin typeface="Times New Roman" pitchFamily="18" charset="0"/>
              <a:ea typeface="仿宋_GB2312" pitchFamily="49" charset="-122"/>
              <a:cs typeface="Times New Roman" pitchFamily="18" charset="0"/>
            </a:endParaRPr>
          </a:p>
          <a:p>
            <a:pPr defTabSz="1128713"/>
            <a:r>
              <a:rPr lang="en-US" altLang="zh-CN" sz="2800" b="1"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在链表中从头搜索其数据值为</a:t>
            </a:r>
            <a:r>
              <a:rPr lang="en-US" altLang="zh-CN" sz="2800" u="none" dirty="0">
                <a:solidFill>
                  <a:srgbClr val="FF0000"/>
                </a:solidFill>
                <a:effectLst/>
                <a:latin typeface="Times New Roman" pitchFamily="18" charset="0"/>
                <a:ea typeface="仿宋_GB2312" pitchFamily="49" charset="-122"/>
                <a:cs typeface="Times New Roman" pitchFamily="18" charset="0"/>
              </a:rPr>
              <a:t>value</a:t>
            </a:r>
            <a:r>
              <a:rPr lang="zh-CN" altLang="en-US" sz="2800" b="0" u="none" dirty="0">
                <a:solidFill>
                  <a:srgbClr val="0000FF"/>
                </a:solidFill>
                <a:effectLst/>
                <a:latin typeface="Times New Roman" pitchFamily="18" charset="0"/>
                <a:cs typeface="Times New Roman" pitchFamily="18" charset="0"/>
              </a:rPr>
              <a:t>的结点</a:t>
            </a:r>
          </a:p>
          <a:p>
            <a:pPr defTabSz="1128713"/>
            <a:r>
              <a:rPr lang="zh-CN" altLang="en-US"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first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a:solidFill>
                  <a:srgbClr val="CC0000"/>
                </a:solidFill>
                <a:effectLst/>
                <a:latin typeface="Times New Roman" pitchFamily="18" charset="0"/>
                <a:ea typeface="仿宋_GB2312" pitchFamily="49" charset="-122"/>
                <a:cs typeface="Times New Roman" pitchFamily="18" charset="0"/>
              </a:rPr>
              <a:t>link</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endParaRPr lang="en-US" altLang="zh-CN" sz="2800" u="none" dirty="0">
              <a:solidFill>
                <a:schemeClr val="hlink"/>
              </a:solidFill>
              <a:effectLst/>
              <a:latin typeface="Times New Roman" pitchFamily="18" charset="0"/>
              <a:ea typeface="仿宋_GB2312" pitchFamily="49" charset="-122"/>
              <a:cs typeface="Times New Roman" pitchFamily="18" charset="0"/>
            </a:endParaRPr>
          </a:p>
          <a:p>
            <a:pPr defTabSz="1128713"/>
            <a:r>
              <a:rPr lang="en-US" altLang="zh-CN" sz="2800" u="none" dirty="0">
                <a:solidFill>
                  <a:schemeClr val="hlink"/>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while</a:t>
            </a:r>
            <a:r>
              <a:rPr lang="en-US" altLang="zh-CN" sz="2800" b="1"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first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&amp;&amp;</a:t>
            </a:r>
            <a:r>
              <a:rPr lang="en-US" altLang="zh-CN" sz="2800" u="none" dirty="0">
                <a:solidFill>
                  <a:srgbClr val="CC0000"/>
                </a:solidFill>
                <a:effectLst/>
                <a:latin typeface="Times New Roman" pitchFamily="18" charset="0"/>
                <a:ea typeface="仿宋_GB2312" pitchFamily="49" charset="-122"/>
                <a:cs typeface="Times New Roman" pitchFamily="18" charset="0"/>
              </a:rPr>
              <a:t> </a:t>
            </a:r>
          </a:p>
          <a:p>
            <a:pPr defTabSz="1128713"/>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current</a:t>
            </a:r>
            <a:r>
              <a:rPr lang="en-US" altLang="zh-CN" sz="2800" u="none" dirty="0">
                <a:solidFill>
                  <a:srgbClr val="CC0000"/>
                </a:solidFill>
                <a:effectLst/>
                <a:latin typeface="Times New Roman" pitchFamily="18" charset="0"/>
                <a:ea typeface="仿宋_GB2312" pitchFamily="49" charset="-122"/>
                <a:cs typeface="Times New Roman" pitchFamily="18" charset="0"/>
              </a:rPr>
              <a:t>-&gt;</a:t>
            </a:r>
            <a:r>
              <a:rPr lang="en-US" altLang="zh-CN" sz="2800" b="0" u="none" dirty="0" smtClean="0">
                <a:solidFill>
                  <a:srgbClr val="CC0000"/>
                </a:solidFill>
                <a:effectLst/>
                <a:latin typeface="Times New Roman" pitchFamily="18" charset="0"/>
                <a:cs typeface="Times New Roman" pitchFamily="18" charset="0"/>
              </a:rPr>
              <a:t>data</a:t>
            </a:r>
            <a:r>
              <a:rPr lang="en-US" altLang="zh-CN" sz="2800" u="none" dirty="0" smtClean="0">
                <a:solidFill>
                  <a:srgbClr val="CC0000"/>
                </a:solidFill>
                <a:effectLst/>
                <a:latin typeface="Times New Roman" pitchFamily="18" charset="0"/>
                <a:cs typeface="Times New Roman" pitchFamily="18" charset="0"/>
              </a:rPr>
              <a:t>!</a:t>
            </a:r>
            <a:r>
              <a:rPr lang="en-US" altLang="zh-CN" sz="2800" i="1"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value</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 </a:t>
            </a:r>
            <a:endParaRPr lang="en-US" altLang="zh-CN" sz="2800" b="1" u="none" dirty="0">
              <a:solidFill>
                <a:srgbClr val="CC0000"/>
              </a:solidFill>
              <a:effectLst/>
              <a:latin typeface="Times New Roman" pitchFamily="18" charset="0"/>
              <a:ea typeface="仿宋_GB2312" pitchFamily="49" charset="-122"/>
              <a:cs typeface="Times New Roman" pitchFamily="18" charset="0"/>
            </a:endParaRPr>
          </a:p>
          <a:p>
            <a:pPr defTabSz="1128713"/>
            <a:r>
              <a:rPr lang="en-US" altLang="zh-CN" sz="2800" b="1"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a:solidFill>
                  <a:srgbClr val="CC0000"/>
                </a:solidFill>
                <a:effectLst/>
                <a:latin typeface="Times New Roman" pitchFamily="18" charset="0"/>
                <a:ea typeface="仿宋_GB2312" pitchFamily="49" charset="-122"/>
                <a:cs typeface="Times New Roman" pitchFamily="18" charset="0"/>
              </a:rPr>
              <a:t>link</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endParaRPr lang="en-US" altLang="zh-CN" sz="2800" u="none" dirty="0">
              <a:solidFill>
                <a:srgbClr val="CC0000"/>
              </a:solidFill>
              <a:effectLst/>
              <a:latin typeface="Times New Roman" pitchFamily="18" charset="0"/>
              <a:ea typeface="仿宋_GB2312" pitchFamily="49" charset="-122"/>
              <a:cs typeface="Times New Roman" pitchFamily="18" charset="0"/>
            </a:endParaRPr>
          </a:p>
          <a:p>
            <a:pPr defTabSz="1128713"/>
            <a:r>
              <a:rPr lang="en-US" altLang="zh-CN" sz="2800" b="1" u="none" dirty="0">
                <a:solidFill>
                  <a:srgbClr val="CC0000"/>
                </a:solidFill>
                <a:effectLst/>
                <a:latin typeface="Times New Roman" pitchFamily="18" charset="0"/>
                <a:ea typeface="仿宋_GB2312" pitchFamily="49" charset="-122"/>
                <a:cs typeface="Times New Roman" pitchFamily="18" charset="0"/>
              </a:rPr>
              <a:t>     return</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current</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pPr defTabSz="1128713"/>
            <a:r>
              <a:rPr lang="en-US" altLang="zh-CN" sz="2800" b="1" u="none" dirty="0">
                <a:solidFill>
                  <a:srgbClr val="CC0000"/>
                </a:solidFill>
                <a:effectLst/>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142</a:t>
            </a:fld>
            <a:endParaRPr lang="en-US" altLang="zh-CN"/>
          </a:p>
        </p:txBody>
      </p:sp>
      <p:sp>
        <p:nvSpPr>
          <p:cNvPr id="3" name="Text Box 4"/>
          <p:cNvSpPr txBox="1">
            <a:spLocks noChangeArrowheads="1"/>
          </p:cNvSpPr>
          <p:nvPr/>
        </p:nvSpPr>
        <p:spPr bwMode="auto">
          <a:xfrm>
            <a:off x="685800" y="1106488"/>
            <a:ext cx="8229600" cy="2613195"/>
          </a:xfrm>
          <a:prstGeom prst="rect">
            <a:avLst/>
          </a:prstGeom>
          <a:noFill/>
          <a:ln w="9525">
            <a:noFill/>
            <a:miter lim="800000"/>
            <a:headEnd/>
            <a:tailEnd/>
          </a:ln>
        </p:spPr>
        <p:txBody>
          <a:bodyPr lIns="112947" tIns="56473" rIns="112947" bIns="56473">
            <a:spAutoFit/>
          </a:bodyPr>
          <a:lstStyle/>
          <a:p>
            <a:pPr defTabSz="1128713"/>
            <a:r>
              <a:rPr lang="en-US" altLang="zh-CN" sz="2800" b="1" u="none" dirty="0">
                <a:solidFill>
                  <a:srgbClr val="CC0000"/>
                </a:solidFill>
                <a:effectLst/>
                <a:latin typeface="Times New Roman" pitchFamily="18" charset="0"/>
                <a:cs typeface="Times New Roman" pitchFamily="18" charset="0"/>
              </a:rPr>
              <a:t>if</a:t>
            </a:r>
            <a:r>
              <a:rPr lang="en-US" altLang="zh-CN" sz="2800" u="none" dirty="0">
                <a:solidFill>
                  <a:srgbClr val="CC0000"/>
                </a:solidFill>
                <a:effectLst/>
                <a:latin typeface="Times New Roman" pitchFamily="18" charset="0"/>
                <a:cs typeface="Times New Roman" pitchFamily="18" charset="0"/>
              </a:rPr>
              <a:t> ( </a:t>
            </a:r>
            <a:r>
              <a:rPr lang="en-US" altLang="zh-CN" sz="2800" b="0" u="none" dirty="0" smtClean="0">
                <a:solidFill>
                  <a:srgbClr val="CC0000"/>
                </a:solidFill>
                <a:effectLst/>
                <a:latin typeface="Times New Roman" pitchFamily="18" charset="0"/>
                <a:cs typeface="Times New Roman" pitchFamily="18" charset="0"/>
              </a:rPr>
              <a:t>first</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NULL</a:t>
            </a:r>
            <a:r>
              <a:rPr lang="en-US" altLang="zh-CN" sz="280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p>
          <a:p>
            <a:pPr defTabSz="1128713"/>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CircLinkNode</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a:t>
            </a:r>
            <a:r>
              <a:rPr lang="en-US" altLang="zh-CN" sz="2800" b="1" u="none" dirty="0" smtClean="0">
                <a:solidFill>
                  <a:srgbClr val="CC0000"/>
                </a:solidFill>
                <a:effectLst/>
                <a:latin typeface="Times New Roman" pitchFamily="18" charset="0"/>
                <a:cs typeface="Times New Roman" pitchFamily="18" charset="0"/>
              </a:rPr>
              <a:t>Type</a:t>
            </a:r>
            <a:r>
              <a:rPr lang="en-US" altLang="zh-CN" sz="2800" b="1" u="none" dirty="0">
                <a:solidFill>
                  <a:srgbClr val="CC0000"/>
                </a:solidFill>
                <a:effectLst/>
                <a:latin typeface="Times New Roman" pitchFamily="18" charset="0"/>
                <a:cs typeface="Times New Roman" pitchFamily="18" charset="0"/>
              </a:rPr>
              <a:t>&gt;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second</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first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a:solidFill>
                  <a:srgbClr val="CC0000"/>
                </a:solidFill>
                <a:effectLst/>
                <a:latin typeface="Times New Roman" pitchFamily="18" charset="0"/>
                <a:cs typeface="Times New Roman" pitchFamily="18" charset="0"/>
              </a:rPr>
              <a:t>link</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pPr defTabSz="1128713"/>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first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C0000"/>
                </a:solidFill>
                <a:effectLst/>
                <a:latin typeface="Times New Roman" pitchFamily="18" charset="0"/>
                <a:cs typeface="Times New Roman" pitchFamily="18" charset="0"/>
              </a:rPr>
              <a:t>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av</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av</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second</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p>
          <a:p>
            <a:pPr defTabSz="1128713"/>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first</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NULL</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pPr defTabSz="1128713"/>
            <a:r>
              <a:rPr lang="en-US" altLang="zh-CN" sz="2800" b="1" u="none" dirty="0">
                <a:solidFill>
                  <a:srgbClr val="CC0000"/>
                </a:solidFill>
                <a:effectLst/>
                <a:latin typeface="Times New Roman" pitchFamily="18" charset="0"/>
                <a:cs typeface="Times New Roman" pitchFamily="18" charset="0"/>
              </a:rPr>
              <a:t>}</a:t>
            </a:r>
            <a:endParaRPr lang="en-US" altLang="zh-CN" sz="2800" b="1" u="none" dirty="0">
              <a:solidFill>
                <a:schemeClr val="hlink"/>
              </a:solidFill>
              <a:effectLst/>
              <a:latin typeface="Times New Roman" pitchFamily="18" charset="0"/>
              <a:cs typeface="Times New Roman" pitchFamily="18" charset="0"/>
            </a:endParaRPr>
          </a:p>
        </p:txBody>
      </p:sp>
      <p:sp>
        <p:nvSpPr>
          <p:cNvPr id="4" name="Text Box 5"/>
          <p:cNvSpPr txBox="1">
            <a:spLocks noChangeArrowheads="1"/>
          </p:cNvSpPr>
          <p:nvPr/>
        </p:nvSpPr>
        <p:spPr bwMode="auto">
          <a:xfrm>
            <a:off x="609600" y="403225"/>
            <a:ext cx="6049963" cy="601663"/>
          </a:xfrm>
          <a:prstGeom prst="rect">
            <a:avLst/>
          </a:prstGeom>
          <a:noFill/>
          <a:ln w="9525">
            <a:noFill/>
            <a:miter lim="800000"/>
            <a:headEnd/>
            <a:tailEnd/>
          </a:ln>
        </p:spPr>
        <p:txBody>
          <a:bodyPr lIns="112947" tIns="56473" rIns="112947" bIns="56473">
            <a:spAutoFit/>
          </a:bodyPr>
          <a:lstStyle/>
          <a:p>
            <a:pPr defTabSz="1128713"/>
            <a:r>
              <a:rPr lang="zh-CN" altLang="en-US" sz="3200" b="1" u="none" dirty="0">
                <a:solidFill>
                  <a:srgbClr val="0000CC"/>
                </a:solidFill>
                <a:latin typeface="Times New Roman" pitchFamily="18" charset="0"/>
                <a:ea typeface="仿宋_GB2312" pitchFamily="49" charset="-122"/>
                <a:cs typeface="Times New Roman" pitchFamily="18" charset="0"/>
              </a:rPr>
              <a:t>利用可利用空间表回收循环链表</a:t>
            </a:r>
            <a:endParaRPr lang="zh-CN" altLang="en-US" sz="3200" u="none" dirty="0">
              <a:latin typeface="Times New Roman" pitchFamily="18" charset="0"/>
              <a:cs typeface="Times New Roman" pitchFamily="18" charset="0"/>
            </a:endParaRPr>
          </a:p>
        </p:txBody>
      </p:sp>
      <p:sp>
        <p:nvSpPr>
          <p:cNvPr id="5" name="Rectangle 6"/>
          <p:cNvSpPr>
            <a:spLocks noChangeArrowheads="1"/>
          </p:cNvSpPr>
          <p:nvPr/>
        </p:nvSpPr>
        <p:spPr bwMode="auto">
          <a:xfrm>
            <a:off x="1676400" y="3886200"/>
            <a:ext cx="685800" cy="457200"/>
          </a:xfrm>
          <a:prstGeom prst="rect">
            <a:avLst/>
          </a:prstGeom>
          <a:solidFill>
            <a:srgbClr val="FFFFCC"/>
          </a:solidFill>
          <a:ln w="19050">
            <a:solidFill>
              <a:schemeClr val="tx1"/>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6" name="Line 7"/>
          <p:cNvSpPr>
            <a:spLocks noChangeShapeType="1"/>
          </p:cNvSpPr>
          <p:nvPr/>
        </p:nvSpPr>
        <p:spPr bwMode="auto">
          <a:xfrm>
            <a:off x="2057400" y="3886200"/>
            <a:ext cx="0" cy="4572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7" name="Rectangle 8"/>
          <p:cNvSpPr>
            <a:spLocks noChangeArrowheads="1"/>
          </p:cNvSpPr>
          <p:nvPr/>
        </p:nvSpPr>
        <p:spPr bwMode="auto">
          <a:xfrm>
            <a:off x="1676400" y="5334000"/>
            <a:ext cx="6858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8" name="Line 9"/>
          <p:cNvSpPr>
            <a:spLocks noChangeShapeType="1"/>
          </p:cNvSpPr>
          <p:nvPr/>
        </p:nvSpPr>
        <p:spPr bwMode="auto">
          <a:xfrm>
            <a:off x="2514600" y="5562600"/>
            <a:ext cx="3048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9" name="Line 10"/>
          <p:cNvSpPr>
            <a:spLocks noChangeShapeType="1"/>
          </p:cNvSpPr>
          <p:nvPr/>
        </p:nvSpPr>
        <p:spPr bwMode="auto">
          <a:xfrm>
            <a:off x="1295400" y="5562600"/>
            <a:ext cx="3810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10" name="Line 11"/>
          <p:cNvSpPr>
            <a:spLocks noChangeShapeType="1"/>
          </p:cNvSpPr>
          <p:nvPr/>
        </p:nvSpPr>
        <p:spPr bwMode="auto">
          <a:xfrm>
            <a:off x="2057400" y="53340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1" name="Rectangle 12"/>
          <p:cNvSpPr>
            <a:spLocks noChangeArrowheads="1"/>
          </p:cNvSpPr>
          <p:nvPr/>
        </p:nvSpPr>
        <p:spPr bwMode="auto">
          <a:xfrm>
            <a:off x="2819400" y="5334000"/>
            <a:ext cx="6858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2" name="Line 13"/>
          <p:cNvSpPr>
            <a:spLocks noChangeShapeType="1"/>
          </p:cNvSpPr>
          <p:nvPr/>
        </p:nvSpPr>
        <p:spPr bwMode="auto">
          <a:xfrm>
            <a:off x="3200400" y="53340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3" name="Line 14"/>
          <p:cNvSpPr>
            <a:spLocks noChangeShapeType="1"/>
          </p:cNvSpPr>
          <p:nvPr/>
        </p:nvSpPr>
        <p:spPr bwMode="auto">
          <a:xfrm>
            <a:off x="3352800" y="5562600"/>
            <a:ext cx="5334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14" name="Line 15"/>
          <p:cNvSpPr>
            <a:spLocks noChangeShapeType="1"/>
          </p:cNvSpPr>
          <p:nvPr/>
        </p:nvSpPr>
        <p:spPr bwMode="auto">
          <a:xfrm>
            <a:off x="3886200" y="5562600"/>
            <a:ext cx="304800" cy="0"/>
          </a:xfrm>
          <a:prstGeom prst="line">
            <a:avLst/>
          </a:prstGeom>
          <a:noFill/>
          <a:ln w="38100">
            <a:solidFill>
              <a:srgbClr val="0000CC"/>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5" name="Line 16"/>
          <p:cNvSpPr>
            <a:spLocks noChangeShapeType="1"/>
          </p:cNvSpPr>
          <p:nvPr/>
        </p:nvSpPr>
        <p:spPr bwMode="auto">
          <a:xfrm>
            <a:off x="4191000" y="5562600"/>
            <a:ext cx="3810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16" name="Rectangle 17"/>
          <p:cNvSpPr>
            <a:spLocks noChangeArrowheads="1"/>
          </p:cNvSpPr>
          <p:nvPr/>
        </p:nvSpPr>
        <p:spPr bwMode="auto">
          <a:xfrm>
            <a:off x="4495800" y="5334000"/>
            <a:ext cx="6858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7" name="Line 18"/>
          <p:cNvSpPr>
            <a:spLocks noChangeShapeType="1"/>
          </p:cNvSpPr>
          <p:nvPr/>
        </p:nvSpPr>
        <p:spPr bwMode="auto">
          <a:xfrm>
            <a:off x="4876800" y="53340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8" name="Rectangle 19"/>
          <p:cNvSpPr>
            <a:spLocks noChangeArrowheads="1"/>
          </p:cNvSpPr>
          <p:nvPr/>
        </p:nvSpPr>
        <p:spPr bwMode="auto">
          <a:xfrm>
            <a:off x="5943600" y="5334000"/>
            <a:ext cx="6858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9" name="Line 20"/>
          <p:cNvSpPr>
            <a:spLocks noChangeShapeType="1"/>
          </p:cNvSpPr>
          <p:nvPr/>
        </p:nvSpPr>
        <p:spPr bwMode="auto">
          <a:xfrm>
            <a:off x="6477000" y="5562600"/>
            <a:ext cx="6096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20" name="Line 21"/>
          <p:cNvSpPr>
            <a:spLocks noChangeShapeType="1"/>
          </p:cNvSpPr>
          <p:nvPr/>
        </p:nvSpPr>
        <p:spPr bwMode="auto">
          <a:xfrm>
            <a:off x="6324600" y="53340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1" name="Rectangle 22"/>
          <p:cNvSpPr>
            <a:spLocks noChangeArrowheads="1"/>
          </p:cNvSpPr>
          <p:nvPr/>
        </p:nvSpPr>
        <p:spPr bwMode="auto">
          <a:xfrm>
            <a:off x="7086600" y="5334000"/>
            <a:ext cx="6858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22" name="Line 23"/>
          <p:cNvSpPr>
            <a:spLocks noChangeShapeType="1"/>
          </p:cNvSpPr>
          <p:nvPr/>
        </p:nvSpPr>
        <p:spPr bwMode="auto">
          <a:xfrm>
            <a:off x="7467600" y="53340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3" name="Line 24"/>
          <p:cNvSpPr>
            <a:spLocks noChangeShapeType="1"/>
          </p:cNvSpPr>
          <p:nvPr/>
        </p:nvSpPr>
        <p:spPr bwMode="auto">
          <a:xfrm>
            <a:off x="7620000" y="5562600"/>
            <a:ext cx="5334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24" name="Line 25"/>
          <p:cNvSpPr>
            <a:spLocks noChangeShapeType="1"/>
          </p:cNvSpPr>
          <p:nvPr/>
        </p:nvSpPr>
        <p:spPr bwMode="auto">
          <a:xfrm>
            <a:off x="8153400" y="5562600"/>
            <a:ext cx="304800" cy="0"/>
          </a:xfrm>
          <a:prstGeom prst="line">
            <a:avLst/>
          </a:prstGeom>
          <a:noFill/>
          <a:ln w="38100">
            <a:solidFill>
              <a:srgbClr val="0000CC"/>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5" name="Line 26"/>
          <p:cNvSpPr>
            <a:spLocks noChangeShapeType="1"/>
          </p:cNvSpPr>
          <p:nvPr/>
        </p:nvSpPr>
        <p:spPr bwMode="auto">
          <a:xfrm>
            <a:off x="2209800" y="5562600"/>
            <a:ext cx="0" cy="457200"/>
          </a:xfrm>
          <a:prstGeom prst="line">
            <a:avLst/>
          </a:prstGeom>
          <a:noFill/>
          <a:ln w="2857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6" name="Line 27"/>
          <p:cNvSpPr>
            <a:spLocks noChangeShapeType="1"/>
          </p:cNvSpPr>
          <p:nvPr/>
        </p:nvSpPr>
        <p:spPr bwMode="auto">
          <a:xfrm>
            <a:off x="2209800" y="6019800"/>
            <a:ext cx="3352800" cy="0"/>
          </a:xfrm>
          <a:prstGeom prst="line">
            <a:avLst/>
          </a:prstGeom>
          <a:noFill/>
          <a:ln w="2857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7" name="Line 28"/>
          <p:cNvSpPr>
            <a:spLocks noChangeShapeType="1"/>
          </p:cNvSpPr>
          <p:nvPr/>
        </p:nvSpPr>
        <p:spPr bwMode="auto">
          <a:xfrm flipV="1">
            <a:off x="5562600" y="5638800"/>
            <a:ext cx="381000" cy="381000"/>
          </a:xfrm>
          <a:prstGeom prst="line">
            <a:avLst/>
          </a:prstGeom>
          <a:noFill/>
          <a:ln w="28575">
            <a:solidFill>
              <a:schemeClr val="accent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8" name="Text Box 29"/>
          <p:cNvSpPr txBox="1">
            <a:spLocks noChangeArrowheads="1"/>
          </p:cNvSpPr>
          <p:nvPr/>
        </p:nvSpPr>
        <p:spPr bwMode="auto">
          <a:xfrm>
            <a:off x="517525" y="5248275"/>
            <a:ext cx="815975" cy="519113"/>
          </a:xfrm>
          <a:prstGeom prst="rect">
            <a:avLst/>
          </a:prstGeom>
          <a:noFill/>
          <a:ln w="9525">
            <a:noFill/>
            <a:miter lim="800000"/>
            <a:headEnd/>
            <a:tailEnd/>
          </a:ln>
          <a:effectLst/>
        </p:spPr>
        <p:txBody>
          <a:bodyPr wrap="none">
            <a:spAutoFit/>
          </a:bodyPr>
          <a:lstStyle/>
          <a:p>
            <a:r>
              <a:rPr lang="en-US" altLang="zh-CN" sz="2800" b="1" u="none">
                <a:solidFill>
                  <a:srgbClr val="FF5050"/>
                </a:solidFill>
                <a:effectLst/>
                <a:latin typeface="Times New Roman" pitchFamily="18" charset="0"/>
                <a:cs typeface="Times New Roman" pitchFamily="18" charset="0"/>
              </a:rPr>
              <a:t>first</a:t>
            </a:r>
            <a:endParaRPr lang="en-US" altLang="zh-CN" u="none">
              <a:effectLst/>
              <a:latin typeface="Times New Roman" pitchFamily="18" charset="0"/>
              <a:cs typeface="Times New Roman" pitchFamily="18" charset="0"/>
            </a:endParaRPr>
          </a:p>
        </p:txBody>
      </p:sp>
      <p:sp>
        <p:nvSpPr>
          <p:cNvPr id="29" name="Text Box 30"/>
          <p:cNvSpPr txBox="1">
            <a:spLocks noChangeArrowheads="1"/>
          </p:cNvSpPr>
          <p:nvPr/>
        </p:nvSpPr>
        <p:spPr bwMode="auto">
          <a:xfrm>
            <a:off x="5280025" y="5181600"/>
            <a:ext cx="539750" cy="519113"/>
          </a:xfrm>
          <a:prstGeom prst="rect">
            <a:avLst/>
          </a:prstGeom>
          <a:noFill/>
          <a:ln w="9525">
            <a:noFill/>
            <a:miter lim="800000"/>
            <a:headEnd/>
            <a:tailEnd/>
          </a:ln>
          <a:effectLst/>
        </p:spPr>
        <p:txBody>
          <a:bodyPr wrap="none">
            <a:spAutoFit/>
          </a:bodyPr>
          <a:lstStyle/>
          <a:p>
            <a:r>
              <a:rPr lang="en-US" altLang="zh-CN" sz="2800" b="1" u="none">
                <a:solidFill>
                  <a:srgbClr val="FF5050"/>
                </a:solidFill>
                <a:effectLst/>
                <a:latin typeface="Times New Roman" pitchFamily="18" charset="0"/>
                <a:cs typeface="Times New Roman" pitchFamily="18" charset="0"/>
              </a:rPr>
              <a:t>av</a:t>
            </a:r>
            <a:endParaRPr lang="en-US" altLang="zh-CN" u="none">
              <a:effectLst/>
              <a:latin typeface="Times New Roman" pitchFamily="18" charset="0"/>
              <a:cs typeface="Times New Roman" pitchFamily="18" charset="0"/>
            </a:endParaRPr>
          </a:p>
        </p:txBody>
      </p:sp>
      <p:sp>
        <p:nvSpPr>
          <p:cNvPr id="30" name="Line 31"/>
          <p:cNvSpPr>
            <a:spLocks noChangeShapeType="1"/>
          </p:cNvSpPr>
          <p:nvPr/>
        </p:nvSpPr>
        <p:spPr bwMode="auto">
          <a:xfrm>
            <a:off x="5715000" y="5486400"/>
            <a:ext cx="152400" cy="0"/>
          </a:xfrm>
          <a:prstGeom prst="line">
            <a:avLst/>
          </a:prstGeom>
          <a:noFill/>
          <a:ln w="2857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1" name="Line 32"/>
          <p:cNvSpPr>
            <a:spLocks noChangeShapeType="1"/>
          </p:cNvSpPr>
          <p:nvPr/>
        </p:nvSpPr>
        <p:spPr bwMode="auto">
          <a:xfrm flipV="1">
            <a:off x="5867400" y="5181600"/>
            <a:ext cx="0" cy="304800"/>
          </a:xfrm>
          <a:prstGeom prst="line">
            <a:avLst/>
          </a:prstGeom>
          <a:noFill/>
          <a:ln w="2857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2" name="Line 33"/>
          <p:cNvSpPr>
            <a:spLocks noChangeShapeType="1"/>
          </p:cNvSpPr>
          <p:nvPr/>
        </p:nvSpPr>
        <p:spPr bwMode="auto">
          <a:xfrm flipH="1">
            <a:off x="2514600" y="5181600"/>
            <a:ext cx="3352800" cy="0"/>
          </a:xfrm>
          <a:prstGeom prst="line">
            <a:avLst/>
          </a:prstGeom>
          <a:noFill/>
          <a:ln w="2857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3" name="Line 34"/>
          <p:cNvSpPr>
            <a:spLocks noChangeShapeType="1"/>
          </p:cNvSpPr>
          <p:nvPr/>
        </p:nvSpPr>
        <p:spPr bwMode="auto">
          <a:xfrm>
            <a:off x="2514600" y="5410200"/>
            <a:ext cx="3048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34" name="Line 35"/>
          <p:cNvSpPr>
            <a:spLocks noChangeShapeType="1"/>
          </p:cNvSpPr>
          <p:nvPr/>
        </p:nvSpPr>
        <p:spPr bwMode="auto">
          <a:xfrm flipV="1">
            <a:off x="2514600" y="5181600"/>
            <a:ext cx="0" cy="228600"/>
          </a:xfrm>
          <a:prstGeom prst="line">
            <a:avLst/>
          </a:prstGeom>
          <a:noFill/>
          <a:ln w="2857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5" name="Line 36"/>
          <p:cNvSpPr>
            <a:spLocks noChangeShapeType="1"/>
          </p:cNvSpPr>
          <p:nvPr/>
        </p:nvSpPr>
        <p:spPr bwMode="auto">
          <a:xfrm flipV="1">
            <a:off x="5029200" y="4953000"/>
            <a:ext cx="0" cy="609600"/>
          </a:xfrm>
          <a:prstGeom prst="line">
            <a:avLst/>
          </a:prstGeom>
          <a:noFill/>
          <a:ln w="2857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6" name="Line 37"/>
          <p:cNvSpPr>
            <a:spLocks noChangeShapeType="1"/>
          </p:cNvSpPr>
          <p:nvPr/>
        </p:nvSpPr>
        <p:spPr bwMode="auto">
          <a:xfrm>
            <a:off x="1371600" y="5410200"/>
            <a:ext cx="3048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37" name="Line 38"/>
          <p:cNvSpPr>
            <a:spLocks noChangeShapeType="1"/>
          </p:cNvSpPr>
          <p:nvPr/>
        </p:nvSpPr>
        <p:spPr bwMode="auto">
          <a:xfrm flipH="1">
            <a:off x="1371600" y="4953000"/>
            <a:ext cx="3657600" cy="0"/>
          </a:xfrm>
          <a:prstGeom prst="line">
            <a:avLst/>
          </a:prstGeom>
          <a:noFill/>
          <a:ln w="2857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8" name="Line 39"/>
          <p:cNvSpPr>
            <a:spLocks noChangeShapeType="1"/>
          </p:cNvSpPr>
          <p:nvPr/>
        </p:nvSpPr>
        <p:spPr bwMode="auto">
          <a:xfrm>
            <a:off x="1371600" y="4953000"/>
            <a:ext cx="0" cy="457200"/>
          </a:xfrm>
          <a:prstGeom prst="line">
            <a:avLst/>
          </a:prstGeom>
          <a:noFill/>
          <a:ln w="2857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9" name="Line 40"/>
          <p:cNvSpPr>
            <a:spLocks noChangeShapeType="1"/>
          </p:cNvSpPr>
          <p:nvPr/>
        </p:nvSpPr>
        <p:spPr bwMode="auto">
          <a:xfrm>
            <a:off x="2209800" y="4114800"/>
            <a:ext cx="5334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40" name="Line 41"/>
          <p:cNvSpPr>
            <a:spLocks noChangeShapeType="1"/>
          </p:cNvSpPr>
          <p:nvPr/>
        </p:nvSpPr>
        <p:spPr bwMode="auto">
          <a:xfrm>
            <a:off x="1295400" y="4114800"/>
            <a:ext cx="3810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41" name="Rectangle 42"/>
          <p:cNvSpPr>
            <a:spLocks noChangeArrowheads="1"/>
          </p:cNvSpPr>
          <p:nvPr/>
        </p:nvSpPr>
        <p:spPr bwMode="auto">
          <a:xfrm>
            <a:off x="2743200" y="3886200"/>
            <a:ext cx="6858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42" name="Line 43"/>
          <p:cNvSpPr>
            <a:spLocks noChangeShapeType="1"/>
          </p:cNvSpPr>
          <p:nvPr/>
        </p:nvSpPr>
        <p:spPr bwMode="auto">
          <a:xfrm>
            <a:off x="3124200" y="38862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3" name="Line 44"/>
          <p:cNvSpPr>
            <a:spLocks noChangeShapeType="1"/>
          </p:cNvSpPr>
          <p:nvPr/>
        </p:nvSpPr>
        <p:spPr bwMode="auto">
          <a:xfrm>
            <a:off x="3276600" y="4114800"/>
            <a:ext cx="5334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44" name="Line 45"/>
          <p:cNvSpPr>
            <a:spLocks noChangeShapeType="1"/>
          </p:cNvSpPr>
          <p:nvPr/>
        </p:nvSpPr>
        <p:spPr bwMode="auto">
          <a:xfrm>
            <a:off x="3810000" y="4114800"/>
            <a:ext cx="304800" cy="0"/>
          </a:xfrm>
          <a:prstGeom prst="line">
            <a:avLst/>
          </a:prstGeom>
          <a:noFill/>
          <a:ln w="38100">
            <a:solidFill>
              <a:srgbClr val="0000CC"/>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5" name="Line 46"/>
          <p:cNvSpPr>
            <a:spLocks noChangeShapeType="1"/>
          </p:cNvSpPr>
          <p:nvPr/>
        </p:nvSpPr>
        <p:spPr bwMode="auto">
          <a:xfrm>
            <a:off x="4114800" y="4114800"/>
            <a:ext cx="3048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46" name="Rectangle 47"/>
          <p:cNvSpPr>
            <a:spLocks noChangeArrowheads="1"/>
          </p:cNvSpPr>
          <p:nvPr/>
        </p:nvSpPr>
        <p:spPr bwMode="auto">
          <a:xfrm>
            <a:off x="4419600" y="3886200"/>
            <a:ext cx="6858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47" name="Line 48"/>
          <p:cNvSpPr>
            <a:spLocks noChangeShapeType="1"/>
          </p:cNvSpPr>
          <p:nvPr/>
        </p:nvSpPr>
        <p:spPr bwMode="auto">
          <a:xfrm>
            <a:off x="4800600" y="38862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8" name="Rectangle 49"/>
          <p:cNvSpPr>
            <a:spLocks noChangeArrowheads="1"/>
          </p:cNvSpPr>
          <p:nvPr/>
        </p:nvSpPr>
        <p:spPr bwMode="auto">
          <a:xfrm>
            <a:off x="5943600" y="3886200"/>
            <a:ext cx="6858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49" name="Line 50"/>
          <p:cNvSpPr>
            <a:spLocks noChangeShapeType="1"/>
          </p:cNvSpPr>
          <p:nvPr/>
        </p:nvSpPr>
        <p:spPr bwMode="auto">
          <a:xfrm>
            <a:off x="6477000" y="4114800"/>
            <a:ext cx="6096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50" name="Line 51"/>
          <p:cNvSpPr>
            <a:spLocks noChangeShapeType="1"/>
          </p:cNvSpPr>
          <p:nvPr/>
        </p:nvSpPr>
        <p:spPr bwMode="auto">
          <a:xfrm>
            <a:off x="6324600" y="38862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51" name="Rectangle 52"/>
          <p:cNvSpPr>
            <a:spLocks noChangeArrowheads="1"/>
          </p:cNvSpPr>
          <p:nvPr/>
        </p:nvSpPr>
        <p:spPr bwMode="auto">
          <a:xfrm>
            <a:off x="7086600" y="3886200"/>
            <a:ext cx="6858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52" name="Line 53"/>
          <p:cNvSpPr>
            <a:spLocks noChangeShapeType="1"/>
          </p:cNvSpPr>
          <p:nvPr/>
        </p:nvSpPr>
        <p:spPr bwMode="auto">
          <a:xfrm>
            <a:off x="7467600" y="38862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53" name="Line 54"/>
          <p:cNvSpPr>
            <a:spLocks noChangeShapeType="1"/>
          </p:cNvSpPr>
          <p:nvPr/>
        </p:nvSpPr>
        <p:spPr bwMode="auto">
          <a:xfrm>
            <a:off x="7620000" y="4114800"/>
            <a:ext cx="5334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54" name="Line 55"/>
          <p:cNvSpPr>
            <a:spLocks noChangeShapeType="1"/>
          </p:cNvSpPr>
          <p:nvPr/>
        </p:nvSpPr>
        <p:spPr bwMode="auto">
          <a:xfrm>
            <a:off x="8153400" y="4114800"/>
            <a:ext cx="304800" cy="0"/>
          </a:xfrm>
          <a:prstGeom prst="line">
            <a:avLst/>
          </a:prstGeom>
          <a:noFill/>
          <a:ln w="38100">
            <a:solidFill>
              <a:srgbClr val="0000CC"/>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55" name="Text Box 56"/>
          <p:cNvSpPr txBox="1">
            <a:spLocks noChangeArrowheads="1"/>
          </p:cNvSpPr>
          <p:nvPr/>
        </p:nvSpPr>
        <p:spPr bwMode="auto">
          <a:xfrm>
            <a:off x="517525" y="3800475"/>
            <a:ext cx="815975" cy="519113"/>
          </a:xfrm>
          <a:prstGeom prst="rect">
            <a:avLst/>
          </a:prstGeom>
          <a:noFill/>
          <a:ln w="9525">
            <a:noFill/>
            <a:miter lim="800000"/>
            <a:headEnd/>
            <a:tailEnd/>
          </a:ln>
          <a:effectLst/>
        </p:spPr>
        <p:txBody>
          <a:bodyPr wrap="none">
            <a:spAutoFit/>
          </a:bodyPr>
          <a:lstStyle/>
          <a:p>
            <a:r>
              <a:rPr lang="en-US" altLang="zh-CN" sz="2800" b="1" u="none">
                <a:solidFill>
                  <a:srgbClr val="FF5050"/>
                </a:solidFill>
                <a:effectLst/>
                <a:latin typeface="Times New Roman" pitchFamily="18" charset="0"/>
                <a:cs typeface="Times New Roman" pitchFamily="18" charset="0"/>
              </a:rPr>
              <a:t>first</a:t>
            </a:r>
            <a:endParaRPr lang="en-US" altLang="zh-CN" u="none">
              <a:effectLst/>
              <a:latin typeface="Times New Roman" pitchFamily="18" charset="0"/>
              <a:cs typeface="Times New Roman" pitchFamily="18" charset="0"/>
            </a:endParaRPr>
          </a:p>
        </p:txBody>
      </p:sp>
      <p:sp>
        <p:nvSpPr>
          <p:cNvPr id="56" name="Text Box 57"/>
          <p:cNvSpPr txBox="1">
            <a:spLocks noChangeArrowheads="1"/>
          </p:cNvSpPr>
          <p:nvPr/>
        </p:nvSpPr>
        <p:spPr bwMode="auto">
          <a:xfrm>
            <a:off x="5257800" y="3810000"/>
            <a:ext cx="539750" cy="519113"/>
          </a:xfrm>
          <a:prstGeom prst="rect">
            <a:avLst/>
          </a:prstGeom>
          <a:noFill/>
          <a:ln w="9525">
            <a:noFill/>
            <a:miter lim="800000"/>
            <a:headEnd/>
            <a:tailEnd/>
          </a:ln>
          <a:effectLst/>
        </p:spPr>
        <p:txBody>
          <a:bodyPr wrap="none">
            <a:spAutoFit/>
          </a:bodyPr>
          <a:lstStyle/>
          <a:p>
            <a:r>
              <a:rPr lang="en-US" altLang="zh-CN" sz="2800" b="1" u="none">
                <a:solidFill>
                  <a:srgbClr val="FF5050"/>
                </a:solidFill>
                <a:effectLst/>
                <a:latin typeface="Times New Roman" pitchFamily="18" charset="0"/>
                <a:cs typeface="Times New Roman" pitchFamily="18" charset="0"/>
              </a:rPr>
              <a:t>av</a:t>
            </a:r>
            <a:endParaRPr lang="en-US" altLang="zh-CN" u="none">
              <a:effectLst/>
              <a:latin typeface="Times New Roman" pitchFamily="18" charset="0"/>
              <a:cs typeface="Times New Roman" pitchFamily="18" charset="0"/>
            </a:endParaRPr>
          </a:p>
        </p:txBody>
      </p:sp>
      <p:sp>
        <p:nvSpPr>
          <p:cNvPr id="57" name="Line 58"/>
          <p:cNvSpPr>
            <a:spLocks noChangeShapeType="1"/>
          </p:cNvSpPr>
          <p:nvPr/>
        </p:nvSpPr>
        <p:spPr bwMode="auto">
          <a:xfrm>
            <a:off x="5715000" y="4114800"/>
            <a:ext cx="2286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58" name="Line 59"/>
          <p:cNvSpPr>
            <a:spLocks noChangeShapeType="1"/>
          </p:cNvSpPr>
          <p:nvPr/>
        </p:nvSpPr>
        <p:spPr bwMode="auto">
          <a:xfrm flipV="1">
            <a:off x="4953000" y="3657600"/>
            <a:ext cx="0" cy="457200"/>
          </a:xfrm>
          <a:prstGeom prst="line">
            <a:avLst/>
          </a:prstGeom>
          <a:noFill/>
          <a:ln w="2857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59" name="Line 60"/>
          <p:cNvSpPr>
            <a:spLocks noChangeShapeType="1"/>
          </p:cNvSpPr>
          <p:nvPr/>
        </p:nvSpPr>
        <p:spPr bwMode="auto">
          <a:xfrm>
            <a:off x="1371600" y="3962400"/>
            <a:ext cx="304800" cy="0"/>
          </a:xfrm>
          <a:prstGeom prst="line">
            <a:avLst/>
          </a:prstGeom>
          <a:noFill/>
          <a:ln w="38100">
            <a:solidFill>
              <a:srgbClr val="0000CC"/>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60" name="Line 61"/>
          <p:cNvSpPr>
            <a:spLocks noChangeShapeType="1"/>
          </p:cNvSpPr>
          <p:nvPr/>
        </p:nvSpPr>
        <p:spPr bwMode="auto">
          <a:xfrm flipH="1">
            <a:off x="1371600" y="3657600"/>
            <a:ext cx="3581400" cy="0"/>
          </a:xfrm>
          <a:prstGeom prst="line">
            <a:avLst/>
          </a:prstGeom>
          <a:noFill/>
          <a:ln w="2857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61" name="Line 62"/>
          <p:cNvSpPr>
            <a:spLocks noChangeShapeType="1"/>
          </p:cNvSpPr>
          <p:nvPr/>
        </p:nvSpPr>
        <p:spPr bwMode="auto">
          <a:xfrm>
            <a:off x="1371600" y="3657600"/>
            <a:ext cx="0" cy="304800"/>
          </a:xfrm>
          <a:prstGeom prst="line">
            <a:avLst/>
          </a:prstGeom>
          <a:noFill/>
          <a:ln w="2857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62" name="Text Box 63"/>
          <p:cNvSpPr txBox="1">
            <a:spLocks noChangeArrowheads="1"/>
          </p:cNvSpPr>
          <p:nvPr/>
        </p:nvSpPr>
        <p:spPr bwMode="auto">
          <a:xfrm>
            <a:off x="6207125" y="3214688"/>
            <a:ext cx="1255713" cy="519112"/>
          </a:xfrm>
          <a:prstGeom prst="rect">
            <a:avLst/>
          </a:prstGeom>
          <a:noFill/>
          <a:ln w="9525">
            <a:noFill/>
            <a:miter lim="800000"/>
            <a:headEnd/>
            <a:tailEnd/>
          </a:ln>
          <a:effectLst/>
        </p:spPr>
        <p:txBody>
          <a:bodyPr wrap="none">
            <a:spAutoFit/>
          </a:bodyPr>
          <a:lstStyle/>
          <a:p>
            <a:r>
              <a:rPr lang="zh-CN" altLang="en-US" sz="2800" b="1" u="none">
                <a:solidFill>
                  <a:schemeClr val="hlink"/>
                </a:solidFill>
                <a:effectLst/>
                <a:latin typeface="Times New Roman" pitchFamily="18" charset="0"/>
                <a:cs typeface="Times New Roman" pitchFamily="18" charset="0"/>
              </a:rPr>
              <a:t>回收前</a:t>
            </a:r>
            <a:endParaRPr lang="zh-CN" altLang="en-US" u="none">
              <a:effectLst/>
              <a:latin typeface="Times New Roman" pitchFamily="18" charset="0"/>
              <a:cs typeface="Times New Roman" pitchFamily="18" charset="0"/>
            </a:endParaRPr>
          </a:p>
        </p:txBody>
      </p:sp>
      <p:sp>
        <p:nvSpPr>
          <p:cNvPr id="63" name="Text Box 64"/>
          <p:cNvSpPr txBox="1">
            <a:spLocks noChangeArrowheads="1"/>
          </p:cNvSpPr>
          <p:nvPr/>
        </p:nvSpPr>
        <p:spPr bwMode="auto">
          <a:xfrm>
            <a:off x="6207125" y="4738688"/>
            <a:ext cx="1255713" cy="519112"/>
          </a:xfrm>
          <a:prstGeom prst="rect">
            <a:avLst/>
          </a:prstGeom>
          <a:noFill/>
          <a:ln w="9525">
            <a:noFill/>
            <a:miter lim="800000"/>
            <a:headEnd/>
            <a:tailEnd/>
          </a:ln>
          <a:effectLst/>
        </p:spPr>
        <p:txBody>
          <a:bodyPr wrap="none">
            <a:spAutoFit/>
          </a:bodyPr>
          <a:lstStyle/>
          <a:p>
            <a:r>
              <a:rPr lang="zh-CN" altLang="en-US" sz="2800" b="1" u="none" dirty="0">
                <a:solidFill>
                  <a:schemeClr val="hlink"/>
                </a:solidFill>
                <a:effectLst/>
                <a:latin typeface="Times New Roman" pitchFamily="18" charset="0"/>
                <a:cs typeface="Times New Roman" pitchFamily="18" charset="0"/>
              </a:rPr>
              <a:t>回收后</a:t>
            </a:r>
            <a:endParaRPr lang="zh-CN" altLang="en-US" u="none" dirty="0">
              <a:solidFill>
                <a:schemeClr val="hlink"/>
              </a:solidFill>
              <a:effectLst/>
              <a:latin typeface="Times New Roman" pitchFamily="18" charset="0"/>
              <a:cs typeface="Times New Roman" pitchFamily="18" charset="0"/>
            </a:endParaRPr>
          </a:p>
        </p:txBody>
      </p:sp>
      <p:sp>
        <p:nvSpPr>
          <p:cNvPr id="64" name="Line 65"/>
          <p:cNvSpPr>
            <a:spLocks noChangeShapeType="1"/>
          </p:cNvSpPr>
          <p:nvPr/>
        </p:nvSpPr>
        <p:spPr bwMode="auto">
          <a:xfrm flipH="1">
            <a:off x="2971800" y="3429000"/>
            <a:ext cx="533400" cy="457200"/>
          </a:xfrm>
          <a:prstGeom prst="line">
            <a:avLst/>
          </a:prstGeom>
          <a:noFill/>
          <a:ln w="28575">
            <a:solidFill>
              <a:srgbClr val="339966"/>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65" name="Text Box 66"/>
          <p:cNvSpPr txBox="1">
            <a:spLocks noChangeArrowheads="1"/>
          </p:cNvSpPr>
          <p:nvPr/>
        </p:nvSpPr>
        <p:spPr bwMode="auto">
          <a:xfrm>
            <a:off x="3457575" y="3048000"/>
            <a:ext cx="1211263"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9900"/>
                </a:solidFill>
                <a:effectLst/>
                <a:latin typeface="Times New Roman" pitchFamily="18" charset="0"/>
                <a:cs typeface="Times New Roman" pitchFamily="18" charset="0"/>
              </a:rPr>
              <a:t>second</a:t>
            </a:r>
            <a:endParaRPr lang="en-US" altLang="zh-CN" b="1"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fill="hold"/>
                                        <p:tgtEl>
                                          <p:spTgt spid="45"/>
                                        </p:tgtEl>
                                        <p:attrNameLst>
                                          <p:attrName>ppt_x</p:attrName>
                                        </p:attrNameLst>
                                      </p:cBhvr>
                                      <p:tavLst>
                                        <p:tav tm="0">
                                          <p:val>
                                            <p:strVal val="#ppt_x"/>
                                          </p:val>
                                        </p:tav>
                                        <p:tav tm="100000">
                                          <p:val>
                                            <p:strVal val="#ppt_x"/>
                                          </p:val>
                                        </p:tav>
                                      </p:tavLst>
                                    </p:anim>
                                    <p:anim calcmode="lin" valueType="num">
                                      <p:cBhvr additive="base">
                                        <p:cTn id="40" dur="50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ppt_x"/>
                                          </p:val>
                                        </p:tav>
                                        <p:tav tm="100000">
                                          <p:val>
                                            <p:strVal val="#ppt_x"/>
                                          </p:val>
                                        </p:tav>
                                      </p:tavLst>
                                    </p:anim>
                                    <p:anim calcmode="lin" valueType="num">
                                      <p:cBhvr additive="base">
                                        <p:cTn id="44" dur="50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fill="hold"/>
                                        <p:tgtEl>
                                          <p:spTgt spid="47"/>
                                        </p:tgtEl>
                                        <p:attrNameLst>
                                          <p:attrName>ppt_x</p:attrName>
                                        </p:attrNameLst>
                                      </p:cBhvr>
                                      <p:tavLst>
                                        <p:tav tm="0">
                                          <p:val>
                                            <p:strVal val="#ppt_x"/>
                                          </p:val>
                                        </p:tav>
                                        <p:tav tm="100000">
                                          <p:val>
                                            <p:strVal val="#ppt_x"/>
                                          </p:val>
                                        </p:tav>
                                      </p:tavLst>
                                    </p:anim>
                                    <p:anim calcmode="lin" valueType="num">
                                      <p:cBhvr additive="base">
                                        <p:cTn id="48" dur="500" fill="hold"/>
                                        <p:tgtEl>
                                          <p:spTgt spid="4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 fill="hold"/>
                                        <p:tgtEl>
                                          <p:spTgt spid="48"/>
                                        </p:tgtEl>
                                        <p:attrNameLst>
                                          <p:attrName>ppt_x</p:attrName>
                                        </p:attrNameLst>
                                      </p:cBhvr>
                                      <p:tavLst>
                                        <p:tav tm="0">
                                          <p:val>
                                            <p:strVal val="#ppt_x"/>
                                          </p:val>
                                        </p:tav>
                                        <p:tav tm="100000">
                                          <p:val>
                                            <p:strVal val="#ppt_x"/>
                                          </p:val>
                                        </p:tav>
                                      </p:tavLst>
                                    </p:anim>
                                    <p:anim calcmode="lin" valueType="num">
                                      <p:cBhvr additive="base">
                                        <p:cTn id="52" dur="500" fill="hold"/>
                                        <p:tgtEl>
                                          <p:spTgt spid="4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fill="hold"/>
                                        <p:tgtEl>
                                          <p:spTgt spid="50"/>
                                        </p:tgtEl>
                                        <p:attrNameLst>
                                          <p:attrName>ppt_x</p:attrName>
                                        </p:attrNameLst>
                                      </p:cBhvr>
                                      <p:tavLst>
                                        <p:tav tm="0">
                                          <p:val>
                                            <p:strVal val="#ppt_x"/>
                                          </p:val>
                                        </p:tav>
                                        <p:tav tm="100000">
                                          <p:val>
                                            <p:strVal val="#ppt_x"/>
                                          </p:val>
                                        </p:tav>
                                      </p:tavLst>
                                    </p:anim>
                                    <p:anim calcmode="lin" valueType="num">
                                      <p:cBhvr additive="base">
                                        <p:cTn id="60" dur="500" fill="hold"/>
                                        <p:tgtEl>
                                          <p:spTgt spid="5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fill="hold"/>
                                        <p:tgtEl>
                                          <p:spTgt spid="52"/>
                                        </p:tgtEl>
                                        <p:attrNameLst>
                                          <p:attrName>ppt_x</p:attrName>
                                        </p:attrNameLst>
                                      </p:cBhvr>
                                      <p:tavLst>
                                        <p:tav tm="0">
                                          <p:val>
                                            <p:strVal val="#ppt_x"/>
                                          </p:val>
                                        </p:tav>
                                        <p:tav tm="100000">
                                          <p:val>
                                            <p:strVal val="#ppt_x"/>
                                          </p:val>
                                        </p:tav>
                                      </p:tavLst>
                                    </p:anim>
                                    <p:anim calcmode="lin" valueType="num">
                                      <p:cBhvr additive="base">
                                        <p:cTn id="68" dur="500" fill="hold"/>
                                        <p:tgtEl>
                                          <p:spTgt spid="5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 calcmode="lin" valueType="num">
                                      <p:cBhvr additive="base">
                                        <p:cTn id="71" dur="500" fill="hold"/>
                                        <p:tgtEl>
                                          <p:spTgt spid="53"/>
                                        </p:tgtEl>
                                        <p:attrNameLst>
                                          <p:attrName>ppt_x</p:attrName>
                                        </p:attrNameLst>
                                      </p:cBhvr>
                                      <p:tavLst>
                                        <p:tav tm="0">
                                          <p:val>
                                            <p:strVal val="#ppt_x"/>
                                          </p:val>
                                        </p:tav>
                                        <p:tav tm="100000">
                                          <p:val>
                                            <p:strVal val="#ppt_x"/>
                                          </p:val>
                                        </p:tav>
                                      </p:tavLst>
                                    </p:anim>
                                    <p:anim calcmode="lin" valueType="num">
                                      <p:cBhvr additive="base">
                                        <p:cTn id="72" dur="500" fill="hold"/>
                                        <p:tgtEl>
                                          <p:spTgt spid="5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additive="base">
                                        <p:cTn id="75" dur="500" fill="hold"/>
                                        <p:tgtEl>
                                          <p:spTgt spid="54"/>
                                        </p:tgtEl>
                                        <p:attrNameLst>
                                          <p:attrName>ppt_x</p:attrName>
                                        </p:attrNameLst>
                                      </p:cBhvr>
                                      <p:tavLst>
                                        <p:tav tm="0">
                                          <p:val>
                                            <p:strVal val="#ppt_x"/>
                                          </p:val>
                                        </p:tav>
                                        <p:tav tm="100000">
                                          <p:val>
                                            <p:strVal val="#ppt_x"/>
                                          </p:val>
                                        </p:tav>
                                      </p:tavLst>
                                    </p:anim>
                                    <p:anim calcmode="lin" valueType="num">
                                      <p:cBhvr additive="base">
                                        <p:cTn id="76" dur="500" fill="hold"/>
                                        <p:tgtEl>
                                          <p:spTgt spid="5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 calcmode="lin" valueType="num">
                                      <p:cBhvr additive="base">
                                        <p:cTn id="79" dur="500" fill="hold"/>
                                        <p:tgtEl>
                                          <p:spTgt spid="55"/>
                                        </p:tgtEl>
                                        <p:attrNameLst>
                                          <p:attrName>ppt_x</p:attrName>
                                        </p:attrNameLst>
                                      </p:cBhvr>
                                      <p:tavLst>
                                        <p:tav tm="0">
                                          <p:val>
                                            <p:strVal val="#ppt_x"/>
                                          </p:val>
                                        </p:tav>
                                        <p:tav tm="100000">
                                          <p:val>
                                            <p:strVal val="#ppt_x"/>
                                          </p:val>
                                        </p:tav>
                                      </p:tavLst>
                                    </p:anim>
                                    <p:anim calcmode="lin" valueType="num">
                                      <p:cBhvr additive="base">
                                        <p:cTn id="80" dur="500" fill="hold"/>
                                        <p:tgtEl>
                                          <p:spTgt spid="5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anim calcmode="lin" valueType="num">
                                      <p:cBhvr additive="base">
                                        <p:cTn id="87" dur="500" fill="hold"/>
                                        <p:tgtEl>
                                          <p:spTgt spid="57"/>
                                        </p:tgtEl>
                                        <p:attrNameLst>
                                          <p:attrName>ppt_x</p:attrName>
                                        </p:attrNameLst>
                                      </p:cBhvr>
                                      <p:tavLst>
                                        <p:tav tm="0">
                                          <p:val>
                                            <p:strVal val="#ppt_x"/>
                                          </p:val>
                                        </p:tav>
                                        <p:tav tm="100000">
                                          <p:val>
                                            <p:strVal val="#ppt_x"/>
                                          </p:val>
                                        </p:tav>
                                      </p:tavLst>
                                    </p:anim>
                                    <p:anim calcmode="lin" valueType="num">
                                      <p:cBhvr additive="base">
                                        <p:cTn id="88" dur="500" fill="hold"/>
                                        <p:tgtEl>
                                          <p:spTgt spid="5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 calcmode="lin" valueType="num">
                                      <p:cBhvr additive="base">
                                        <p:cTn id="91" dur="500" fill="hold"/>
                                        <p:tgtEl>
                                          <p:spTgt spid="58"/>
                                        </p:tgtEl>
                                        <p:attrNameLst>
                                          <p:attrName>ppt_x</p:attrName>
                                        </p:attrNameLst>
                                      </p:cBhvr>
                                      <p:tavLst>
                                        <p:tav tm="0">
                                          <p:val>
                                            <p:strVal val="#ppt_x"/>
                                          </p:val>
                                        </p:tav>
                                        <p:tav tm="100000">
                                          <p:val>
                                            <p:strVal val="#ppt_x"/>
                                          </p:val>
                                        </p:tav>
                                      </p:tavLst>
                                    </p:anim>
                                    <p:anim calcmode="lin" valueType="num">
                                      <p:cBhvr additive="base">
                                        <p:cTn id="92" dur="500" fill="hold"/>
                                        <p:tgtEl>
                                          <p:spTgt spid="5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500" fill="hold"/>
                                        <p:tgtEl>
                                          <p:spTgt spid="59"/>
                                        </p:tgtEl>
                                        <p:attrNameLst>
                                          <p:attrName>ppt_x</p:attrName>
                                        </p:attrNameLst>
                                      </p:cBhvr>
                                      <p:tavLst>
                                        <p:tav tm="0">
                                          <p:val>
                                            <p:strVal val="#ppt_x"/>
                                          </p:val>
                                        </p:tav>
                                        <p:tav tm="100000">
                                          <p:val>
                                            <p:strVal val="#ppt_x"/>
                                          </p:val>
                                        </p:tav>
                                      </p:tavLst>
                                    </p:anim>
                                    <p:anim calcmode="lin" valueType="num">
                                      <p:cBhvr additive="base">
                                        <p:cTn id="96" dur="500" fill="hold"/>
                                        <p:tgtEl>
                                          <p:spTgt spid="5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500" fill="hold"/>
                                        <p:tgtEl>
                                          <p:spTgt spid="60"/>
                                        </p:tgtEl>
                                        <p:attrNameLst>
                                          <p:attrName>ppt_x</p:attrName>
                                        </p:attrNameLst>
                                      </p:cBhvr>
                                      <p:tavLst>
                                        <p:tav tm="0">
                                          <p:val>
                                            <p:strVal val="#ppt_x"/>
                                          </p:val>
                                        </p:tav>
                                        <p:tav tm="100000">
                                          <p:val>
                                            <p:strVal val="#ppt_x"/>
                                          </p:val>
                                        </p:tav>
                                      </p:tavLst>
                                    </p:anim>
                                    <p:anim calcmode="lin" valueType="num">
                                      <p:cBhvr additive="base">
                                        <p:cTn id="100" dur="500" fill="hold"/>
                                        <p:tgtEl>
                                          <p:spTgt spid="6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 calcmode="lin" valueType="num">
                                      <p:cBhvr additive="base">
                                        <p:cTn id="103" dur="500" fill="hold"/>
                                        <p:tgtEl>
                                          <p:spTgt spid="61"/>
                                        </p:tgtEl>
                                        <p:attrNameLst>
                                          <p:attrName>ppt_x</p:attrName>
                                        </p:attrNameLst>
                                      </p:cBhvr>
                                      <p:tavLst>
                                        <p:tav tm="0">
                                          <p:val>
                                            <p:strVal val="#ppt_x"/>
                                          </p:val>
                                        </p:tav>
                                        <p:tav tm="100000">
                                          <p:val>
                                            <p:strVal val="#ppt_x"/>
                                          </p:val>
                                        </p:tav>
                                      </p:tavLst>
                                    </p:anim>
                                    <p:anim calcmode="lin" valueType="num">
                                      <p:cBhvr additive="base">
                                        <p:cTn id="104" dur="500" fill="hold"/>
                                        <p:tgtEl>
                                          <p:spTgt spid="6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anim calcmode="lin" valueType="num">
                                      <p:cBhvr additive="base">
                                        <p:cTn id="107" dur="500" fill="hold"/>
                                        <p:tgtEl>
                                          <p:spTgt spid="62"/>
                                        </p:tgtEl>
                                        <p:attrNameLst>
                                          <p:attrName>ppt_x</p:attrName>
                                        </p:attrNameLst>
                                      </p:cBhvr>
                                      <p:tavLst>
                                        <p:tav tm="0">
                                          <p:val>
                                            <p:strVal val="#ppt_x"/>
                                          </p:val>
                                        </p:tav>
                                        <p:tav tm="100000">
                                          <p:val>
                                            <p:strVal val="#ppt_x"/>
                                          </p:val>
                                        </p:tav>
                                      </p:tavLst>
                                    </p:anim>
                                    <p:anim calcmode="lin" valueType="num">
                                      <p:cBhvr additive="base">
                                        <p:cTn id="108" dur="500" fill="hold"/>
                                        <p:tgtEl>
                                          <p:spTgt spid="6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64"/>
                                        </p:tgtEl>
                                        <p:attrNameLst>
                                          <p:attrName>style.visibility</p:attrName>
                                        </p:attrNameLst>
                                      </p:cBhvr>
                                      <p:to>
                                        <p:strVal val="visible"/>
                                      </p:to>
                                    </p:set>
                                    <p:anim calcmode="lin" valueType="num">
                                      <p:cBhvr additive="base">
                                        <p:cTn id="111" dur="500" fill="hold"/>
                                        <p:tgtEl>
                                          <p:spTgt spid="64"/>
                                        </p:tgtEl>
                                        <p:attrNameLst>
                                          <p:attrName>ppt_x</p:attrName>
                                        </p:attrNameLst>
                                      </p:cBhvr>
                                      <p:tavLst>
                                        <p:tav tm="0">
                                          <p:val>
                                            <p:strVal val="#ppt_x"/>
                                          </p:val>
                                        </p:tav>
                                        <p:tav tm="100000">
                                          <p:val>
                                            <p:strVal val="#ppt_x"/>
                                          </p:val>
                                        </p:tav>
                                      </p:tavLst>
                                    </p:anim>
                                    <p:anim calcmode="lin" valueType="num">
                                      <p:cBhvr additive="base">
                                        <p:cTn id="112" dur="500" fill="hold"/>
                                        <p:tgtEl>
                                          <p:spTgt spid="6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anim calcmode="lin" valueType="num">
                                      <p:cBhvr additive="base">
                                        <p:cTn id="115" dur="500" fill="hold"/>
                                        <p:tgtEl>
                                          <p:spTgt spid="65"/>
                                        </p:tgtEl>
                                        <p:attrNameLst>
                                          <p:attrName>ppt_x</p:attrName>
                                        </p:attrNameLst>
                                      </p:cBhvr>
                                      <p:tavLst>
                                        <p:tav tm="0">
                                          <p:val>
                                            <p:strVal val="#ppt_x"/>
                                          </p:val>
                                        </p:tav>
                                        <p:tav tm="100000">
                                          <p:val>
                                            <p:strVal val="#ppt_x"/>
                                          </p:val>
                                        </p:tav>
                                      </p:tavLst>
                                    </p:anim>
                                    <p:anim calcmode="lin" valueType="num">
                                      <p:cBhvr additive="base">
                                        <p:cTn id="11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7"/>
                                        </p:tgtEl>
                                        <p:attrNameLst>
                                          <p:attrName>style.visibility</p:attrName>
                                        </p:attrNameLst>
                                      </p:cBhvr>
                                      <p:to>
                                        <p:strVal val="visible"/>
                                      </p:to>
                                    </p:set>
                                    <p:anim calcmode="lin" valueType="num">
                                      <p:cBhvr additive="base">
                                        <p:cTn id="121" dur="500" fill="hold"/>
                                        <p:tgtEl>
                                          <p:spTgt spid="7"/>
                                        </p:tgtEl>
                                        <p:attrNameLst>
                                          <p:attrName>ppt_x</p:attrName>
                                        </p:attrNameLst>
                                      </p:cBhvr>
                                      <p:tavLst>
                                        <p:tav tm="0">
                                          <p:val>
                                            <p:strVal val="#ppt_x"/>
                                          </p:val>
                                        </p:tav>
                                        <p:tav tm="100000">
                                          <p:val>
                                            <p:strVal val="#ppt_x"/>
                                          </p:val>
                                        </p:tav>
                                      </p:tavLst>
                                    </p:anim>
                                    <p:anim calcmode="lin" valueType="num">
                                      <p:cBhvr additive="base">
                                        <p:cTn id="122" dur="500" fill="hold"/>
                                        <p:tgtEl>
                                          <p:spTgt spid="7"/>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8"/>
                                        </p:tgtEl>
                                        <p:attrNameLst>
                                          <p:attrName>style.visibility</p:attrName>
                                        </p:attrNameLst>
                                      </p:cBhvr>
                                      <p:to>
                                        <p:strVal val="visible"/>
                                      </p:to>
                                    </p:set>
                                    <p:anim calcmode="lin" valueType="num">
                                      <p:cBhvr additive="base">
                                        <p:cTn id="125" dur="500" fill="hold"/>
                                        <p:tgtEl>
                                          <p:spTgt spid="8"/>
                                        </p:tgtEl>
                                        <p:attrNameLst>
                                          <p:attrName>ppt_x</p:attrName>
                                        </p:attrNameLst>
                                      </p:cBhvr>
                                      <p:tavLst>
                                        <p:tav tm="0">
                                          <p:val>
                                            <p:strVal val="#ppt_x"/>
                                          </p:val>
                                        </p:tav>
                                        <p:tav tm="100000">
                                          <p:val>
                                            <p:strVal val="#ppt_x"/>
                                          </p:val>
                                        </p:tav>
                                      </p:tavLst>
                                    </p:anim>
                                    <p:anim calcmode="lin" valueType="num">
                                      <p:cBhvr additive="base">
                                        <p:cTn id="126" dur="500" fill="hold"/>
                                        <p:tgtEl>
                                          <p:spTgt spid="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9"/>
                                        </p:tgtEl>
                                        <p:attrNameLst>
                                          <p:attrName>style.visibility</p:attrName>
                                        </p:attrNameLst>
                                      </p:cBhvr>
                                      <p:to>
                                        <p:strVal val="visible"/>
                                      </p:to>
                                    </p:set>
                                    <p:anim calcmode="lin" valueType="num">
                                      <p:cBhvr additive="base">
                                        <p:cTn id="129" dur="500" fill="hold"/>
                                        <p:tgtEl>
                                          <p:spTgt spid="9"/>
                                        </p:tgtEl>
                                        <p:attrNameLst>
                                          <p:attrName>ppt_x</p:attrName>
                                        </p:attrNameLst>
                                      </p:cBhvr>
                                      <p:tavLst>
                                        <p:tav tm="0">
                                          <p:val>
                                            <p:strVal val="#ppt_x"/>
                                          </p:val>
                                        </p:tav>
                                        <p:tav tm="100000">
                                          <p:val>
                                            <p:strVal val="#ppt_x"/>
                                          </p:val>
                                        </p:tav>
                                      </p:tavLst>
                                    </p:anim>
                                    <p:anim calcmode="lin" valueType="num">
                                      <p:cBhvr additive="base">
                                        <p:cTn id="130" dur="500" fill="hold"/>
                                        <p:tgtEl>
                                          <p:spTgt spid="9"/>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0"/>
                                        </p:tgtEl>
                                        <p:attrNameLst>
                                          <p:attrName>style.visibility</p:attrName>
                                        </p:attrNameLst>
                                      </p:cBhvr>
                                      <p:to>
                                        <p:strVal val="visible"/>
                                      </p:to>
                                    </p:set>
                                    <p:anim calcmode="lin" valueType="num">
                                      <p:cBhvr additive="base">
                                        <p:cTn id="133" dur="500" fill="hold"/>
                                        <p:tgtEl>
                                          <p:spTgt spid="10"/>
                                        </p:tgtEl>
                                        <p:attrNameLst>
                                          <p:attrName>ppt_x</p:attrName>
                                        </p:attrNameLst>
                                      </p:cBhvr>
                                      <p:tavLst>
                                        <p:tav tm="0">
                                          <p:val>
                                            <p:strVal val="#ppt_x"/>
                                          </p:val>
                                        </p:tav>
                                        <p:tav tm="100000">
                                          <p:val>
                                            <p:strVal val="#ppt_x"/>
                                          </p:val>
                                        </p:tav>
                                      </p:tavLst>
                                    </p:anim>
                                    <p:anim calcmode="lin" valueType="num">
                                      <p:cBhvr additive="base">
                                        <p:cTn id="134" dur="500" fill="hold"/>
                                        <p:tgtEl>
                                          <p:spTgt spid="1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1"/>
                                        </p:tgtEl>
                                        <p:attrNameLst>
                                          <p:attrName>style.visibility</p:attrName>
                                        </p:attrNameLst>
                                      </p:cBhvr>
                                      <p:to>
                                        <p:strVal val="visible"/>
                                      </p:to>
                                    </p:set>
                                    <p:anim calcmode="lin" valueType="num">
                                      <p:cBhvr additive="base">
                                        <p:cTn id="137" dur="500" fill="hold"/>
                                        <p:tgtEl>
                                          <p:spTgt spid="11"/>
                                        </p:tgtEl>
                                        <p:attrNameLst>
                                          <p:attrName>ppt_x</p:attrName>
                                        </p:attrNameLst>
                                      </p:cBhvr>
                                      <p:tavLst>
                                        <p:tav tm="0">
                                          <p:val>
                                            <p:strVal val="#ppt_x"/>
                                          </p:val>
                                        </p:tav>
                                        <p:tav tm="100000">
                                          <p:val>
                                            <p:strVal val="#ppt_x"/>
                                          </p:val>
                                        </p:tav>
                                      </p:tavLst>
                                    </p:anim>
                                    <p:anim calcmode="lin" valueType="num">
                                      <p:cBhvr additive="base">
                                        <p:cTn id="138" dur="500" fill="hold"/>
                                        <p:tgtEl>
                                          <p:spTgt spid="11"/>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2"/>
                                        </p:tgtEl>
                                        <p:attrNameLst>
                                          <p:attrName>style.visibility</p:attrName>
                                        </p:attrNameLst>
                                      </p:cBhvr>
                                      <p:to>
                                        <p:strVal val="visible"/>
                                      </p:to>
                                    </p:set>
                                    <p:anim calcmode="lin" valueType="num">
                                      <p:cBhvr additive="base">
                                        <p:cTn id="141" dur="500" fill="hold"/>
                                        <p:tgtEl>
                                          <p:spTgt spid="12"/>
                                        </p:tgtEl>
                                        <p:attrNameLst>
                                          <p:attrName>ppt_x</p:attrName>
                                        </p:attrNameLst>
                                      </p:cBhvr>
                                      <p:tavLst>
                                        <p:tav tm="0">
                                          <p:val>
                                            <p:strVal val="#ppt_x"/>
                                          </p:val>
                                        </p:tav>
                                        <p:tav tm="100000">
                                          <p:val>
                                            <p:strVal val="#ppt_x"/>
                                          </p:val>
                                        </p:tav>
                                      </p:tavLst>
                                    </p:anim>
                                    <p:anim calcmode="lin" valueType="num">
                                      <p:cBhvr additive="base">
                                        <p:cTn id="142" dur="500" fill="hold"/>
                                        <p:tgtEl>
                                          <p:spTgt spid="12"/>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3"/>
                                        </p:tgtEl>
                                        <p:attrNameLst>
                                          <p:attrName>style.visibility</p:attrName>
                                        </p:attrNameLst>
                                      </p:cBhvr>
                                      <p:to>
                                        <p:strVal val="visible"/>
                                      </p:to>
                                    </p:set>
                                    <p:anim calcmode="lin" valueType="num">
                                      <p:cBhvr additive="base">
                                        <p:cTn id="145" dur="500" fill="hold"/>
                                        <p:tgtEl>
                                          <p:spTgt spid="13"/>
                                        </p:tgtEl>
                                        <p:attrNameLst>
                                          <p:attrName>ppt_x</p:attrName>
                                        </p:attrNameLst>
                                      </p:cBhvr>
                                      <p:tavLst>
                                        <p:tav tm="0">
                                          <p:val>
                                            <p:strVal val="#ppt_x"/>
                                          </p:val>
                                        </p:tav>
                                        <p:tav tm="100000">
                                          <p:val>
                                            <p:strVal val="#ppt_x"/>
                                          </p:val>
                                        </p:tav>
                                      </p:tavLst>
                                    </p:anim>
                                    <p:anim calcmode="lin" valueType="num">
                                      <p:cBhvr additive="base">
                                        <p:cTn id="146" dur="500" fill="hold"/>
                                        <p:tgtEl>
                                          <p:spTgt spid="13"/>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4"/>
                                        </p:tgtEl>
                                        <p:attrNameLst>
                                          <p:attrName>style.visibility</p:attrName>
                                        </p:attrNameLst>
                                      </p:cBhvr>
                                      <p:to>
                                        <p:strVal val="visible"/>
                                      </p:to>
                                    </p:set>
                                    <p:anim calcmode="lin" valueType="num">
                                      <p:cBhvr additive="base">
                                        <p:cTn id="149" dur="500" fill="hold"/>
                                        <p:tgtEl>
                                          <p:spTgt spid="14"/>
                                        </p:tgtEl>
                                        <p:attrNameLst>
                                          <p:attrName>ppt_x</p:attrName>
                                        </p:attrNameLst>
                                      </p:cBhvr>
                                      <p:tavLst>
                                        <p:tav tm="0">
                                          <p:val>
                                            <p:strVal val="#ppt_x"/>
                                          </p:val>
                                        </p:tav>
                                        <p:tav tm="100000">
                                          <p:val>
                                            <p:strVal val="#ppt_x"/>
                                          </p:val>
                                        </p:tav>
                                      </p:tavLst>
                                    </p:anim>
                                    <p:anim calcmode="lin" valueType="num">
                                      <p:cBhvr additive="base">
                                        <p:cTn id="150" dur="500" fill="hold"/>
                                        <p:tgtEl>
                                          <p:spTgt spid="14"/>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5"/>
                                        </p:tgtEl>
                                        <p:attrNameLst>
                                          <p:attrName>style.visibility</p:attrName>
                                        </p:attrNameLst>
                                      </p:cBhvr>
                                      <p:to>
                                        <p:strVal val="visible"/>
                                      </p:to>
                                    </p:set>
                                    <p:anim calcmode="lin" valueType="num">
                                      <p:cBhvr additive="base">
                                        <p:cTn id="153" dur="500" fill="hold"/>
                                        <p:tgtEl>
                                          <p:spTgt spid="15"/>
                                        </p:tgtEl>
                                        <p:attrNameLst>
                                          <p:attrName>ppt_x</p:attrName>
                                        </p:attrNameLst>
                                      </p:cBhvr>
                                      <p:tavLst>
                                        <p:tav tm="0">
                                          <p:val>
                                            <p:strVal val="#ppt_x"/>
                                          </p:val>
                                        </p:tav>
                                        <p:tav tm="100000">
                                          <p:val>
                                            <p:strVal val="#ppt_x"/>
                                          </p:val>
                                        </p:tav>
                                      </p:tavLst>
                                    </p:anim>
                                    <p:anim calcmode="lin" valueType="num">
                                      <p:cBhvr additive="base">
                                        <p:cTn id="154" dur="500" fill="hold"/>
                                        <p:tgtEl>
                                          <p:spTgt spid="15"/>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6"/>
                                        </p:tgtEl>
                                        <p:attrNameLst>
                                          <p:attrName>style.visibility</p:attrName>
                                        </p:attrNameLst>
                                      </p:cBhvr>
                                      <p:to>
                                        <p:strVal val="visible"/>
                                      </p:to>
                                    </p:set>
                                    <p:anim calcmode="lin" valueType="num">
                                      <p:cBhvr additive="base">
                                        <p:cTn id="157" dur="500" fill="hold"/>
                                        <p:tgtEl>
                                          <p:spTgt spid="16"/>
                                        </p:tgtEl>
                                        <p:attrNameLst>
                                          <p:attrName>ppt_x</p:attrName>
                                        </p:attrNameLst>
                                      </p:cBhvr>
                                      <p:tavLst>
                                        <p:tav tm="0">
                                          <p:val>
                                            <p:strVal val="#ppt_x"/>
                                          </p:val>
                                        </p:tav>
                                        <p:tav tm="100000">
                                          <p:val>
                                            <p:strVal val="#ppt_x"/>
                                          </p:val>
                                        </p:tav>
                                      </p:tavLst>
                                    </p:anim>
                                    <p:anim calcmode="lin" valueType="num">
                                      <p:cBhvr additive="base">
                                        <p:cTn id="158" dur="500" fill="hold"/>
                                        <p:tgtEl>
                                          <p:spTgt spid="16"/>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7"/>
                                        </p:tgtEl>
                                        <p:attrNameLst>
                                          <p:attrName>style.visibility</p:attrName>
                                        </p:attrNameLst>
                                      </p:cBhvr>
                                      <p:to>
                                        <p:strVal val="visible"/>
                                      </p:to>
                                    </p:set>
                                    <p:anim calcmode="lin" valueType="num">
                                      <p:cBhvr additive="base">
                                        <p:cTn id="161" dur="500" fill="hold"/>
                                        <p:tgtEl>
                                          <p:spTgt spid="17"/>
                                        </p:tgtEl>
                                        <p:attrNameLst>
                                          <p:attrName>ppt_x</p:attrName>
                                        </p:attrNameLst>
                                      </p:cBhvr>
                                      <p:tavLst>
                                        <p:tav tm="0">
                                          <p:val>
                                            <p:strVal val="#ppt_x"/>
                                          </p:val>
                                        </p:tav>
                                        <p:tav tm="100000">
                                          <p:val>
                                            <p:strVal val="#ppt_x"/>
                                          </p:val>
                                        </p:tav>
                                      </p:tavLst>
                                    </p:anim>
                                    <p:anim calcmode="lin" valueType="num">
                                      <p:cBhvr additive="base">
                                        <p:cTn id="162" dur="500" fill="hold"/>
                                        <p:tgtEl>
                                          <p:spTgt spid="1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8"/>
                                        </p:tgtEl>
                                        <p:attrNameLst>
                                          <p:attrName>style.visibility</p:attrName>
                                        </p:attrNameLst>
                                      </p:cBhvr>
                                      <p:to>
                                        <p:strVal val="visible"/>
                                      </p:to>
                                    </p:set>
                                    <p:anim calcmode="lin" valueType="num">
                                      <p:cBhvr additive="base">
                                        <p:cTn id="165" dur="500" fill="hold"/>
                                        <p:tgtEl>
                                          <p:spTgt spid="18"/>
                                        </p:tgtEl>
                                        <p:attrNameLst>
                                          <p:attrName>ppt_x</p:attrName>
                                        </p:attrNameLst>
                                      </p:cBhvr>
                                      <p:tavLst>
                                        <p:tav tm="0">
                                          <p:val>
                                            <p:strVal val="#ppt_x"/>
                                          </p:val>
                                        </p:tav>
                                        <p:tav tm="100000">
                                          <p:val>
                                            <p:strVal val="#ppt_x"/>
                                          </p:val>
                                        </p:tav>
                                      </p:tavLst>
                                    </p:anim>
                                    <p:anim calcmode="lin" valueType="num">
                                      <p:cBhvr additive="base">
                                        <p:cTn id="166" dur="500" fill="hold"/>
                                        <p:tgtEl>
                                          <p:spTgt spid="18"/>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9"/>
                                        </p:tgtEl>
                                        <p:attrNameLst>
                                          <p:attrName>style.visibility</p:attrName>
                                        </p:attrNameLst>
                                      </p:cBhvr>
                                      <p:to>
                                        <p:strVal val="visible"/>
                                      </p:to>
                                    </p:set>
                                    <p:anim calcmode="lin" valueType="num">
                                      <p:cBhvr additive="base">
                                        <p:cTn id="169" dur="500" fill="hold"/>
                                        <p:tgtEl>
                                          <p:spTgt spid="19"/>
                                        </p:tgtEl>
                                        <p:attrNameLst>
                                          <p:attrName>ppt_x</p:attrName>
                                        </p:attrNameLst>
                                      </p:cBhvr>
                                      <p:tavLst>
                                        <p:tav tm="0">
                                          <p:val>
                                            <p:strVal val="#ppt_x"/>
                                          </p:val>
                                        </p:tav>
                                        <p:tav tm="100000">
                                          <p:val>
                                            <p:strVal val="#ppt_x"/>
                                          </p:val>
                                        </p:tav>
                                      </p:tavLst>
                                    </p:anim>
                                    <p:anim calcmode="lin" valueType="num">
                                      <p:cBhvr additive="base">
                                        <p:cTn id="170" dur="500" fill="hold"/>
                                        <p:tgtEl>
                                          <p:spTgt spid="19"/>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20"/>
                                        </p:tgtEl>
                                        <p:attrNameLst>
                                          <p:attrName>style.visibility</p:attrName>
                                        </p:attrNameLst>
                                      </p:cBhvr>
                                      <p:to>
                                        <p:strVal val="visible"/>
                                      </p:to>
                                    </p:set>
                                    <p:anim calcmode="lin" valueType="num">
                                      <p:cBhvr additive="base">
                                        <p:cTn id="173" dur="500" fill="hold"/>
                                        <p:tgtEl>
                                          <p:spTgt spid="20"/>
                                        </p:tgtEl>
                                        <p:attrNameLst>
                                          <p:attrName>ppt_x</p:attrName>
                                        </p:attrNameLst>
                                      </p:cBhvr>
                                      <p:tavLst>
                                        <p:tav tm="0">
                                          <p:val>
                                            <p:strVal val="#ppt_x"/>
                                          </p:val>
                                        </p:tav>
                                        <p:tav tm="100000">
                                          <p:val>
                                            <p:strVal val="#ppt_x"/>
                                          </p:val>
                                        </p:tav>
                                      </p:tavLst>
                                    </p:anim>
                                    <p:anim calcmode="lin" valueType="num">
                                      <p:cBhvr additive="base">
                                        <p:cTn id="174" dur="500" fill="hold"/>
                                        <p:tgtEl>
                                          <p:spTgt spid="20"/>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21"/>
                                        </p:tgtEl>
                                        <p:attrNameLst>
                                          <p:attrName>style.visibility</p:attrName>
                                        </p:attrNameLst>
                                      </p:cBhvr>
                                      <p:to>
                                        <p:strVal val="visible"/>
                                      </p:to>
                                    </p:set>
                                    <p:anim calcmode="lin" valueType="num">
                                      <p:cBhvr additive="base">
                                        <p:cTn id="177" dur="500" fill="hold"/>
                                        <p:tgtEl>
                                          <p:spTgt spid="21"/>
                                        </p:tgtEl>
                                        <p:attrNameLst>
                                          <p:attrName>ppt_x</p:attrName>
                                        </p:attrNameLst>
                                      </p:cBhvr>
                                      <p:tavLst>
                                        <p:tav tm="0">
                                          <p:val>
                                            <p:strVal val="#ppt_x"/>
                                          </p:val>
                                        </p:tav>
                                        <p:tav tm="100000">
                                          <p:val>
                                            <p:strVal val="#ppt_x"/>
                                          </p:val>
                                        </p:tav>
                                      </p:tavLst>
                                    </p:anim>
                                    <p:anim calcmode="lin" valueType="num">
                                      <p:cBhvr additive="base">
                                        <p:cTn id="178" dur="500" fill="hold"/>
                                        <p:tgtEl>
                                          <p:spTgt spid="21"/>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22"/>
                                        </p:tgtEl>
                                        <p:attrNameLst>
                                          <p:attrName>style.visibility</p:attrName>
                                        </p:attrNameLst>
                                      </p:cBhvr>
                                      <p:to>
                                        <p:strVal val="visible"/>
                                      </p:to>
                                    </p:set>
                                    <p:anim calcmode="lin" valueType="num">
                                      <p:cBhvr additive="base">
                                        <p:cTn id="181" dur="500" fill="hold"/>
                                        <p:tgtEl>
                                          <p:spTgt spid="22"/>
                                        </p:tgtEl>
                                        <p:attrNameLst>
                                          <p:attrName>ppt_x</p:attrName>
                                        </p:attrNameLst>
                                      </p:cBhvr>
                                      <p:tavLst>
                                        <p:tav tm="0">
                                          <p:val>
                                            <p:strVal val="#ppt_x"/>
                                          </p:val>
                                        </p:tav>
                                        <p:tav tm="100000">
                                          <p:val>
                                            <p:strVal val="#ppt_x"/>
                                          </p:val>
                                        </p:tav>
                                      </p:tavLst>
                                    </p:anim>
                                    <p:anim calcmode="lin" valueType="num">
                                      <p:cBhvr additive="base">
                                        <p:cTn id="182" dur="500" fill="hold"/>
                                        <p:tgtEl>
                                          <p:spTgt spid="2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23"/>
                                        </p:tgtEl>
                                        <p:attrNameLst>
                                          <p:attrName>style.visibility</p:attrName>
                                        </p:attrNameLst>
                                      </p:cBhvr>
                                      <p:to>
                                        <p:strVal val="visible"/>
                                      </p:to>
                                    </p:set>
                                    <p:anim calcmode="lin" valueType="num">
                                      <p:cBhvr additive="base">
                                        <p:cTn id="185" dur="500" fill="hold"/>
                                        <p:tgtEl>
                                          <p:spTgt spid="23"/>
                                        </p:tgtEl>
                                        <p:attrNameLst>
                                          <p:attrName>ppt_x</p:attrName>
                                        </p:attrNameLst>
                                      </p:cBhvr>
                                      <p:tavLst>
                                        <p:tav tm="0">
                                          <p:val>
                                            <p:strVal val="#ppt_x"/>
                                          </p:val>
                                        </p:tav>
                                        <p:tav tm="100000">
                                          <p:val>
                                            <p:strVal val="#ppt_x"/>
                                          </p:val>
                                        </p:tav>
                                      </p:tavLst>
                                    </p:anim>
                                    <p:anim calcmode="lin" valueType="num">
                                      <p:cBhvr additive="base">
                                        <p:cTn id="186" dur="500" fill="hold"/>
                                        <p:tgtEl>
                                          <p:spTgt spid="2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24"/>
                                        </p:tgtEl>
                                        <p:attrNameLst>
                                          <p:attrName>style.visibility</p:attrName>
                                        </p:attrNameLst>
                                      </p:cBhvr>
                                      <p:to>
                                        <p:strVal val="visible"/>
                                      </p:to>
                                    </p:set>
                                    <p:anim calcmode="lin" valueType="num">
                                      <p:cBhvr additive="base">
                                        <p:cTn id="189" dur="500" fill="hold"/>
                                        <p:tgtEl>
                                          <p:spTgt spid="24"/>
                                        </p:tgtEl>
                                        <p:attrNameLst>
                                          <p:attrName>ppt_x</p:attrName>
                                        </p:attrNameLst>
                                      </p:cBhvr>
                                      <p:tavLst>
                                        <p:tav tm="0">
                                          <p:val>
                                            <p:strVal val="#ppt_x"/>
                                          </p:val>
                                        </p:tav>
                                        <p:tav tm="100000">
                                          <p:val>
                                            <p:strVal val="#ppt_x"/>
                                          </p:val>
                                        </p:tav>
                                      </p:tavLst>
                                    </p:anim>
                                    <p:anim calcmode="lin" valueType="num">
                                      <p:cBhvr additive="base">
                                        <p:cTn id="190" dur="500" fill="hold"/>
                                        <p:tgtEl>
                                          <p:spTgt spid="24"/>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25"/>
                                        </p:tgtEl>
                                        <p:attrNameLst>
                                          <p:attrName>style.visibility</p:attrName>
                                        </p:attrNameLst>
                                      </p:cBhvr>
                                      <p:to>
                                        <p:strVal val="visible"/>
                                      </p:to>
                                    </p:set>
                                    <p:anim calcmode="lin" valueType="num">
                                      <p:cBhvr additive="base">
                                        <p:cTn id="193" dur="500" fill="hold"/>
                                        <p:tgtEl>
                                          <p:spTgt spid="25"/>
                                        </p:tgtEl>
                                        <p:attrNameLst>
                                          <p:attrName>ppt_x</p:attrName>
                                        </p:attrNameLst>
                                      </p:cBhvr>
                                      <p:tavLst>
                                        <p:tav tm="0">
                                          <p:val>
                                            <p:strVal val="#ppt_x"/>
                                          </p:val>
                                        </p:tav>
                                        <p:tav tm="100000">
                                          <p:val>
                                            <p:strVal val="#ppt_x"/>
                                          </p:val>
                                        </p:tav>
                                      </p:tavLst>
                                    </p:anim>
                                    <p:anim calcmode="lin" valueType="num">
                                      <p:cBhvr additive="base">
                                        <p:cTn id="194" dur="500" fill="hold"/>
                                        <p:tgtEl>
                                          <p:spTgt spid="25"/>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26"/>
                                        </p:tgtEl>
                                        <p:attrNameLst>
                                          <p:attrName>style.visibility</p:attrName>
                                        </p:attrNameLst>
                                      </p:cBhvr>
                                      <p:to>
                                        <p:strVal val="visible"/>
                                      </p:to>
                                    </p:set>
                                    <p:anim calcmode="lin" valueType="num">
                                      <p:cBhvr additive="base">
                                        <p:cTn id="197" dur="500" fill="hold"/>
                                        <p:tgtEl>
                                          <p:spTgt spid="26"/>
                                        </p:tgtEl>
                                        <p:attrNameLst>
                                          <p:attrName>ppt_x</p:attrName>
                                        </p:attrNameLst>
                                      </p:cBhvr>
                                      <p:tavLst>
                                        <p:tav tm="0">
                                          <p:val>
                                            <p:strVal val="#ppt_x"/>
                                          </p:val>
                                        </p:tav>
                                        <p:tav tm="100000">
                                          <p:val>
                                            <p:strVal val="#ppt_x"/>
                                          </p:val>
                                        </p:tav>
                                      </p:tavLst>
                                    </p:anim>
                                    <p:anim calcmode="lin" valueType="num">
                                      <p:cBhvr additive="base">
                                        <p:cTn id="198" dur="500" fill="hold"/>
                                        <p:tgtEl>
                                          <p:spTgt spid="26"/>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27"/>
                                        </p:tgtEl>
                                        <p:attrNameLst>
                                          <p:attrName>style.visibility</p:attrName>
                                        </p:attrNameLst>
                                      </p:cBhvr>
                                      <p:to>
                                        <p:strVal val="visible"/>
                                      </p:to>
                                    </p:set>
                                    <p:anim calcmode="lin" valueType="num">
                                      <p:cBhvr additive="base">
                                        <p:cTn id="201" dur="500" fill="hold"/>
                                        <p:tgtEl>
                                          <p:spTgt spid="27"/>
                                        </p:tgtEl>
                                        <p:attrNameLst>
                                          <p:attrName>ppt_x</p:attrName>
                                        </p:attrNameLst>
                                      </p:cBhvr>
                                      <p:tavLst>
                                        <p:tav tm="0">
                                          <p:val>
                                            <p:strVal val="#ppt_x"/>
                                          </p:val>
                                        </p:tav>
                                        <p:tav tm="100000">
                                          <p:val>
                                            <p:strVal val="#ppt_x"/>
                                          </p:val>
                                        </p:tav>
                                      </p:tavLst>
                                    </p:anim>
                                    <p:anim calcmode="lin" valueType="num">
                                      <p:cBhvr additive="base">
                                        <p:cTn id="202" dur="500" fill="hold"/>
                                        <p:tgtEl>
                                          <p:spTgt spid="27"/>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28"/>
                                        </p:tgtEl>
                                        <p:attrNameLst>
                                          <p:attrName>style.visibility</p:attrName>
                                        </p:attrNameLst>
                                      </p:cBhvr>
                                      <p:to>
                                        <p:strVal val="visible"/>
                                      </p:to>
                                    </p:set>
                                    <p:anim calcmode="lin" valueType="num">
                                      <p:cBhvr additive="base">
                                        <p:cTn id="205" dur="500" fill="hold"/>
                                        <p:tgtEl>
                                          <p:spTgt spid="28"/>
                                        </p:tgtEl>
                                        <p:attrNameLst>
                                          <p:attrName>ppt_x</p:attrName>
                                        </p:attrNameLst>
                                      </p:cBhvr>
                                      <p:tavLst>
                                        <p:tav tm="0">
                                          <p:val>
                                            <p:strVal val="#ppt_x"/>
                                          </p:val>
                                        </p:tav>
                                        <p:tav tm="100000">
                                          <p:val>
                                            <p:strVal val="#ppt_x"/>
                                          </p:val>
                                        </p:tav>
                                      </p:tavLst>
                                    </p:anim>
                                    <p:anim calcmode="lin" valueType="num">
                                      <p:cBhvr additive="base">
                                        <p:cTn id="206" dur="500" fill="hold"/>
                                        <p:tgtEl>
                                          <p:spTgt spid="28"/>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29"/>
                                        </p:tgtEl>
                                        <p:attrNameLst>
                                          <p:attrName>style.visibility</p:attrName>
                                        </p:attrNameLst>
                                      </p:cBhvr>
                                      <p:to>
                                        <p:strVal val="visible"/>
                                      </p:to>
                                    </p:set>
                                    <p:anim calcmode="lin" valueType="num">
                                      <p:cBhvr additive="base">
                                        <p:cTn id="209" dur="500" fill="hold"/>
                                        <p:tgtEl>
                                          <p:spTgt spid="29"/>
                                        </p:tgtEl>
                                        <p:attrNameLst>
                                          <p:attrName>ppt_x</p:attrName>
                                        </p:attrNameLst>
                                      </p:cBhvr>
                                      <p:tavLst>
                                        <p:tav tm="0">
                                          <p:val>
                                            <p:strVal val="#ppt_x"/>
                                          </p:val>
                                        </p:tav>
                                        <p:tav tm="100000">
                                          <p:val>
                                            <p:strVal val="#ppt_x"/>
                                          </p:val>
                                        </p:tav>
                                      </p:tavLst>
                                    </p:anim>
                                    <p:anim calcmode="lin" valueType="num">
                                      <p:cBhvr additive="base">
                                        <p:cTn id="210" dur="500" fill="hold"/>
                                        <p:tgtEl>
                                          <p:spTgt spid="29"/>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30"/>
                                        </p:tgtEl>
                                        <p:attrNameLst>
                                          <p:attrName>style.visibility</p:attrName>
                                        </p:attrNameLst>
                                      </p:cBhvr>
                                      <p:to>
                                        <p:strVal val="visible"/>
                                      </p:to>
                                    </p:set>
                                    <p:anim calcmode="lin" valueType="num">
                                      <p:cBhvr additive="base">
                                        <p:cTn id="213" dur="500" fill="hold"/>
                                        <p:tgtEl>
                                          <p:spTgt spid="30"/>
                                        </p:tgtEl>
                                        <p:attrNameLst>
                                          <p:attrName>ppt_x</p:attrName>
                                        </p:attrNameLst>
                                      </p:cBhvr>
                                      <p:tavLst>
                                        <p:tav tm="0">
                                          <p:val>
                                            <p:strVal val="#ppt_x"/>
                                          </p:val>
                                        </p:tav>
                                        <p:tav tm="100000">
                                          <p:val>
                                            <p:strVal val="#ppt_x"/>
                                          </p:val>
                                        </p:tav>
                                      </p:tavLst>
                                    </p:anim>
                                    <p:anim calcmode="lin" valueType="num">
                                      <p:cBhvr additive="base">
                                        <p:cTn id="214" dur="500" fill="hold"/>
                                        <p:tgtEl>
                                          <p:spTgt spid="30"/>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31"/>
                                        </p:tgtEl>
                                        <p:attrNameLst>
                                          <p:attrName>style.visibility</p:attrName>
                                        </p:attrNameLst>
                                      </p:cBhvr>
                                      <p:to>
                                        <p:strVal val="visible"/>
                                      </p:to>
                                    </p:set>
                                    <p:anim calcmode="lin" valueType="num">
                                      <p:cBhvr additive="base">
                                        <p:cTn id="217" dur="500" fill="hold"/>
                                        <p:tgtEl>
                                          <p:spTgt spid="31"/>
                                        </p:tgtEl>
                                        <p:attrNameLst>
                                          <p:attrName>ppt_x</p:attrName>
                                        </p:attrNameLst>
                                      </p:cBhvr>
                                      <p:tavLst>
                                        <p:tav tm="0">
                                          <p:val>
                                            <p:strVal val="#ppt_x"/>
                                          </p:val>
                                        </p:tav>
                                        <p:tav tm="100000">
                                          <p:val>
                                            <p:strVal val="#ppt_x"/>
                                          </p:val>
                                        </p:tav>
                                      </p:tavLst>
                                    </p:anim>
                                    <p:anim calcmode="lin" valueType="num">
                                      <p:cBhvr additive="base">
                                        <p:cTn id="218" dur="500" fill="hold"/>
                                        <p:tgtEl>
                                          <p:spTgt spid="31"/>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32"/>
                                        </p:tgtEl>
                                        <p:attrNameLst>
                                          <p:attrName>style.visibility</p:attrName>
                                        </p:attrNameLst>
                                      </p:cBhvr>
                                      <p:to>
                                        <p:strVal val="visible"/>
                                      </p:to>
                                    </p:set>
                                    <p:anim calcmode="lin" valueType="num">
                                      <p:cBhvr additive="base">
                                        <p:cTn id="221" dur="500" fill="hold"/>
                                        <p:tgtEl>
                                          <p:spTgt spid="32"/>
                                        </p:tgtEl>
                                        <p:attrNameLst>
                                          <p:attrName>ppt_x</p:attrName>
                                        </p:attrNameLst>
                                      </p:cBhvr>
                                      <p:tavLst>
                                        <p:tav tm="0">
                                          <p:val>
                                            <p:strVal val="#ppt_x"/>
                                          </p:val>
                                        </p:tav>
                                        <p:tav tm="100000">
                                          <p:val>
                                            <p:strVal val="#ppt_x"/>
                                          </p:val>
                                        </p:tav>
                                      </p:tavLst>
                                    </p:anim>
                                    <p:anim calcmode="lin" valueType="num">
                                      <p:cBhvr additive="base">
                                        <p:cTn id="222" dur="500" fill="hold"/>
                                        <p:tgtEl>
                                          <p:spTgt spid="32"/>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33"/>
                                        </p:tgtEl>
                                        <p:attrNameLst>
                                          <p:attrName>style.visibility</p:attrName>
                                        </p:attrNameLst>
                                      </p:cBhvr>
                                      <p:to>
                                        <p:strVal val="visible"/>
                                      </p:to>
                                    </p:set>
                                    <p:anim calcmode="lin" valueType="num">
                                      <p:cBhvr additive="base">
                                        <p:cTn id="225" dur="500" fill="hold"/>
                                        <p:tgtEl>
                                          <p:spTgt spid="33"/>
                                        </p:tgtEl>
                                        <p:attrNameLst>
                                          <p:attrName>ppt_x</p:attrName>
                                        </p:attrNameLst>
                                      </p:cBhvr>
                                      <p:tavLst>
                                        <p:tav tm="0">
                                          <p:val>
                                            <p:strVal val="#ppt_x"/>
                                          </p:val>
                                        </p:tav>
                                        <p:tav tm="100000">
                                          <p:val>
                                            <p:strVal val="#ppt_x"/>
                                          </p:val>
                                        </p:tav>
                                      </p:tavLst>
                                    </p:anim>
                                    <p:anim calcmode="lin" valueType="num">
                                      <p:cBhvr additive="base">
                                        <p:cTn id="226" dur="500" fill="hold"/>
                                        <p:tgtEl>
                                          <p:spTgt spid="33"/>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34"/>
                                        </p:tgtEl>
                                        <p:attrNameLst>
                                          <p:attrName>style.visibility</p:attrName>
                                        </p:attrNameLst>
                                      </p:cBhvr>
                                      <p:to>
                                        <p:strVal val="visible"/>
                                      </p:to>
                                    </p:set>
                                    <p:anim calcmode="lin" valueType="num">
                                      <p:cBhvr additive="base">
                                        <p:cTn id="229" dur="500" fill="hold"/>
                                        <p:tgtEl>
                                          <p:spTgt spid="34"/>
                                        </p:tgtEl>
                                        <p:attrNameLst>
                                          <p:attrName>ppt_x</p:attrName>
                                        </p:attrNameLst>
                                      </p:cBhvr>
                                      <p:tavLst>
                                        <p:tav tm="0">
                                          <p:val>
                                            <p:strVal val="#ppt_x"/>
                                          </p:val>
                                        </p:tav>
                                        <p:tav tm="100000">
                                          <p:val>
                                            <p:strVal val="#ppt_x"/>
                                          </p:val>
                                        </p:tav>
                                      </p:tavLst>
                                    </p:anim>
                                    <p:anim calcmode="lin" valueType="num">
                                      <p:cBhvr additive="base">
                                        <p:cTn id="230" dur="500" fill="hold"/>
                                        <p:tgtEl>
                                          <p:spTgt spid="34"/>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35"/>
                                        </p:tgtEl>
                                        <p:attrNameLst>
                                          <p:attrName>style.visibility</p:attrName>
                                        </p:attrNameLst>
                                      </p:cBhvr>
                                      <p:to>
                                        <p:strVal val="visible"/>
                                      </p:to>
                                    </p:set>
                                    <p:anim calcmode="lin" valueType="num">
                                      <p:cBhvr additive="base">
                                        <p:cTn id="233" dur="500" fill="hold"/>
                                        <p:tgtEl>
                                          <p:spTgt spid="35"/>
                                        </p:tgtEl>
                                        <p:attrNameLst>
                                          <p:attrName>ppt_x</p:attrName>
                                        </p:attrNameLst>
                                      </p:cBhvr>
                                      <p:tavLst>
                                        <p:tav tm="0">
                                          <p:val>
                                            <p:strVal val="#ppt_x"/>
                                          </p:val>
                                        </p:tav>
                                        <p:tav tm="100000">
                                          <p:val>
                                            <p:strVal val="#ppt_x"/>
                                          </p:val>
                                        </p:tav>
                                      </p:tavLst>
                                    </p:anim>
                                    <p:anim calcmode="lin" valueType="num">
                                      <p:cBhvr additive="base">
                                        <p:cTn id="234" dur="500" fill="hold"/>
                                        <p:tgtEl>
                                          <p:spTgt spid="35"/>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36"/>
                                        </p:tgtEl>
                                        <p:attrNameLst>
                                          <p:attrName>style.visibility</p:attrName>
                                        </p:attrNameLst>
                                      </p:cBhvr>
                                      <p:to>
                                        <p:strVal val="visible"/>
                                      </p:to>
                                    </p:set>
                                    <p:anim calcmode="lin" valueType="num">
                                      <p:cBhvr additive="base">
                                        <p:cTn id="237" dur="500" fill="hold"/>
                                        <p:tgtEl>
                                          <p:spTgt spid="36"/>
                                        </p:tgtEl>
                                        <p:attrNameLst>
                                          <p:attrName>ppt_x</p:attrName>
                                        </p:attrNameLst>
                                      </p:cBhvr>
                                      <p:tavLst>
                                        <p:tav tm="0">
                                          <p:val>
                                            <p:strVal val="#ppt_x"/>
                                          </p:val>
                                        </p:tav>
                                        <p:tav tm="100000">
                                          <p:val>
                                            <p:strVal val="#ppt_x"/>
                                          </p:val>
                                        </p:tav>
                                      </p:tavLst>
                                    </p:anim>
                                    <p:anim calcmode="lin" valueType="num">
                                      <p:cBhvr additive="base">
                                        <p:cTn id="238" dur="500" fill="hold"/>
                                        <p:tgtEl>
                                          <p:spTgt spid="36"/>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37"/>
                                        </p:tgtEl>
                                        <p:attrNameLst>
                                          <p:attrName>style.visibility</p:attrName>
                                        </p:attrNameLst>
                                      </p:cBhvr>
                                      <p:to>
                                        <p:strVal val="visible"/>
                                      </p:to>
                                    </p:set>
                                    <p:anim calcmode="lin" valueType="num">
                                      <p:cBhvr additive="base">
                                        <p:cTn id="241" dur="500" fill="hold"/>
                                        <p:tgtEl>
                                          <p:spTgt spid="37"/>
                                        </p:tgtEl>
                                        <p:attrNameLst>
                                          <p:attrName>ppt_x</p:attrName>
                                        </p:attrNameLst>
                                      </p:cBhvr>
                                      <p:tavLst>
                                        <p:tav tm="0">
                                          <p:val>
                                            <p:strVal val="#ppt_x"/>
                                          </p:val>
                                        </p:tav>
                                        <p:tav tm="100000">
                                          <p:val>
                                            <p:strVal val="#ppt_x"/>
                                          </p:val>
                                        </p:tav>
                                      </p:tavLst>
                                    </p:anim>
                                    <p:anim calcmode="lin" valueType="num">
                                      <p:cBhvr additive="base">
                                        <p:cTn id="242" dur="500" fill="hold"/>
                                        <p:tgtEl>
                                          <p:spTgt spid="37"/>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38"/>
                                        </p:tgtEl>
                                        <p:attrNameLst>
                                          <p:attrName>style.visibility</p:attrName>
                                        </p:attrNameLst>
                                      </p:cBhvr>
                                      <p:to>
                                        <p:strVal val="visible"/>
                                      </p:to>
                                    </p:set>
                                    <p:anim calcmode="lin" valueType="num">
                                      <p:cBhvr additive="base">
                                        <p:cTn id="245" dur="500" fill="hold"/>
                                        <p:tgtEl>
                                          <p:spTgt spid="38"/>
                                        </p:tgtEl>
                                        <p:attrNameLst>
                                          <p:attrName>ppt_x</p:attrName>
                                        </p:attrNameLst>
                                      </p:cBhvr>
                                      <p:tavLst>
                                        <p:tav tm="0">
                                          <p:val>
                                            <p:strVal val="#ppt_x"/>
                                          </p:val>
                                        </p:tav>
                                        <p:tav tm="100000">
                                          <p:val>
                                            <p:strVal val="#ppt_x"/>
                                          </p:val>
                                        </p:tav>
                                      </p:tavLst>
                                    </p:anim>
                                    <p:anim calcmode="lin" valueType="num">
                                      <p:cBhvr additive="base">
                                        <p:cTn id="246" dur="500" fill="hold"/>
                                        <p:tgtEl>
                                          <p:spTgt spid="38"/>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63"/>
                                        </p:tgtEl>
                                        <p:attrNameLst>
                                          <p:attrName>style.visibility</p:attrName>
                                        </p:attrNameLst>
                                      </p:cBhvr>
                                      <p:to>
                                        <p:strVal val="visible"/>
                                      </p:to>
                                    </p:set>
                                    <p:anim calcmode="lin" valueType="num">
                                      <p:cBhvr additive="base">
                                        <p:cTn id="249" dur="500" fill="hold"/>
                                        <p:tgtEl>
                                          <p:spTgt spid="63"/>
                                        </p:tgtEl>
                                        <p:attrNameLst>
                                          <p:attrName>ppt_x</p:attrName>
                                        </p:attrNameLst>
                                      </p:cBhvr>
                                      <p:tavLst>
                                        <p:tav tm="0">
                                          <p:val>
                                            <p:strVal val="#ppt_x"/>
                                          </p:val>
                                        </p:tav>
                                        <p:tav tm="100000">
                                          <p:val>
                                            <p:strVal val="#ppt_x"/>
                                          </p:val>
                                        </p:tav>
                                      </p:tavLst>
                                    </p:anim>
                                    <p:anim calcmode="lin" valueType="num">
                                      <p:cBhvr additive="base">
                                        <p:cTn id="25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5" presetClass="entr" presetSubtype="10" fill="hold" grpId="0" nodeType="clickEffect">
                                  <p:stCondLst>
                                    <p:cond delay="0"/>
                                  </p:stCondLst>
                                  <p:childTnLst>
                                    <p:set>
                                      <p:cBhvr>
                                        <p:cTn id="254" dur="1" fill="hold">
                                          <p:stCondLst>
                                            <p:cond delay="0"/>
                                          </p:stCondLst>
                                        </p:cTn>
                                        <p:tgtEl>
                                          <p:spTgt spid="3"/>
                                        </p:tgtEl>
                                        <p:attrNameLst>
                                          <p:attrName>style.visibility</p:attrName>
                                        </p:attrNameLst>
                                      </p:cBhvr>
                                      <p:to>
                                        <p:strVal val="visible"/>
                                      </p:to>
                                    </p:set>
                                    <p:animEffect transition="in" filter="checkerboard(across)">
                                      <p:cBhvr>
                                        <p:cTn id="2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p:bldP spid="56" grpId="0"/>
      <p:bldP spid="57" grpId="0" animBg="1"/>
      <p:bldP spid="58" grpId="0" animBg="1"/>
      <p:bldP spid="59" grpId="0" animBg="1"/>
      <p:bldP spid="60" grpId="0" animBg="1"/>
      <p:bldP spid="61" grpId="0" animBg="1"/>
      <p:bldP spid="62" grpId="0"/>
      <p:bldP spid="63" grpId="0"/>
      <p:bldP spid="64" grpId="0" animBg="1"/>
      <p:bldP spid="65" grpId="0"/>
    </p:bld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143</a:t>
            </a:fld>
            <a:endParaRPr lang="en-US" altLang="zh-CN"/>
          </a:p>
        </p:txBody>
      </p:sp>
      <p:sp>
        <p:nvSpPr>
          <p:cNvPr id="3" name="Text Box 4"/>
          <p:cNvSpPr txBox="1">
            <a:spLocks noChangeArrowheads="1"/>
          </p:cNvSpPr>
          <p:nvPr/>
        </p:nvSpPr>
        <p:spPr bwMode="auto">
          <a:xfrm>
            <a:off x="899592" y="1268760"/>
            <a:ext cx="6840760" cy="1643699"/>
          </a:xfrm>
          <a:prstGeom prst="rect">
            <a:avLst/>
          </a:prstGeom>
          <a:noFill/>
          <a:ln w="9525">
            <a:noFill/>
            <a:miter lim="800000"/>
            <a:headEnd/>
            <a:tailEnd/>
          </a:ln>
        </p:spPr>
        <p:txBody>
          <a:bodyPr wrap="square" lIns="112947" tIns="56473" rIns="112947" bIns="56473">
            <a:spAutoFit/>
          </a:bodyPr>
          <a:lstStyle/>
          <a:p>
            <a:pPr defTabSz="1128713">
              <a:lnSpc>
                <a:spcPct val="105000"/>
              </a:lnSpc>
            </a:pPr>
            <a:r>
              <a:rPr lang="en-US" altLang="zh-CN" sz="2800" b="1" u="none" dirty="0">
                <a:solidFill>
                  <a:srgbClr val="CC0000"/>
                </a:solidFill>
                <a:effectLst/>
                <a:latin typeface="Times New Roman" pitchFamily="18" charset="0"/>
                <a:cs typeface="Times New Roman" pitchFamily="18" charset="0"/>
              </a:rPr>
              <a:t>if</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av</a:t>
            </a:r>
            <a:r>
              <a:rPr lang="en-US" altLang="zh-CN" sz="2800" i="1"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NULL</a:t>
            </a:r>
            <a:r>
              <a:rPr lang="en-US" altLang="zh-CN" sz="2800" u="none" dirty="0" smtClean="0">
                <a:solidFill>
                  <a:srgbClr val="CC0000"/>
                </a:solidFill>
                <a:effectLst/>
                <a:latin typeface="Times New Roman" pitchFamily="18" charset="0"/>
                <a:cs typeface="Times New Roman" pitchFamily="18" charset="0"/>
              </a:rPr>
              <a:t>) </a:t>
            </a:r>
            <a:endParaRPr lang="en-US" altLang="zh-CN" sz="2800" u="none" dirty="0">
              <a:solidFill>
                <a:srgbClr val="CC0000"/>
              </a:solidFill>
              <a:effectLst/>
              <a:latin typeface="Times New Roman" pitchFamily="18" charset="0"/>
              <a:cs typeface="Times New Roman" pitchFamily="18" charset="0"/>
            </a:endParaRPr>
          </a:p>
          <a:p>
            <a:pPr defTabSz="1128713">
              <a:lnSpc>
                <a:spcPct val="105000"/>
              </a:lnSpc>
            </a:pP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Newnode</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smtClean="0">
                <a:solidFill>
                  <a:srgbClr val="CC0000"/>
                </a:solidFill>
                <a:effectLst/>
                <a:latin typeface="Times New Roman" pitchFamily="18" charset="0"/>
                <a:cs typeface="Times New Roman" pitchFamily="18" charset="0"/>
              </a:rPr>
              <a:t>new</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CircLinkNode</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a:t>
            </a:r>
            <a:endParaRPr lang="en-US" altLang="zh-CN" sz="2800" u="none" dirty="0">
              <a:solidFill>
                <a:srgbClr val="CC0000"/>
              </a:solidFill>
              <a:effectLst/>
              <a:latin typeface="Times New Roman" pitchFamily="18" charset="0"/>
              <a:cs typeface="Times New Roman" pitchFamily="18" charset="0"/>
            </a:endParaRPr>
          </a:p>
          <a:p>
            <a:pPr defTabSz="1128713">
              <a:lnSpc>
                <a:spcPct val="105000"/>
              </a:lnSpc>
            </a:pPr>
            <a:r>
              <a:rPr lang="en-US" altLang="zh-CN" sz="2800" b="1" u="none" dirty="0">
                <a:solidFill>
                  <a:srgbClr val="CC0000"/>
                </a:solidFill>
                <a:effectLst/>
                <a:latin typeface="Times New Roman" pitchFamily="18" charset="0"/>
                <a:cs typeface="Times New Roman" pitchFamily="18" charset="0"/>
              </a:rPr>
              <a:t>else {</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NewNode</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av</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av</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av</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a:solidFill>
                  <a:srgbClr val="CC0000"/>
                </a:solidFill>
                <a:effectLst/>
                <a:latin typeface="Times New Roman" pitchFamily="18" charset="0"/>
                <a:cs typeface="Times New Roman" pitchFamily="18" charset="0"/>
              </a:rPr>
              <a:t>link</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p:txBody>
      </p:sp>
      <p:sp>
        <p:nvSpPr>
          <p:cNvPr id="4" name="Text Box 5"/>
          <p:cNvSpPr txBox="1">
            <a:spLocks noChangeArrowheads="1"/>
          </p:cNvSpPr>
          <p:nvPr/>
        </p:nvSpPr>
        <p:spPr bwMode="auto">
          <a:xfrm>
            <a:off x="755576" y="620688"/>
            <a:ext cx="4841875" cy="601663"/>
          </a:xfrm>
          <a:prstGeom prst="rect">
            <a:avLst/>
          </a:prstGeom>
          <a:noFill/>
          <a:ln w="9525">
            <a:noFill/>
            <a:miter lim="800000"/>
            <a:headEnd/>
            <a:tailEnd/>
          </a:ln>
        </p:spPr>
        <p:txBody>
          <a:bodyPr lIns="112947" tIns="56473" rIns="112947" bIns="56473">
            <a:spAutoFit/>
          </a:bodyPr>
          <a:lstStyle/>
          <a:p>
            <a:pPr defTabSz="1128713"/>
            <a:r>
              <a:rPr lang="zh-CN" altLang="en-US" sz="3200" b="1" u="none" dirty="0">
                <a:solidFill>
                  <a:srgbClr val="0000CC"/>
                </a:solidFill>
                <a:latin typeface="Times New Roman" pitchFamily="18" charset="0"/>
                <a:ea typeface="仿宋_GB2312" pitchFamily="49" charset="-122"/>
                <a:cs typeface="Times New Roman" pitchFamily="18" charset="0"/>
              </a:rPr>
              <a:t>从可利用空间表分配结点</a:t>
            </a:r>
            <a:endParaRPr lang="zh-CN" altLang="en-US" sz="3200" u="none" dirty="0">
              <a:latin typeface="Times New Roman" pitchFamily="18" charset="0"/>
              <a:cs typeface="Times New Roman" pitchFamily="18" charset="0"/>
            </a:endParaRPr>
          </a:p>
        </p:txBody>
      </p:sp>
      <p:sp>
        <p:nvSpPr>
          <p:cNvPr id="5" name="Rectangle 6"/>
          <p:cNvSpPr>
            <a:spLocks noChangeArrowheads="1"/>
          </p:cNvSpPr>
          <p:nvPr/>
        </p:nvSpPr>
        <p:spPr bwMode="auto">
          <a:xfrm>
            <a:off x="1828800" y="3276600"/>
            <a:ext cx="8382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6" name="Line 7"/>
          <p:cNvSpPr>
            <a:spLocks noChangeShapeType="1"/>
          </p:cNvSpPr>
          <p:nvPr/>
        </p:nvSpPr>
        <p:spPr bwMode="auto">
          <a:xfrm>
            <a:off x="2514600" y="3505200"/>
            <a:ext cx="685800" cy="0"/>
          </a:xfrm>
          <a:prstGeom prst="line">
            <a:avLst/>
          </a:prstGeom>
          <a:noFill/>
          <a:ln w="38100">
            <a:solidFill>
              <a:srgbClr val="0000CC"/>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7" name="Line 8"/>
          <p:cNvSpPr>
            <a:spLocks noChangeShapeType="1"/>
          </p:cNvSpPr>
          <p:nvPr/>
        </p:nvSpPr>
        <p:spPr bwMode="auto">
          <a:xfrm>
            <a:off x="1295400" y="3505200"/>
            <a:ext cx="533400" cy="0"/>
          </a:xfrm>
          <a:prstGeom prst="line">
            <a:avLst/>
          </a:prstGeom>
          <a:noFill/>
          <a:ln w="38100">
            <a:solidFill>
              <a:srgbClr val="0000CC"/>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8" name="Text Box 9"/>
          <p:cNvSpPr txBox="1">
            <a:spLocks noChangeArrowheads="1"/>
          </p:cNvSpPr>
          <p:nvPr/>
        </p:nvSpPr>
        <p:spPr bwMode="auto">
          <a:xfrm>
            <a:off x="762000" y="3143250"/>
            <a:ext cx="590550" cy="579438"/>
          </a:xfrm>
          <a:prstGeom prst="rect">
            <a:avLst/>
          </a:prstGeom>
          <a:noFill/>
          <a:ln w="9525">
            <a:noFill/>
            <a:miter lim="800000"/>
            <a:headEnd/>
            <a:tailEnd/>
          </a:ln>
        </p:spPr>
        <p:txBody>
          <a:bodyPr wrap="none">
            <a:spAutoFit/>
          </a:bodyPr>
          <a:lstStyle/>
          <a:p>
            <a:r>
              <a:rPr lang="en-US" altLang="zh-CN" sz="3200" b="1" u="none">
                <a:solidFill>
                  <a:srgbClr val="0000CC"/>
                </a:solidFill>
                <a:effectLst/>
                <a:latin typeface="Times New Roman" pitchFamily="18" charset="0"/>
                <a:cs typeface="Times New Roman" pitchFamily="18" charset="0"/>
              </a:rPr>
              <a:t>av</a:t>
            </a:r>
            <a:endParaRPr lang="en-US" altLang="zh-CN" sz="3200" u="none">
              <a:effectLst/>
              <a:latin typeface="Times New Roman" pitchFamily="18" charset="0"/>
              <a:cs typeface="Times New Roman" pitchFamily="18" charset="0"/>
            </a:endParaRPr>
          </a:p>
        </p:txBody>
      </p:sp>
      <p:sp>
        <p:nvSpPr>
          <p:cNvPr id="9" name="Line 10"/>
          <p:cNvSpPr>
            <a:spLocks noChangeShapeType="1"/>
          </p:cNvSpPr>
          <p:nvPr/>
        </p:nvSpPr>
        <p:spPr bwMode="auto">
          <a:xfrm>
            <a:off x="2362200" y="32766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0" name="Rectangle 11"/>
          <p:cNvSpPr>
            <a:spLocks noChangeArrowheads="1"/>
          </p:cNvSpPr>
          <p:nvPr/>
        </p:nvSpPr>
        <p:spPr bwMode="auto">
          <a:xfrm>
            <a:off x="3200400" y="3276600"/>
            <a:ext cx="8382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1" name="Line 12"/>
          <p:cNvSpPr>
            <a:spLocks noChangeShapeType="1"/>
          </p:cNvSpPr>
          <p:nvPr/>
        </p:nvSpPr>
        <p:spPr bwMode="auto">
          <a:xfrm>
            <a:off x="3733800" y="32766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2" name="Line 13"/>
          <p:cNvSpPr>
            <a:spLocks noChangeShapeType="1"/>
          </p:cNvSpPr>
          <p:nvPr/>
        </p:nvSpPr>
        <p:spPr bwMode="auto">
          <a:xfrm>
            <a:off x="3886200" y="3505200"/>
            <a:ext cx="609600" cy="0"/>
          </a:xfrm>
          <a:prstGeom prst="line">
            <a:avLst/>
          </a:prstGeom>
          <a:noFill/>
          <a:ln w="38100">
            <a:solidFill>
              <a:srgbClr val="0000CC"/>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3" name="Line 14"/>
          <p:cNvSpPr>
            <a:spLocks noChangeShapeType="1"/>
          </p:cNvSpPr>
          <p:nvPr/>
        </p:nvSpPr>
        <p:spPr bwMode="auto">
          <a:xfrm>
            <a:off x="4572000" y="3505200"/>
            <a:ext cx="304800" cy="0"/>
          </a:xfrm>
          <a:prstGeom prst="line">
            <a:avLst/>
          </a:prstGeom>
          <a:noFill/>
          <a:ln w="38100">
            <a:solidFill>
              <a:srgbClr val="0000CC"/>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4" name="Rectangle 15"/>
          <p:cNvSpPr>
            <a:spLocks noChangeArrowheads="1"/>
          </p:cNvSpPr>
          <p:nvPr/>
        </p:nvSpPr>
        <p:spPr bwMode="auto">
          <a:xfrm>
            <a:off x="2473325" y="4572000"/>
            <a:ext cx="8382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5" name="Line 16"/>
          <p:cNvSpPr>
            <a:spLocks noChangeShapeType="1"/>
          </p:cNvSpPr>
          <p:nvPr/>
        </p:nvSpPr>
        <p:spPr bwMode="auto">
          <a:xfrm flipH="1">
            <a:off x="2971800" y="45720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6" name="Line 17"/>
          <p:cNvSpPr>
            <a:spLocks noChangeShapeType="1"/>
          </p:cNvSpPr>
          <p:nvPr/>
        </p:nvSpPr>
        <p:spPr bwMode="auto">
          <a:xfrm>
            <a:off x="3159125" y="4800600"/>
            <a:ext cx="304800" cy="0"/>
          </a:xfrm>
          <a:prstGeom prst="line">
            <a:avLst/>
          </a:prstGeom>
          <a:noFill/>
          <a:ln w="3810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7" name="Rectangle 18"/>
          <p:cNvSpPr>
            <a:spLocks noChangeArrowheads="1"/>
          </p:cNvSpPr>
          <p:nvPr/>
        </p:nvSpPr>
        <p:spPr bwMode="auto">
          <a:xfrm>
            <a:off x="3962400" y="4572000"/>
            <a:ext cx="838200" cy="457200"/>
          </a:xfrm>
          <a:prstGeom prst="rect">
            <a:avLst/>
          </a:prstGeom>
          <a:solidFill>
            <a:srgbClr val="FFFFCC"/>
          </a:solidFill>
          <a:ln w="19050">
            <a:solidFill>
              <a:srgbClr val="0000CC"/>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8" name="Text Box 19"/>
          <p:cNvSpPr txBox="1">
            <a:spLocks noChangeArrowheads="1"/>
          </p:cNvSpPr>
          <p:nvPr/>
        </p:nvSpPr>
        <p:spPr bwMode="auto">
          <a:xfrm>
            <a:off x="781050" y="4029075"/>
            <a:ext cx="1646238" cy="519113"/>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NewNode</a:t>
            </a:r>
            <a:endParaRPr lang="en-US" altLang="zh-CN" sz="3200" u="none">
              <a:effectLst/>
              <a:latin typeface="Times New Roman" pitchFamily="18" charset="0"/>
              <a:cs typeface="Times New Roman" pitchFamily="18" charset="0"/>
            </a:endParaRPr>
          </a:p>
        </p:txBody>
      </p:sp>
      <p:sp>
        <p:nvSpPr>
          <p:cNvPr id="19" name="Line 20"/>
          <p:cNvSpPr>
            <a:spLocks noChangeShapeType="1"/>
          </p:cNvSpPr>
          <p:nvPr/>
        </p:nvSpPr>
        <p:spPr bwMode="auto">
          <a:xfrm>
            <a:off x="1635125" y="4800600"/>
            <a:ext cx="762000" cy="0"/>
          </a:xfrm>
          <a:prstGeom prst="line">
            <a:avLst/>
          </a:prstGeom>
          <a:noFill/>
          <a:ln w="38100">
            <a:solidFill>
              <a:srgbClr val="FF3300"/>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0" name="Line 21"/>
          <p:cNvSpPr>
            <a:spLocks noChangeShapeType="1"/>
          </p:cNvSpPr>
          <p:nvPr/>
        </p:nvSpPr>
        <p:spPr bwMode="auto">
          <a:xfrm flipV="1">
            <a:off x="1635125" y="4495800"/>
            <a:ext cx="0" cy="304800"/>
          </a:xfrm>
          <a:prstGeom prst="line">
            <a:avLst/>
          </a:prstGeom>
          <a:noFill/>
          <a:ln w="38100">
            <a:solidFill>
              <a:srgbClr val="FF3300"/>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1" name="Text Box 22"/>
          <p:cNvSpPr txBox="1">
            <a:spLocks noChangeArrowheads="1"/>
          </p:cNvSpPr>
          <p:nvPr/>
        </p:nvSpPr>
        <p:spPr bwMode="auto">
          <a:xfrm>
            <a:off x="762000" y="4754563"/>
            <a:ext cx="590550" cy="579437"/>
          </a:xfrm>
          <a:prstGeom prst="rect">
            <a:avLst/>
          </a:prstGeom>
          <a:noFill/>
          <a:ln w="9525">
            <a:noFill/>
            <a:miter lim="800000"/>
            <a:headEnd/>
            <a:tailEnd/>
          </a:ln>
        </p:spPr>
        <p:txBody>
          <a:bodyPr wrap="none">
            <a:spAutoFit/>
          </a:bodyPr>
          <a:lstStyle/>
          <a:p>
            <a:r>
              <a:rPr lang="en-US" altLang="zh-CN" sz="3200" b="1" u="none">
                <a:solidFill>
                  <a:srgbClr val="0000CC"/>
                </a:solidFill>
                <a:effectLst/>
                <a:latin typeface="Times New Roman" pitchFamily="18" charset="0"/>
                <a:cs typeface="Times New Roman" pitchFamily="18" charset="0"/>
              </a:rPr>
              <a:t>av</a:t>
            </a:r>
            <a:endParaRPr lang="en-US" altLang="zh-CN" sz="3200" u="none">
              <a:effectLst/>
              <a:latin typeface="Times New Roman" pitchFamily="18" charset="0"/>
              <a:cs typeface="Times New Roman" pitchFamily="18" charset="0"/>
            </a:endParaRPr>
          </a:p>
        </p:txBody>
      </p:sp>
      <p:sp>
        <p:nvSpPr>
          <p:cNvPr id="22" name="Line 23"/>
          <p:cNvSpPr>
            <a:spLocks noChangeShapeType="1"/>
          </p:cNvSpPr>
          <p:nvPr/>
        </p:nvSpPr>
        <p:spPr bwMode="auto">
          <a:xfrm>
            <a:off x="1254125" y="5105400"/>
            <a:ext cx="609600" cy="0"/>
          </a:xfrm>
          <a:prstGeom prst="line">
            <a:avLst/>
          </a:prstGeom>
          <a:noFill/>
          <a:ln w="3810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3" name="Line 24"/>
          <p:cNvSpPr>
            <a:spLocks noChangeShapeType="1"/>
          </p:cNvSpPr>
          <p:nvPr/>
        </p:nvSpPr>
        <p:spPr bwMode="auto">
          <a:xfrm>
            <a:off x="1863725" y="5105400"/>
            <a:ext cx="0" cy="381000"/>
          </a:xfrm>
          <a:prstGeom prst="line">
            <a:avLst/>
          </a:prstGeom>
          <a:noFill/>
          <a:ln w="3810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4" name="Line 25"/>
          <p:cNvSpPr>
            <a:spLocks noChangeShapeType="1"/>
          </p:cNvSpPr>
          <p:nvPr/>
        </p:nvSpPr>
        <p:spPr bwMode="auto">
          <a:xfrm>
            <a:off x="3657600" y="4876800"/>
            <a:ext cx="304800" cy="0"/>
          </a:xfrm>
          <a:prstGeom prst="line">
            <a:avLst/>
          </a:prstGeom>
          <a:noFill/>
          <a:ln w="38100">
            <a:solidFill>
              <a:srgbClr val="0000CC"/>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5" name="Line 26"/>
          <p:cNvSpPr>
            <a:spLocks noChangeShapeType="1"/>
          </p:cNvSpPr>
          <p:nvPr/>
        </p:nvSpPr>
        <p:spPr bwMode="auto">
          <a:xfrm>
            <a:off x="3657600" y="4876800"/>
            <a:ext cx="0" cy="609600"/>
          </a:xfrm>
          <a:prstGeom prst="line">
            <a:avLst/>
          </a:prstGeom>
          <a:noFill/>
          <a:ln w="3810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6" name="Line 27"/>
          <p:cNvSpPr>
            <a:spLocks noChangeShapeType="1"/>
          </p:cNvSpPr>
          <p:nvPr/>
        </p:nvSpPr>
        <p:spPr bwMode="auto">
          <a:xfrm>
            <a:off x="1863725" y="5486400"/>
            <a:ext cx="1793875" cy="0"/>
          </a:xfrm>
          <a:prstGeom prst="line">
            <a:avLst/>
          </a:prstGeom>
          <a:noFill/>
          <a:ln w="3810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7" name="Line 28"/>
          <p:cNvSpPr>
            <a:spLocks noChangeShapeType="1"/>
          </p:cNvSpPr>
          <p:nvPr/>
        </p:nvSpPr>
        <p:spPr bwMode="auto">
          <a:xfrm>
            <a:off x="4495800" y="4572000"/>
            <a:ext cx="0" cy="457200"/>
          </a:xfrm>
          <a:prstGeom prst="line">
            <a:avLst/>
          </a:prstGeom>
          <a:noFill/>
          <a:ln w="19050">
            <a:solidFill>
              <a:srgbClr val="0000CC"/>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8" name="Line 29"/>
          <p:cNvSpPr>
            <a:spLocks noChangeShapeType="1"/>
          </p:cNvSpPr>
          <p:nvPr/>
        </p:nvSpPr>
        <p:spPr bwMode="auto">
          <a:xfrm>
            <a:off x="4648200" y="4800600"/>
            <a:ext cx="533400" cy="0"/>
          </a:xfrm>
          <a:prstGeom prst="line">
            <a:avLst/>
          </a:prstGeom>
          <a:noFill/>
          <a:ln w="38100">
            <a:solidFill>
              <a:srgbClr val="0000CC"/>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9" name="Line 30"/>
          <p:cNvSpPr>
            <a:spLocks noChangeShapeType="1"/>
          </p:cNvSpPr>
          <p:nvPr/>
        </p:nvSpPr>
        <p:spPr bwMode="auto">
          <a:xfrm>
            <a:off x="5181600" y="4800600"/>
            <a:ext cx="304800" cy="0"/>
          </a:xfrm>
          <a:prstGeom prst="line">
            <a:avLst/>
          </a:prstGeom>
          <a:noFill/>
          <a:ln w="38100">
            <a:solidFill>
              <a:srgbClr val="0000CC"/>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30" name="Text Box 31"/>
          <p:cNvSpPr txBox="1">
            <a:spLocks noChangeArrowheads="1"/>
          </p:cNvSpPr>
          <p:nvPr/>
        </p:nvSpPr>
        <p:spPr bwMode="auto">
          <a:xfrm>
            <a:off x="5003800" y="2852738"/>
            <a:ext cx="2667000" cy="1066800"/>
          </a:xfrm>
          <a:prstGeom prst="rect">
            <a:avLst/>
          </a:prstGeom>
          <a:noFill/>
          <a:ln w="9525">
            <a:noFill/>
            <a:miter lim="800000"/>
            <a:headEnd/>
            <a:tailEnd/>
          </a:ln>
        </p:spPr>
        <p:txBody>
          <a:bodyPr>
            <a:spAutoFit/>
          </a:bodyPr>
          <a:lstStyle/>
          <a:p>
            <a:pPr algn="ctr"/>
            <a:r>
              <a:rPr lang="zh-CN" altLang="en-US" sz="3200" b="1" u="none">
                <a:solidFill>
                  <a:srgbClr val="000099"/>
                </a:solidFill>
                <a:effectLst/>
                <a:latin typeface="Times New Roman" pitchFamily="18" charset="0"/>
                <a:cs typeface="Times New Roman" pitchFamily="18" charset="0"/>
              </a:rPr>
              <a:t>分配前的     可利用空间表</a:t>
            </a:r>
          </a:p>
        </p:txBody>
      </p:sp>
      <p:sp>
        <p:nvSpPr>
          <p:cNvPr id="31" name="Text Box 32"/>
          <p:cNvSpPr txBox="1">
            <a:spLocks noChangeArrowheads="1"/>
          </p:cNvSpPr>
          <p:nvPr/>
        </p:nvSpPr>
        <p:spPr bwMode="auto">
          <a:xfrm>
            <a:off x="5580063" y="4076700"/>
            <a:ext cx="2808287" cy="1569660"/>
          </a:xfrm>
          <a:prstGeom prst="rect">
            <a:avLst/>
          </a:prstGeom>
          <a:noFill/>
          <a:ln w="9525">
            <a:noFill/>
            <a:miter lim="800000"/>
            <a:headEnd/>
            <a:tailEnd/>
          </a:ln>
        </p:spPr>
        <p:txBody>
          <a:bodyPr>
            <a:spAutoFit/>
          </a:bodyPr>
          <a:lstStyle/>
          <a:p>
            <a:pPr algn="ctr"/>
            <a:r>
              <a:rPr lang="zh-CN" altLang="en-US" sz="3200" b="1" u="none">
                <a:solidFill>
                  <a:srgbClr val="000099"/>
                </a:solidFill>
                <a:effectLst/>
                <a:latin typeface="Times New Roman" pitchFamily="18" charset="0"/>
                <a:cs typeface="Times New Roman" pitchFamily="18" charset="0"/>
              </a:rPr>
              <a:t>分配后的      可利用空间表和新结点</a:t>
            </a:r>
            <a:endParaRPr lang="zh-CN" altLang="en-US" sz="3200" u="none">
              <a:solidFill>
                <a:srgbClr val="000099"/>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ppt_x"/>
                                          </p:val>
                                        </p:tav>
                                        <p:tav tm="100000">
                                          <p:val>
                                            <p:strVal val="#ppt_x"/>
                                          </p:val>
                                        </p:tav>
                                      </p:tavLst>
                                    </p:anim>
                                    <p:anim calcmode="lin" valueType="num">
                                      <p:cBhvr additive="base">
                                        <p:cTn id="78" dur="500" fill="hold"/>
                                        <p:tgtEl>
                                          <p:spTgt spid="2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500" fill="hold"/>
                                        <p:tgtEl>
                                          <p:spTgt spid="22"/>
                                        </p:tgtEl>
                                        <p:attrNameLst>
                                          <p:attrName>ppt_x</p:attrName>
                                        </p:attrNameLst>
                                      </p:cBhvr>
                                      <p:tavLst>
                                        <p:tav tm="0">
                                          <p:val>
                                            <p:strVal val="#ppt_x"/>
                                          </p:val>
                                        </p:tav>
                                        <p:tav tm="100000">
                                          <p:val>
                                            <p:strVal val="#ppt_x"/>
                                          </p:val>
                                        </p:tav>
                                      </p:tavLst>
                                    </p:anim>
                                    <p:anim calcmode="lin" valueType="num">
                                      <p:cBhvr additive="base">
                                        <p:cTn id="82" dur="500" fill="hold"/>
                                        <p:tgtEl>
                                          <p:spTgt spid="2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ppt_x"/>
                                          </p:val>
                                        </p:tav>
                                        <p:tav tm="100000">
                                          <p:val>
                                            <p:strVal val="#ppt_x"/>
                                          </p:val>
                                        </p:tav>
                                      </p:tavLst>
                                    </p:anim>
                                    <p:anim calcmode="lin" valueType="num">
                                      <p:cBhvr additive="base">
                                        <p:cTn id="86" dur="500" fill="hold"/>
                                        <p:tgtEl>
                                          <p:spTgt spid="2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 calcmode="lin" valueType="num">
                                      <p:cBhvr additive="base">
                                        <p:cTn id="93" dur="500" fill="hold"/>
                                        <p:tgtEl>
                                          <p:spTgt spid="25"/>
                                        </p:tgtEl>
                                        <p:attrNameLst>
                                          <p:attrName>ppt_x</p:attrName>
                                        </p:attrNameLst>
                                      </p:cBhvr>
                                      <p:tavLst>
                                        <p:tav tm="0">
                                          <p:val>
                                            <p:strVal val="#ppt_x"/>
                                          </p:val>
                                        </p:tav>
                                        <p:tav tm="100000">
                                          <p:val>
                                            <p:strVal val="#ppt_x"/>
                                          </p:val>
                                        </p:tav>
                                      </p:tavLst>
                                    </p:anim>
                                    <p:anim calcmode="lin" valueType="num">
                                      <p:cBhvr additive="base">
                                        <p:cTn id="94" dur="500" fill="hold"/>
                                        <p:tgtEl>
                                          <p:spTgt spid="2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 calcmode="lin" valueType="num">
                                      <p:cBhvr additive="base">
                                        <p:cTn id="97" dur="500" fill="hold"/>
                                        <p:tgtEl>
                                          <p:spTgt spid="26"/>
                                        </p:tgtEl>
                                        <p:attrNameLst>
                                          <p:attrName>ppt_x</p:attrName>
                                        </p:attrNameLst>
                                      </p:cBhvr>
                                      <p:tavLst>
                                        <p:tav tm="0">
                                          <p:val>
                                            <p:strVal val="#ppt_x"/>
                                          </p:val>
                                        </p:tav>
                                        <p:tav tm="100000">
                                          <p:val>
                                            <p:strVal val="#ppt_x"/>
                                          </p:val>
                                        </p:tav>
                                      </p:tavLst>
                                    </p:anim>
                                    <p:anim calcmode="lin" valueType="num">
                                      <p:cBhvr additive="base">
                                        <p:cTn id="98" dur="500" fill="hold"/>
                                        <p:tgtEl>
                                          <p:spTgt spid="2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anim calcmode="lin" valueType="num">
                                      <p:cBhvr additive="base">
                                        <p:cTn id="101" dur="500" fill="hold"/>
                                        <p:tgtEl>
                                          <p:spTgt spid="27"/>
                                        </p:tgtEl>
                                        <p:attrNameLst>
                                          <p:attrName>ppt_x</p:attrName>
                                        </p:attrNameLst>
                                      </p:cBhvr>
                                      <p:tavLst>
                                        <p:tav tm="0">
                                          <p:val>
                                            <p:strVal val="#ppt_x"/>
                                          </p:val>
                                        </p:tav>
                                        <p:tav tm="100000">
                                          <p:val>
                                            <p:strVal val="#ppt_x"/>
                                          </p:val>
                                        </p:tav>
                                      </p:tavLst>
                                    </p:anim>
                                    <p:anim calcmode="lin" valueType="num">
                                      <p:cBhvr additive="base">
                                        <p:cTn id="102" dur="500" fill="hold"/>
                                        <p:tgtEl>
                                          <p:spTgt spid="2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additive="base">
                                        <p:cTn id="109" dur="500" fill="hold"/>
                                        <p:tgtEl>
                                          <p:spTgt spid="29"/>
                                        </p:tgtEl>
                                        <p:attrNameLst>
                                          <p:attrName>ppt_x</p:attrName>
                                        </p:attrNameLst>
                                      </p:cBhvr>
                                      <p:tavLst>
                                        <p:tav tm="0">
                                          <p:val>
                                            <p:strVal val="#ppt_x"/>
                                          </p:val>
                                        </p:tav>
                                        <p:tav tm="100000">
                                          <p:val>
                                            <p:strVal val="#ppt_x"/>
                                          </p:val>
                                        </p:tav>
                                      </p:tavLst>
                                    </p:anim>
                                    <p:anim calcmode="lin" valueType="num">
                                      <p:cBhvr additive="base">
                                        <p:cTn id="110" dur="500" fill="hold"/>
                                        <p:tgtEl>
                                          <p:spTgt spid="29"/>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5" presetClass="entr" presetSubtype="10" fill="hold" grpId="0" nodeType="clickEffect">
                                  <p:stCondLst>
                                    <p:cond delay="0"/>
                                  </p:stCondLst>
                                  <p:childTnLst>
                                    <p:set>
                                      <p:cBhvr>
                                        <p:cTn id="118" dur="1" fill="hold">
                                          <p:stCondLst>
                                            <p:cond delay="0"/>
                                          </p:stCondLst>
                                        </p:cTn>
                                        <p:tgtEl>
                                          <p:spTgt spid="3"/>
                                        </p:tgtEl>
                                        <p:attrNameLst>
                                          <p:attrName>style.visibility</p:attrName>
                                        </p:attrNameLst>
                                      </p:cBhvr>
                                      <p:to>
                                        <p:strVal val="visible"/>
                                      </p:to>
                                    </p:set>
                                    <p:animEffect transition="in" filter="checkerboard(across)">
                                      <p:cBhvr>
                                        <p:cTn id="1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animBg="1"/>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p:bldP spid="31" grpId="0"/>
    </p:bld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144</a:t>
            </a:fld>
            <a:endParaRPr lang="en-US" altLang="zh-CN"/>
          </a:p>
        </p:txBody>
      </p:sp>
      <p:sp>
        <p:nvSpPr>
          <p:cNvPr id="3" name="Rectangle 4"/>
          <p:cNvSpPr>
            <a:spLocks noChangeArrowheads="1"/>
          </p:cNvSpPr>
          <p:nvPr/>
        </p:nvSpPr>
        <p:spPr bwMode="auto">
          <a:xfrm>
            <a:off x="2195736" y="692696"/>
            <a:ext cx="4608513" cy="685800"/>
          </a:xfrm>
          <a:prstGeom prst="rect">
            <a:avLst/>
          </a:prstGeom>
          <a:noFill/>
          <a:ln w="9525">
            <a:noFill/>
            <a:miter lim="800000"/>
            <a:headEnd/>
            <a:tailEnd/>
          </a:ln>
          <a:effectLst/>
        </p:spPr>
        <p:txBody>
          <a:bodyPr anchor="ctr"/>
          <a:lstStyle/>
          <a:p>
            <a:pPr algn="ctr"/>
            <a:r>
              <a:rPr lang="zh-CN" altLang="en-US" sz="3600" b="1" u="none"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带尾指针的循环链表</a:t>
            </a:r>
            <a:endParaRPr lang="zh-CN" altLang="en-US" sz="6000" b="1" u="none"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p:txBody>
      </p:sp>
      <p:sp>
        <p:nvSpPr>
          <p:cNvPr id="4" name="Rectangle 5" descr="白色大理石"/>
          <p:cNvSpPr>
            <a:spLocks noChangeArrowheads="1"/>
          </p:cNvSpPr>
          <p:nvPr/>
        </p:nvSpPr>
        <p:spPr bwMode="auto">
          <a:xfrm>
            <a:off x="1676400" y="1819275"/>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5" name="Line 6"/>
          <p:cNvSpPr>
            <a:spLocks noChangeShapeType="1"/>
          </p:cNvSpPr>
          <p:nvPr/>
        </p:nvSpPr>
        <p:spPr bwMode="auto">
          <a:xfrm>
            <a:off x="2133600" y="1819275"/>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 name="Line 7"/>
          <p:cNvSpPr>
            <a:spLocks noChangeShapeType="1"/>
          </p:cNvSpPr>
          <p:nvPr/>
        </p:nvSpPr>
        <p:spPr bwMode="auto">
          <a:xfrm flipV="1">
            <a:off x="2133600" y="1666875"/>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 name="Rectangle 8" descr="白色大理石"/>
          <p:cNvSpPr>
            <a:spLocks noChangeArrowheads="1"/>
          </p:cNvSpPr>
          <p:nvPr/>
        </p:nvSpPr>
        <p:spPr bwMode="auto">
          <a:xfrm>
            <a:off x="2895600" y="1819275"/>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8" name="Line 9"/>
          <p:cNvSpPr>
            <a:spLocks noChangeShapeType="1"/>
          </p:cNvSpPr>
          <p:nvPr/>
        </p:nvSpPr>
        <p:spPr bwMode="auto">
          <a:xfrm>
            <a:off x="3352800" y="1819275"/>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Line 10"/>
          <p:cNvSpPr>
            <a:spLocks noChangeShapeType="1"/>
          </p:cNvSpPr>
          <p:nvPr/>
        </p:nvSpPr>
        <p:spPr bwMode="auto">
          <a:xfrm flipV="1">
            <a:off x="3352800" y="1666875"/>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Rectangle 11" descr="白色大理石"/>
          <p:cNvSpPr>
            <a:spLocks noChangeArrowheads="1"/>
          </p:cNvSpPr>
          <p:nvPr/>
        </p:nvSpPr>
        <p:spPr bwMode="auto">
          <a:xfrm>
            <a:off x="4114800" y="1819275"/>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11" name="Line 12"/>
          <p:cNvSpPr>
            <a:spLocks noChangeShapeType="1"/>
          </p:cNvSpPr>
          <p:nvPr/>
        </p:nvSpPr>
        <p:spPr bwMode="auto">
          <a:xfrm>
            <a:off x="4572000" y="1819275"/>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Line 13"/>
          <p:cNvSpPr>
            <a:spLocks noChangeShapeType="1"/>
          </p:cNvSpPr>
          <p:nvPr/>
        </p:nvSpPr>
        <p:spPr bwMode="auto">
          <a:xfrm flipV="1">
            <a:off x="4572000" y="1666875"/>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 name="Rectangle 14" descr="白色大理石"/>
          <p:cNvSpPr>
            <a:spLocks noChangeArrowheads="1"/>
          </p:cNvSpPr>
          <p:nvPr/>
        </p:nvSpPr>
        <p:spPr bwMode="auto">
          <a:xfrm>
            <a:off x="5334000" y="1819275"/>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14" name="Line 15"/>
          <p:cNvSpPr>
            <a:spLocks noChangeShapeType="1"/>
          </p:cNvSpPr>
          <p:nvPr/>
        </p:nvSpPr>
        <p:spPr bwMode="auto">
          <a:xfrm>
            <a:off x="5791200" y="1819275"/>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Line 16"/>
          <p:cNvSpPr>
            <a:spLocks noChangeShapeType="1"/>
          </p:cNvSpPr>
          <p:nvPr/>
        </p:nvSpPr>
        <p:spPr bwMode="auto">
          <a:xfrm flipV="1">
            <a:off x="5791200" y="1666875"/>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 name="Rectangle 17" descr="白色大理石"/>
          <p:cNvSpPr>
            <a:spLocks noChangeArrowheads="1"/>
          </p:cNvSpPr>
          <p:nvPr/>
        </p:nvSpPr>
        <p:spPr bwMode="auto">
          <a:xfrm>
            <a:off x="6553200" y="1819275"/>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17" name="Line 18"/>
          <p:cNvSpPr>
            <a:spLocks noChangeShapeType="1"/>
          </p:cNvSpPr>
          <p:nvPr/>
        </p:nvSpPr>
        <p:spPr bwMode="auto">
          <a:xfrm>
            <a:off x="7010400" y="1819275"/>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Line 19"/>
          <p:cNvSpPr>
            <a:spLocks noChangeShapeType="1"/>
          </p:cNvSpPr>
          <p:nvPr/>
        </p:nvSpPr>
        <p:spPr bwMode="auto">
          <a:xfrm flipV="1">
            <a:off x="7010400" y="1666875"/>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9" name="Line 20"/>
          <p:cNvSpPr>
            <a:spLocks noChangeShapeType="1"/>
          </p:cNvSpPr>
          <p:nvPr/>
        </p:nvSpPr>
        <p:spPr bwMode="auto">
          <a:xfrm>
            <a:off x="2590800" y="1985963"/>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3810000" y="1985963"/>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1" name="Line 22"/>
          <p:cNvSpPr>
            <a:spLocks noChangeShapeType="1"/>
          </p:cNvSpPr>
          <p:nvPr/>
        </p:nvSpPr>
        <p:spPr bwMode="auto">
          <a:xfrm>
            <a:off x="5029200" y="1985963"/>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2" name="Line 23"/>
          <p:cNvSpPr>
            <a:spLocks noChangeShapeType="1"/>
          </p:cNvSpPr>
          <p:nvPr/>
        </p:nvSpPr>
        <p:spPr bwMode="auto">
          <a:xfrm>
            <a:off x="6248400" y="1985963"/>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Line 24"/>
          <p:cNvSpPr>
            <a:spLocks noChangeShapeType="1"/>
          </p:cNvSpPr>
          <p:nvPr/>
        </p:nvSpPr>
        <p:spPr bwMode="auto">
          <a:xfrm>
            <a:off x="1447800" y="1985963"/>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4" name="Line 25"/>
          <p:cNvSpPr>
            <a:spLocks noChangeShapeType="1"/>
          </p:cNvSpPr>
          <p:nvPr/>
        </p:nvSpPr>
        <p:spPr bwMode="auto">
          <a:xfrm flipH="1">
            <a:off x="1447800" y="1514475"/>
            <a:ext cx="6324600" cy="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5" name="Line 26"/>
          <p:cNvSpPr>
            <a:spLocks noChangeShapeType="1"/>
          </p:cNvSpPr>
          <p:nvPr/>
        </p:nvSpPr>
        <p:spPr bwMode="auto">
          <a:xfrm>
            <a:off x="1447800" y="1514475"/>
            <a:ext cx="0" cy="45720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7772400" y="1514475"/>
            <a:ext cx="0" cy="45720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7467600" y="1985963"/>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8" name="Text Box 29"/>
          <p:cNvSpPr txBox="1">
            <a:spLocks noChangeArrowheads="1"/>
          </p:cNvSpPr>
          <p:nvPr/>
        </p:nvSpPr>
        <p:spPr bwMode="auto">
          <a:xfrm>
            <a:off x="6997700" y="2428875"/>
            <a:ext cx="7175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last</a:t>
            </a:r>
            <a:endParaRPr lang="en-US" altLang="zh-CN" u="none">
              <a:solidFill>
                <a:srgbClr val="FF0000"/>
              </a:solidFill>
              <a:effectLst/>
              <a:latin typeface="Times New Roman" pitchFamily="18" charset="0"/>
              <a:cs typeface="Times New Roman" pitchFamily="18" charset="0"/>
            </a:endParaRPr>
          </a:p>
        </p:txBody>
      </p:sp>
      <p:sp>
        <p:nvSpPr>
          <p:cNvPr id="29" name="Text Box 30"/>
          <p:cNvSpPr txBox="1">
            <a:spLocks noChangeArrowheads="1"/>
          </p:cNvSpPr>
          <p:nvPr/>
        </p:nvSpPr>
        <p:spPr bwMode="auto">
          <a:xfrm>
            <a:off x="2879725" y="1819275"/>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31</a:t>
            </a:r>
            <a:endParaRPr lang="en-US" altLang="zh-CN" sz="2800" u="none">
              <a:solidFill>
                <a:srgbClr val="FF0000"/>
              </a:solidFill>
              <a:effectLst/>
              <a:latin typeface="Times New Roman" pitchFamily="18" charset="0"/>
              <a:cs typeface="Times New Roman" pitchFamily="18" charset="0"/>
            </a:endParaRPr>
          </a:p>
        </p:txBody>
      </p:sp>
      <p:sp>
        <p:nvSpPr>
          <p:cNvPr id="30" name="Text Box 31"/>
          <p:cNvSpPr txBox="1">
            <a:spLocks noChangeArrowheads="1"/>
          </p:cNvSpPr>
          <p:nvPr/>
        </p:nvSpPr>
        <p:spPr bwMode="auto">
          <a:xfrm>
            <a:off x="4098925" y="1819275"/>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48</a:t>
            </a:r>
            <a:endParaRPr lang="en-US" altLang="zh-CN" sz="2800" u="none">
              <a:solidFill>
                <a:srgbClr val="FF0000"/>
              </a:solidFill>
              <a:effectLst/>
              <a:latin typeface="Times New Roman" pitchFamily="18" charset="0"/>
              <a:cs typeface="Times New Roman" pitchFamily="18" charset="0"/>
            </a:endParaRPr>
          </a:p>
        </p:txBody>
      </p:sp>
      <p:sp>
        <p:nvSpPr>
          <p:cNvPr id="31" name="Text Box 32"/>
          <p:cNvSpPr txBox="1">
            <a:spLocks noChangeArrowheads="1"/>
          </p:cNvSpPr>
          <p:nvPr/>
        </p:nvSpPr>
        <p:spPr bwMode="auto">
          <a:xfrm>
            <a:off x="5318125" y="1819275"/>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15</a:t>
            </a:r>
            <a:endParaRPr lang="en-US" altLang="zh-CN" sz="2800" u="none">
              <a:solidFill>
                <a:srgbClr val="FF0000"/>
              </a:solidFill>
              <a:effectLst/>
              <a:latin typeface="Times New Roman" pitchFamily="18" charset="0"/>
              <a:cs typeface="Times New Roman" pitchFamily="18" charset="0"/>
            </a:endParaRPr>
          </a:p>
        </p:txBody>
      </p:sp>
      <p:sp>
        <p:nvSpPr>
          <p:cNvPr id="32" name="Text Box 33"/>
          <p:cNvSpPr txBox="1">
            <a:spLocks noChangeArrowheads="1"/>
          </p:cNvSpPr>
          <p:nvPr/>
        </p:nvSpPr>
        <p:spPr bwMode="auto">
          <a:xfrm>
            <a:off x="6537325" y="1819275"/>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57</a:t>
            </a:r>
            <a:endParaRPr lang="en-US" altLang="zh-CN" sz="2800" u="none">
              <a:solidFill>
                <a:srgbClr val="FF0000"/>
              </a:solidFill>
              <a:effectLst/>
              <a:latin typeface="Times New Roman" pitchFamily="18" charset="0"/>
              <a:cs typeface="Times New Roman" pitchFamily="18" charset="0"/>
            </a:endParaRPr>
          </a:p>
        </p:txBody>
      </p:sp>
      <p:sp>
        <p:nvSpPr>
          <p:cNvPr id="33" name="Line 34"/>
          <p:cNvSpPr>
            <a:spLocks noChangeShapeType="1"/>
          </p:cNvSpPr>
          <p:nvPr/>
        </p:nvSpPr>
        <p:spPr bwMode="auto">
          <a:xfrm flipV="1">
            <a:off x="6870700" y="2352675"/>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4" name="Text Box 35"/>
          <p:cNvSpPr txBox="1">
            <a:spLocks noChangeArrowheads="1"/>
          </p:cNvSpPr>
          <p:nvPr/>
        </p:nvSpPr>
        <p:spPr bwMode="auto">
          <a:xfrm>
            <a:off x="1609725" y="1819275"/>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22</a:t>
            </a:r>
            <a:endParaRPr lang="en-US" altLang="zh-CN" sz="2800" u="none">
              <a:solidFill>
                <a:srgbClr val="FF0000"/>
              </a:solidFill>
              <a:effectLst/>
              <a:latin typeface="Times New Roman" pitchFamily="18" charset="0"/>
              <a:cs typeface="Times New Roman" pitchFamily="18" charset="0"/>
            </a:endParaRPr>
          </a:p>
        </p:txBody>
      </p:sp>
      <p:sp>
        <p:nvSpPr>
          <p:cNvPr id="35" name="Text Box 36"/>
          <p:cNvSpPr txBox="1">
            <a:spLocks noChangeArrowheads="1"/>
          </p:cNvSpPr>
          <p:nvPr/>
        </p:nvSpPr>
        <p:spPr bwMode="auto">
          <a:xfrm>
            <a:off x="914400" y="2936875"/>
            <a:ext cx="7905750" cy="2997200"/>
          </a:xfrm>
          <a:prstGeom prst="rect">
            <a:avLst/>
          </a:prstGeom>
          <a:noFill/>
          <a:ln w="9525">
            <a:noFill/>
            <a:miter lim="800000"/>
            <a:headEnd/>
            <a:tailEnd/>
          </a:ln>
          <a:effectLst/>
        </p:spPr>
        <p:txBody>
          <a:bodyPr>
            <a:spAutoFit/>
          </a:bodyPr>
          <a:lstStyle/>
          <a:p>
            <a:pPr>
              <a:spcBef>
                <a:spcPct val="20000"/>
              </a:spcBef>
            </a:pPr>
            <a:r>
              <a:rPr lang="en-US" altLang="zh-CN" sz="2800" b="1" u="none" dirty="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a:t>
            </a:r>
            <a:r>
              <a:rPr lang="zh-CN" altLang="en-US" sz="2800" b="1" u="none" dirty="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如果插入与删除仅在链表的两端发生，可采用</a:t>
            </a:r>
            <a:r>
              <a:rPr lang="zh-CN" altLang="en-US"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带表尾指针的循环链表结构</a:t>
            </a:r>
            <a:r>
              <a:rPr lang="zh-CN" altLang="en-US" sz="2800" b="1" u="none" dirty="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p>
          <a:p>
            <a:pPr>
              <a:spcBef>
                <a:spcPct val="20000"/>
              </a:spcBef>
            </a:pPr>
            <a:r>
              <a:rPr lang="zh-CN" altLang="en-US" sz="2800" b="1" u="none" dirty="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在表尾插入，</a:t>
            </a:r>
            <a:r>
              <a:rPr lang="zh-CN" altLang="en-US" sz="2800" b="1" u="none" dirty="0" smtClean="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时间复杂性</a:t>
            </a:r>
            <a:r>
              <a:rPr lang="en-US" altLang="zh-CN"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O(1</a:t>
            </a:r>
            <a:r>
              <a:rPr lang="en-US" altLang="zh-CN"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r>
              <a:rPr lang="zh-CN" altLang="en-US" sz="2800" b="1" u="none" dirty="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p>
          <a:p>
            <a:pPr>
              <a:spcBef>
                <a:spcPct val="20000"/>
              </a:spcBef>
            </a:pPr>
            <a:r>
              <a:rPr lang="zh-CN" altLang="en-US" sz="2800" b="1" u="none" dirty="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在表尾删除，</a:t>
            </a:r>
            <a:r>
              <a:rPr lang="zh-CN" altLang="en-US" sz="2800" b="1" u="none" dirty="0" smtClean="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时间复杂性</a:t>
            </a:r>
            <a:r>
              <a:rPr lang="en-US" altLang="zh-CN"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O(</a:t>
            </a:r>
            <a:r>
              <a:rPr lang="en-US" altLang="zh-CN" sz="2800" b="1" i="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n</a:t>
            </a:r>
            <a:r>
              <a:rPr lang="en-US" altLang="zh-CN"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r>
              <a:rPr lang="zh-CN" altLang="en-US" sz="2800" b="1" u="none" dirty="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p>
          <a:p>
            <a:pPr>
              <a:spcBef>
                <a:spcPct val="20000"/>
              </a:spcBef>
            </a:pPr>
            <a:r>
              <a:rPr lang="zh-CN" altLang="en-US" sz="2800" b="1" u="none" dirty="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在表头插入，相当于在表尾插入；</a:t>
            </a:r>
          </a:p>
          <a:p>
            <a:pPr>
              <a:spcBef>
                <a:spcPct val="20000"/>
              </a:spcBef>
            </a:pPr>
            <a:r>
              <a:rPr lang="zh-CN" altLang="en-US" sz="2800" b="1" u="none" dirty="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在表头删除，</a:t>
            </a:r>
            <a:r>
              <a:rPr lang="zh-CN" altLang="en-US" sz="2800" b="1" u="none" dirty="0" smtClean="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时间复杂性</a:t>
            </a:r>
            <a:r>
              <a:rPr lang="en-US" altLang="zh-CN"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O(1</a:t>
            </a:r>
            <a:r>
              <a:rPr lang="en-US" altLang="zh-CN"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r>
              <a:rPr lang="zh-CN" altLang="en-US" sz="2800" b="1" u="none" dirty="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endParaRPr lang="zh-CN" altLang="en-US" sz="2800" u="none" dirty="0">
              <a:solidFill>
                <a:srgbClr val="0000FF"/>
              </a:solidFill>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box(in)">
                                      <p:cBhvr>
                                        <p:cTn id="7" dur="500"/>
                                        <p:tgtEl>
                                          <p:spTgt spid="3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5">
                                            <p:txEl>
                                              <p:pRg st="2" end="2"/>
                                            </p:txEl>
                                          </p:spTgt>
                                        </p:tgtEl>
                                        <p:attrNameLst>
                                          <p:attrName>style.visibility</p:attrName>
                                        </p:attrNameLst>
                                      </p:cBhvr>
                                      <p:to>
                                        <p:strVal val="visible"/>
                                      </p:to>
                                    </p:set>
                                    <p:animEffect transition="in" filter="box(in)">
                                      <p:cBhvr>
                                        <p:cTn id="10" dur="500"/>
                                        <p:tgtEl>
                                          <p:spTgt spid="3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5">
                                            <p:txEl>
                                              <p:pRg st="3" end="3"/>
                                            </p:txEl>
                                          </p:spTgt>
                                        </p:tgtEl>
                                        <p:attrNameLst>
                                          <p:attrName>style.visibility</p:attrName>
                                        </p:attrNameLst>
                                      </p:cBhvr>
                                      <p:to>
                                        <p:strVal val="visible"/>
                                      </p:to>
                                    </p:set>
                                    <p:animEffect transition="in" filter="box(in)">
                                      <p:cBhvr>
                                        <p:cTn id="13" dur="500"/>
                                        <p:tgtEl>
                                          <p:spTgt spid="3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5">
                                            <p:txEl>
                                              <p:pRg st="4" end="4"/>
                                            </p:txEl>
                                          </p:spTgt>
                                        </p:tgtEl>
                                        <p:attrNameLst>
                                          <p:attrName>style.visibility</p:attrName>
                                        </p:attrNameLst>
                                      </p:cBhvr>
                                      <p:to>
                                        <p:strVal val="visible"/>
                                      </p:to>
                                    </p:set>
                                    <p:animEffect transition="in" filter="box(in)">
                                      <p:cBhvr>
                                        <p:cTn id="16"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145</a:t>
            </a:fld>
            <a:endParaRPr lang="en-US" altLang="zh-CN"/>
          </a:p>
        </p:txBody>
      </p:sp>
      <p:sp>
        <p:nvSpPr>
          <p:cNvPr id="3" name="Rectangle 4"/>
          <p:cNvSpPr>
            <a:spLocks noChangeArrowheads="1"/>
          </p:cNvSpPr>
          <p:nvPr/>
        </p:nvSpPr>
        <p:spPr bwMode="auto">
          <a:xfrm>
            <a:off x="1439466" y="459135"/>
            <a:ext cx="6194425" cy="685800"/>
          </a:xfrm>
          <a:prstGeom prst="rect">
            <a:avLst/>
          </a:prstGeom>
          <a:noFill/>
          <a:ln w="9525">
            <a:noFill/>
            <a:miter lim="800000"/>
            <a:headEnd/>
            <a:tailEnd/>
          </a:ln>
          <a:effectLst/>
        </p:spPr>
        <p:txBody>
          <a:bodyPr anchor="ctr"/>
          <a:lstStyle/>
          <a:p>
            <a:pPr algn="ctr"/>
            <a:r>
              <a:rPr lang="zh-CN" altLang="en-US" sz="3600" b="1" u="none"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将循环链表链入单链表链头</a:t>
            </a:r>
          </a:p>
        </p:txBody>
      </p:sp>
      <p:sp>
        <p:nvSpPr>
          <p:cNvPr id="4" name="Rectangle 5" descr="白色大理石"/>
          <p:cNvSpPr>
            <a:spLocks noChangeArrowheads="1"/>
          </p:cNvSpPr>
          <p:nvPr/>
        </p:nvSpPr>
        <p:spPr bwMode="auto">
          <a:xfrm>
            <a:off x="1420416" y="1587848"/>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5" name="Line 6"/>
          <p:cNvSpPr>
            <a:spLocks noChangeShapeType="1"/>
          </p:cNvSpPr>
          <p:nvPr/>
        </p:nvSpPr>
        <p:spPr bwMode="auto">
          <a:xfrm>
            <a:off x="1877616" y="158784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 name="Line 7"/>
          <p:cNvSpPr>
            <a:spLocks noChangeShapeType="1"/>
          </p:cNvSpPr>
          <p:nvPr/>
        </p:nvSpPr>
        <p:spPr bwMode="auto">
          <a:xfrm flipV="1">
            <a:off x="1877616" y="1435448"/>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 name="Rectangle 8" descr="白色大理石"/>
          <p:cNvSpPr>
            <a:spLocks noChangeArrowheads="1"/>
          </p:cNvSpPr>
          <p:nvPr/>
        </p:nvSpPr>
        <p:spPr bwMode="auto">
          <a:xfrm>
            <a:off x="2639616" y="1587848"/>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8" name="Line 9"/>
          <p:cNvSpPr>
            <a:spLocks noChangeShapeType="1"/>
          </p:cNvSpPr>
          <p:nvPr/>
        </p:nvSpPr>
        <p:spPr bwMode="auto">
          <a:xfrm>
            <a:off x="3096816" y="158784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 name="Line 10"/>
          <p:cNvSpPr>
            <a:spLocks noChangeShapeType="1"/>
          </p:cNvSpPr>
          <p:nvPr/>
        </p:nvSpPr>
        <p:spPr bwMode="auto">
          <a:xfrm flipV="1">
            <a:off x="3096816" y="1435448"/>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0" name="Rectangle 11" descr="白色大理石"/>
          <p:cNvSpPr>
            <a:spLocks noChangeArrowheads="1"/>
          </p:cNvSpPr>
          <p:nvPr/>
        </p:nvSpPr>
        <p:spPr bwMode="auto">
          <a:xfrm>
            <a:off x="3858816" y="1587848"/>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11" name="Line 12"/>
          <p:cNvSpPr>
            <a:spLocks noChangeShapeType="1"/>
          </p:cNvSpPr>
          <p:nvPr/>
        </p:nvSpPr>
        <p:spPr bwMode="auto">
          <a:xfrm>
            <a:off x="4316016" y="158784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2" name="Line 13"/>
          <p:cNvSpPr>
            <a:spLocks noChangeShapeType="1"/>
          </p:cNvSpPr>
          <p:nvPr/>
        </p:nvSpPr>
        <p:spPr bwMode="auto">
          <a:xfrm flipV="1">
            <a:off x="4316016" y="1435448"/>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3" name="Rectangle 14" descr="白色大理石"/>
          <p:cNvSpPr>
            <a:spLocks noChangeArrowheads="1"/>
          </p:cNvSpPr>
          <p:nvPr/>
        </p:nvSpPr>
        <p:spPr bwMode="auto">
          <a:xfrm>
            <a:off x="5078016" y="1587848"/>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14" name="Line 15"/>
          <p:cNvSpPr>
            <a:spLocks noChangeShapeType="1"/>
          </p:cNvSpPr>
          <p:nvPr/>
        </p:nvSpPr>
        <p:spPr bwMode="auto">
          <a:xfrm>
            <a:off x="5535216" y="158784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5" name="Line 16"/>
          <p:cNvSpPr>
            <a:spLocks noChangeShapeType="1"/>
          </p:cNvSpPr>
          <p:nvPr/>
        </p:nvSpPr>
        <p:spPr bwMode="auto">
          <a:xfrm flipV="1">
            <a:off x="5535216" y="1435448"/>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6" name="Rectangle 17" descr="白色大理石"/>
          <p:cNvSpPr>
            <a:spLocks noChangeArrowheads="1"/>
          </p:cNvSpPr>
          <p:nvPr/>
        </p:nvSpPr>
        <p:spPr bwMode="auto">
          <a:xfrm>
            <a:off x="6297216" y="1587848"/>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17" name="Line 18"/>
          <p:cNvSpPr>
            <a:spLocks noChangeShapeType="1"/>
          </p:cNvSpPr>
          <p:nvPr/>
        </p:nvSpPr>
        <p:spPr bwMode="auto">
          <a:xfrm>
            <a:off x="6754416" y="158784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8" name="Line 19"/>
          <p:cNvSpPr>
            <a:spLocks noChangeShapeType="1"/>
          </p:cNvSpPr>
          <p:nvPr/>
        </p:nvSpPr>
        <p:spPr bwMode="auto">
          <a:xfrm flipV="1">
            <a:off x="6754416" y="1435448"/>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9" name="Line 20"/>
          <p:cNvSpPr>
            <a:spLocks noChangeShapeType="1"/>
          </p:cNvSpPr>
          <p:nvPr/>
        </p:nvSpPr>
        <p:spPr bwMode="auto">
          <a:xfrm>
            <a:off x="2334816" y="172596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3554016" y="172596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1" name="Line 22"/>
          <p:cNvSpPr>
            <a:spLocks noChangeShapeType="1"/>
          </p:cNvSpPr>
          <p:nvPr/>
        </p:nvSpPr>
        <p:spPr bwMode="auto">
          <a:xfrm>
            <a:off x="4773216" y="172596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2" name="Line 23"/>
          <p:cNvSpPr>
            <a:spLocks noChangeShapeType="1"/>
          </p:cNvSpPr>
          <p:nvPr/>
        </p:nvSpPr>
        <p:spPr bwMode="auto">
          <a:xfrm>
            <a:off x="5992416" y="172596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3" name="Line 24"/>
          <p:cNvSpPr>
            <a:spLocks noChangeShapeType="1"/>
          </p:cNvSpPr>
          <p:nvPr/>
        </p:nvSpPr>
        <p:spPr bwMode="auto">
          <a:xfrm>
            <a:off x="1115616" y="172596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4" name="Line 25"/>
          <p:cNvSpPr>
            <a:spLocks noChangeShapeType="1"/>
          </p:cNvSpPr>
          <p:nvPr/>
        </p:nvSpPr>
        <p:spPr bwMode="auto">
          <a:xfrm flipH="1" flipV="1">
            <a:off x="1115616" y="1268760"/>
            <a:ext cx="64008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5" name="Line 26"/>
          <p:cNvSpPr>
            <a:spLocks noChangeShapeType="1"/>
          </p:cNvSpPr>
          <p:nvPr/>
        </p:nvSpPr>
        <p:spPr bwMode="auto">
          <a:xfrm>
            <a:off x="7516416" y="1268760"/>
            <a:ext cx="0" cy="4572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7211616" y="1725960"/>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7" name="Text Box 28"/>
          <p:cNvSpPr txBox="1">
            <a:spLocks noChangeArrowheads="1"/>
          </p:cNvSpPr>
          <p:nvPr/>
        </p:nvSpPr>
        <p:spPr bwMode="auto">
          <a:xfrm>
            <a:off x="7397354" y="1802160"/>
            <a:ext cx="7175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last</a:t>
            </a:r>
            <a:endParaRPr lang="en-US" altLang="zh-CN" u="none">
              <a:solidFill>
                <a:srgbClr val="0000FF"/>
              </a:solidFill>
              <a:effectLst/>
              <a:latin typeface="Times New Roman" pitchFamily="18" charset="0"/>
              <a:cs typeface="Times New Roman" pitchFamily="18" charset="0"/>
            </a:endParaRPr>
          </a:p>
        </p:txBody>
      </p:sp>
      <p:sp>
        <p:nvSpPr>
          <p:cNvPr id="28" name="Text Box 29"/>
          <p:cNvSpPr txBox="1">
            <a:spLocks noChangeArrowheads="1"/>
          </p:cNvSpPr>
          <p:nvPr/>
        </p:nvSpPr>
        <p:spPr bwMode="auto">
          <a:xfrm>
            <a:off x="2623741" y="158784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15</a:t>
            </a:r>
            <a:endParaRPr lang="en-US" altLang="zh-CN" sz="2800" u="none">
              <a:solidFill>
                <a:srgbClr val="0000FF"/>
              </a:solidFill>
              <a:effectLst/>
              <a:latin typeface="Times New Roman" pitchFamily="18" charset="0"/>
              <a:cs typeface="Times New Roman" pitchFamily="18" charset="0"/>
            </a:endParaRPr>
          </a:p>
        </p:txBody>
      </p:sp>
      <p:sp>
        <p:nvSpPr>
          <p:cNvPr id="29" name="Text Box 30"/>
          <p:cNvSpPr txBox="1">
            <a:spLocks noChangeArrowheads="1"/>
          </p:cNvSpPr>
          <p:nvPr/>
        </p:nvSpPr>
        <p:spPr bwMode="auto">
          <a:xfrm>
            <a:off x="3842941" y="158784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20</a:t>
            </a:r>
            <a:endParaRPr lang="en-US" altLang="zh-CN" sz="2800" u="none">
              <a:solidFill>
                <a:srgbClr val="0000FF"/>
              </a:solidFill>
              <a:effectLst/>
              <a:latin typeface="Times New Roman" pitchFamily="18" charset="0"/>
              <a:cs typeface="Times New Roman" pitchFamily="18" charset="0"/>
            </a:endParaRPr>
          </a:p>
        </p:txBody>
      </p:sp>
      <p:sp>
        <p:nvSpPr>
          <p:cNvPr id="30" name="Text Box 31"/>
          <p:cNvSpPr txBox="1">
            <a:spLocks noChangeArrowheads="1"/>
          </p:cNvSpPr>
          <p:nvPr/>
        </p:nvSpPr>
        <p:spPr bwMode="auto">
          <a:xfrm>
            <a:off x="5062141" y="158784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25</a:t>
            </a:r>
            <a:endParaRPr lang="en-US" altLang="zh-CN" sz="2800" u="none">
              <a:solidFill>
                <a:srgbClr val="0000FF"/>
              </a:solidFill>
              <a:effectLst/>
              <a:latin typeface="Times New Roman" pitchFamily="18" charset="0"/>
              <a:cs typeface="Times New Roman" pitchFamily="18" charset="0"/>
            </a:endParaRPr>
          </a:p>
        </p:txBody>
      </p:sp>
      <p:sp>
        <p:nvSpPr>
          <p:cNvPr id="31" name="Text Box 32"/>
          <p:cNvSpPr txBox="1">
            <a:spLocks noChangeArrowheads="1"/>
          </p:cNvSpPr>
          <p:nvPr/>
        </p:nvSpPr>
        <p:spPr bwMode="auto">
          <a:xfrm>
            <a:off x="6281341" y="158784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30</a:t>
            </a:r>
            <a:endParaRPr lang="en-US" altLang="zh-CN" sz="2800" u="none">
              <a:solidFill>
                <a:srgbClr val="0000FF"/>
              </a:solidFill>
              <a:effectLst/>
              <a:latin typeface="Times New Roman" pitchFamily="18" charset="0"/>
              <a:cs typeface="Times New Roman" pitchFamily="18" charset="0"/>
            </a:endParaRPr>
          </a:p>
        </p:txBody>
      </p:sp>
      <p:sp>
        <p:nvSpPr>
          <p:cNvPr id="32" name="Line 33"/>
          <p:cNvSpPr>
            <a:spLocks noChangeShapeType="1"/>
          </p:cNvSpPr>
          <p:nvPr/>
        </p:nvSpPr>
        <p:spPr bwMode="auto">
          <a:xfrm flipH="1" flipV="1">
            <a:off x="7287816" y="1878360"/>
            <a:ext cx="457200" cy="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3" name="Text Box 34"/>
          <p:cNvSpPr txBox="1">
            <a:spLocks noChangeArrowheads="1"/>
          </p:cNvSpPr>
          <p:nvPr/>
        </p:nvSpPr>
        <p:spPr bwMode="auto">
          <a:xfrm>
            <a:off x="1353741" y="158784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10</a:t>
            </a:r>
            <a:endParaRPr lang="en-US" altLang="zh-CN" sz="2800" u="none">
              <a:solidFill>
                <a:srgbClr val="0000FF"/>
              </a:solidFill>
              <a:effectLst/>
              <a:latin typeface="Times New Roman" pitchFamily="18" charset="0"/>
              <a:cs typeface="Times New Roman" pitchFamily="18" charset="0"/>
            </a:endParaRPr>
          </a:p>
        </p:txBody>
      </p:sp>
      <p:sp>
        <p:nvSpPr>
          <p:cNvPr id="34" name="Rectangle 35" descr="白色大理石"/>
          <p:cNvSpPr>
            <a:spLocks noChangeArrowheads="1"/>
          </p:cNvSpPr>
          <p:nvPr/>
        </p:nvSpPr>
        <p:spPr bwMode="auto">
          <a:xfrm>
            <a:off x="3401616" y="27165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35" name="Line 36"/>
          <p:cNvSpPr>
            <a:spLocks noChangeShapeType="1"/>
          </p:cNvSpPr>
          <p:nvPr/>
        </p:nvSpPr>
        <p:spPr bwMode="auto">
          <a:xfrm>
            <a:off x="3935016" y="27165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6" name="Line 37"/>
          <p:cNvSpPr>
            <a:spLocks noChangeShapeType="1"/>
          </p:cNvSpPr>
          <p:nvPr/>
        </p:nvSpPr>
        <p:spPr bwMode="auto">
          <a:xfrm flipV="1">
            <a:off x="3935016" y="25641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7" name="Rectangle 38" descr="白色大理石"/>
          <p:cNvSpPr>
            <a:spLocks noChangeArrowheads="1"/>
          </p:cNvSpPr>
          <p:nvPr/>
        </p:nvSpPr>
        <p:spPr bwMode="auto">
          <a:xfrm>
            <a:off x="4697016" y="27165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38" name="Line 39"/>
          <p:cNvSpPr>
            <a:spLocks noChangeShapeType="1"/>
          </p:cNvSpPr>
          <p:nvPr/>
        </p:nvSpPr>
        <p:spPr bwMode="auto">
          <a:xfrm>
            <a:off x="5154216" y="27165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9" name="Line 40"/>
          <p:cNvSpPr>
            <a:spLocks noChangeShapeType="1"/>
          </p:cNvSpPr>
          <p:nvPr/>
        </p:nvSpPr>
        <p:spPr bwMode="auto">
          <a:xfrm flipV="1">
            <a:off x="5154216" y="25641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0" name="Rectangle 41" descr="白色大理石"/>
          <p:cNvSpPr>
            <a:spLocks noChangeArrowheads="1"/>
          </p:cNvSpPr>
          <p:nvPr/>
        </p:nvSpPr>
        <p:spPr bwMode="auto">
          <a:xfrm>
            <a:off x="5916216" y="27165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41" name="Line 42"/>
          <p:cNvSpPr>
            <a:spLocks noChangeShapeType="1"/>
          </p:cNvSpPr>
          <p:nvPr/>
        </p:nvSpPr>
        <p:spPr bwMode="auto">
          <a:xfrm>
            <a:off x="6373416" y="27165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2" name="Line 43"/>
          <p:cNvSpPr>
            <a:spLocks noChangeShapeType="1"/>
          </p:cNvSpPr>
          <p:nvPr/>
        </p:nvSpPr>
        <p:spPr bwMode="auto">
          <a:xfrm flipV="1">
            <a:off x="6373416" y="25641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3" name="Rectangle 44" descr="白色大理石"/>
          <p:cNvSpPr>
            <a:spLocks noChangeArrowheads="1"/>
          </p:cNvSpPr>
          <p:nvPr/>
        </p:nvSpPr>
        <p:spPr bwMode="auto">
          <a:xfrm>
            <a:off x="7135416" y="27165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44" name="Line 45"/>
          <p:cNvSpPr>
            <a:spLocks noChangeShapeType="1"/>
          </p:cNvSpPr>
          <p:nvPr/>
        </p:nvSpPr>
        <p:spPr bwMode="auto">
          <a:xfrm>
            <a:off x="7592616" y="27165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5" name="Line 46"/>
          <p:cNvSpPr>
            <a:spLocks noChangeShapeType="1"/>
          </p:cNvSpPr>
          <p:nvPr/>
        </p:nvSpPr>
        <p:spPr bwMode="auto">
          <a:xfrm flipV="1">
            <a:off x="7592616" y="25641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6" name="Line 47"/>
          <p:cNvSpPr>
            <a:spLocks noChangeShapeType="1"/>
          </p:cNvSpPr>
          <p:nvPr/>
        </p:nvSpPr>
        <p:spPr bwMode="auto">
          <a:xfrm>
            <a:off x="4392216" y="288324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7" name="Line 48"/>
          <p:cNvSpPr>
            <a:spLocks noChangeShapeType="1"/>
          </p:cNvSpPr>
          <p:nvPr/>
        </p:nvSpPr>
        <p:spPr bwMode="auto">
          <a:xfrm>
            <a:off x="5611416" y="288324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6830616" y="288324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9" name="Line 50"/>
          <p:cNvSpPr>
            <a:spLocks noChangeShapeType="1"/>
          </p:cNvSpPr>
          <p:nvPr/>
        </p:nvSpPr>
        <p:spPr bwMode="auto">
          <a:xfrm>
            <a:off x="8049816" y="288324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0" name="Line 51"/>
          <p:cNvSpPr>
            <a:spLocks noChangeShapeType="1"/>
          </p:cNvSpPr>
          <p:nvPr/>
        </p:nvSpPr>
        <p:spPr bwMode="auto">
          <a:xfrm>
            <a:off x="3020616" y="2868960"/>
            <a:ext cx="381000" cy="14288"/>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1" name="Line 52"/>
          <p:cNvSpPr>
            <a:spLocks noChangeShapeType="1"/>
          </p:cNvSpPr>
          <p:nvPr/>
        </p:nvSpPr>
        <p:spPr bwMode="auto">
          <a:xfrm>
            <a:off x="1115616" y="1268760"/>
            <a:ext cx="0" cy="4572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2" name="Text Box 53"/>
          <p:cNvSpPr txBox="1">
            <a:spLocks noChangeArrowheads="1"/>
          </p:cNvSpPr>
          <p:nvPr/>
        </p:nvSpPr>
        <p:spPr bwMode="auto">
          <a:xfrm>
            <a:off x="2204641" y="2578448"/>
            <a:ext cx="815975"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first</a:t>
            </a:r>
            <a:endParaRPr lang="en-US" altLang="zh-CN" u="none">
              <a:solidFill>
                <a:srgbClr val="0000FF"/>
              </a:solidFill>
              <a:effectLst/>
              <a:latin typeface="Times New Roman" pitchFamily="18" charset="0"/>
              <a:cs typeface="Times New Roman" pitchFamily="18" charset="0"/>
            </a:endParaRPr>
          </a:p>
        </p:txBody>
      </p:sp>
      <p:sp>
        <p:nvSpPr>
          <p:cNvPr id="53" name="Text Box 54"/>
          <p:cNvSpPr txBox="1">
            <a:spLocks noChangeArrowheads="1"/>
          </p:cNvSpPr>
          <p:nvPr/>
        </p:nvSpPr>
        <p:spPr bwMode="auto">
          <a:xfrm>
            <a:off x="4681141" y="27165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60</a:t>
            </a:r>
            <a:endParaRPr lang="en-US" altLang="zh-CN" sz="2800" u="none">
              <a:solidFill>
                <a:srgbClr val="0000FF"/>
              </a:solidFill>
              <a:effectLst/>
              <a:latin typeface="Times New Roman" pitchFamily="18" charset="0"/>
              <a:cs typeface="Times New Roman" pitchFamily="18" charset="0"/>
            </a:endParaRPr>
          </a:p>
        </p:txBody>
      </p:sp>
      <p:sp>
        <p:nvSpPr>
          <p:cNvPr id="54" name="Text Box 55"/>
          <p:cNvSpPr txBox="1">
            <a:spLocks noChangeArrowheads="1"/>
          </p:cNvSpPr>
          <p:nvPr/>
        </p:nvSpPr>
        <p:spPr bwMode="auto">
          <a:xfrm>
            <a:off x="5900341" y="27165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65</a:t>
            </a:r>
            <a:endParaRPr lang="en-US" altLang="zh-CN" sz="2800" u="none">
              <a:solidFill>
                <a:srgbClr val="0000FF"/>
              </a:solidFill>
              <a:effectLst/>
              <a:latin typeface="Times New Roman" pitchFamily="18" charset="0"/>
              <a:cs typeface="Times New Roman" pitchFamily="18" charset="0"/>
            </a:endParaRPr>
          </a:p>
        </p:txBody>
      </p:sp>
      <p:sp>
        <p:nvSpPr>
          <p:cNvPr id="55" name="Text Box 56"/>
          <p:cNvSpPr txBox="1">
            <a:spLocks noChangeArrowheads="1"/>
          </p:cNvSpPr>
          <p:nvPr/>
        </p:nvSpPr>
        <p:spPr bwMode="auto">
          <a:xfrm>
            <a:off x="7119541" y="27165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70</a:t>
            </a:r>
            <a:endParaRPr lang="en-US" altLang="zh-CN" sz="2800" u="none">
              <a:solidFill>
                <a:srgbClr val="0000FF"/>
              </a:solidFill>
              <a:effectLst/>
              <a:latin typeface="Times New Roman" pitchFamily="18" charset="0"/>
              <a:cs typeface="Times New Roman" pitchFamily="18" charset="0"/>
            </a:endParaRPr>
          </a:p>
        </p:txBody>
      </p:sp>
      <p:sp>
        <p:nvSpPr>
          <p:cNvPr id="56" name="Text Box 57"/>
          <p:cNvSpPr txBox="1">
            <a:spLocks noChangeArrowheads="1"/>
          </p:cNvSpPr>
          <p:nvPr/>
        </p:nvSpPr>
        <p:spPr bwMode="auto">
          <a:xfrm>
            <a:off x="3411141" y="27165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55</a:t>
            </a:r>
            <a:endParaRPr lang="en-US" altLang="zh-CN" sz="2800" u="none">
              <a:solidFill>
                <a:srgbClr val="0000FF"/>
              </a:solidFill>
              <a:effectLst/>
              <a:latin typeface="Times New Roman" pitchFamily="18" charset="0"/>
              <a:cs typeface="Times New Roman" pitchFamily="18" charset="0"/>
            </a:endParaRPr>
          </a:p>
        </p:txBody>
      </p:sp>
      <p:sp>
        <p:nvSpPr>
          <p:cNvPr id="57" name="Rectangle 58" descr="白色大理石"/>
          <p:cNvSpPr>
            <a:spLocks noChangeArrowheads="1"/>
          </p:cNvSpPr>
          <p:nvPr/>
        </p:nvSpPr>
        <p:spPr bwMode="auto">
          <a:xfrm>
            <a:off x="810816" y="40881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58" name="Line 59"/>
          <p:cNvSpPr>
            <a:spLocks noChangeShapeType="1"/>
          </p:cNvSpPr>
          <p:nvPr/>
        </p:nvSpPr>
        <p:spPr bwMode="auto">
          <a:xfrm>
            <a:off x="1268016" y="40881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9" name="Line 60"/>
          <p:cNvSpPr>
            <a:spLocks noChangeShapeType="1"/>
          </p:cNvSpPr>
          <p:nvPr/>
        </p:nvSpPr>
        <p:spPr bwMode="auto">
          <a:xfrm flipV="1">
            <a:off x="1268016" y="39357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0" name="Rectangle 61" descr="白色大理石"/>
          <p:cNvSpPr>
            <a:spLocks noChangeArrowheads="1"/>
          </p:cNvSpPr>
          <p:nvPr/>
        </p:nvSpPr>
        <p:spPr bwMode="auto">
          <a:xfrm>
            <a:off x="2030016" y="40881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61" name="Line 62"/>
          <p:cNvSpPr>
            <a:spLocks noChangeShapeType="1"/>
          </p:cNvSpPr>
          <p:nvPr/>
        </p:nvSpPr>
        <p:spPr bwMode="auto">
          <a:xfrm>
            <a:off x="2487216" y="40881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2" name="Line 63"/>
          <p:cNvSpPr>
            <a:spLocks noChangeShapeType="1"/>
          </p:cNvSpPr>
          <p:nvPr/>
        </p:nvSpPr>
        <p:spPr bwMode="auto">
          <a:xfrm flipV="1">
            <a:off x="2487216" y="39357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3" name="Rectangle 64" descr="白色大理石"/>
          <p:cNvSpPr>
            <a:spLocks noChangeArrowheads="1"/>
          </p:cNvSpPr>
          <p:nvPr/>
        </p:nvSpPr>
        <p:spPr bwMode="auto">
          <a:xfrm>
            <a:off x="3249216" y="40881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64" name="Line 65"/>
          <p:cNvSpPr>
            <a:spLocks noChangeShapeType="1"/>
          </p:cNvSpPr>
          <p:nvPr/>
        </p:nvSpPr>
        <p:spPr bwMode="auto">
          <a:xfrm>
            <a:off x="3706416" y="40881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5" name="Line 66"/>
          <p:cNvSpPr>
            <a:spLocks noChangeShapeType="1"/>
          </p:cNvSpPr>
          <p:nvPr/>
        </p:nvSpPr>
        <p:spPr bwMode="auto">
          <a:xfrm flipV="1">
            <a:off x="3706416" y="39357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6" name="Rectangle 67" descr="白色大理石"/>
          <p:cNvSpPr>
            <a:spLocks noChangeArrowheads="1"/>
          </p:cNvSpPr>
          <p:nvPr/>
        </p:nvSpPr>
        <p:spPr bwMode="auto">
          <a:xfrm>
            <a:off x="4468416" y="40881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67" name="Line 68"/>
          <p:cNvSpPr>
            <a:spLocks noChangeShapeType="1"/>
          </p:cNvSpPr>
          <p:nvPr/>
        </p:nvSpPr>
        <p:spPr bwMode="auto">
          <a:xfrm>
            <a:off x="4925616" y="40881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8" name="Line 69"/>
          <p:cNvSpPr>
            <a:spLocks noChangeShapeType="1"/>
          </p:cNvSpPr>
          <p:nvPr/>
        </p:nvSpPr>
        <p:spPr bwMode="auto">
          <a:xfrm flipV="1">
            <a:off x="4925616" y="39357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9" name="Rectangle 70" descr="白色大理石"/>
          <p:cNvSpPr>
            <a:spLocks noChangeArrowheads="1"/>
          </p:cNvSpPr>
          <p:nvPr/>
        </p:nvSpPr>
        <p:spPr bwMode="auto">
          <a:xfrm>
            <a:off x="5687616" y="40881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70" name="Line 71"/>
          <p:cNvSpPr>
            <a:spLocks noChangeShapeType="1"/>
          </p:cNvSpPr>
          <p:nvPr/>
        </p:nvSpPr>
        <p:spPr bwMode="auto">
          <a:xfrm>
            <a:off x="6144816" y="40881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1" name="Line 72"/>
          <p:cNvSpPr>
            <a:spLocks noChangeShapeType="1"/>
          </p:cNvSpPr>
          <p:nvPr/>
        </p:nvSpPr>
        <p:spPr bwMode="auto">
          <a:xfrm flipV="1">
            <a:off x="6144816" y="39357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2" name="Line 73"/>
          <p:cNvSpPr>
            <a:spLocks noChangeShapeType="1"/>
          </p:cNvSpPr>
          <p:nvPr/>
        </p:nvSpPr>
        <p:spPr bwMode="auto">
          <a:xfrm>
            <a:off x="1725216" y="425484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3" name="Line 74"/>
          <p:cNvSpPr>
            <a:spLocks noChangeShapeType="1"/>
          </p:cNvSpPr>
          <p:nvPr/>
        </p:nvSpPr>
        <p:spPr bwMode="auto">
          <a:xfrm>
            <a:off x="2944416" y="425484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4" name="Line 75"/>
          <p:cNvSpPr>
            <a:spLocks noChangeShapeType="1"/>
          </p:cNvSpPr>
          <p:nvPr/>
        </p:nvSpPr>
        <p:spPr bwMode="auto">
          <a:xfrm>
            <a:off x="4163616" y="425484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5" name="Line 76"/>
          <p:cNvSpPr>
            <a:spLocks noChangeShapeType="1"/>
          </p:cNvSpPr>
          <p:nvPr/>
        </p:nvSpPr>
        <p:spPr bwMode="auto">
          <a:xfrm>
            <a:off x="5382816" y="425484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6" name="Line 77"/>
          <p:cNvSpPr>
            <a:spLocks noChangeShapeType="1"/>
          </p:cNvSpPr>
          <p:nvPr/>
        </p:nvSpPr>
        <p:spPr bwMode="auto">
          <a:xfrm flipH="1">
            <a:off x="3782616" y="4850160"/>
            <a:ext cx="31242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7" name="Line 78"/>
          <p:cNvSpPr>
            <a:spLocks noChangeShapeType="1"/>
          </p:cNvSpPr>
          <p:nvPr/>
        </p:nvSpPr>
        <p:spPr bwMode="auto">
          <a:xfrm>
            <a:off x="6906816" y="4240560"/>
            <a:ext cx="0" cy="6096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8" name="Line 79"/>
          <p:cNvSpPr>
            <a:spLocks noChangeShapeType="1"/>
          </p:cNvSpPr>
          <p:nvPr/>
        </p:nvSpPr>
        <p:spPr bwMode="auto">
          <a:xfrm>
            <a:off x="6602016" y="4254848"/>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9" name="Text Box 80"/>
          <p:cNvSpPr txBox="1">
            <a:spLocks noChangeArrowheads="1"/>
          </p:cNvSpPr>
          <p:nvPr/>
        </p:nvSpPr>
        <p:spPr bwMode="auto">
          <a:xfrm>
            <a:off x="7122716" y="3783360"/>
            <a:ext cx="7175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last</a:t>
            </a:r>
            <a:endParaRPr lang="en-US" altLang="zh-CN" u="none">
              <a:solidFill>
                <a:srgbClr val="0000FF"/>
              </a:solidFill>
              <a:effectLst/>
              <a:latin typeface="Times New Roman" pitchFamily="18" charset="0"/>
              <a:cs typeface="Times New Roman" pitchFamily="18" charset="0"/>
            </a:endParaRPr>
          </a:p>
        </p:txBody>
      </p:sp>
      <p:sp>
        <p:nvSpPr>
          <p:cNvPr id="80" name="Text Box 81"/>
          <p:cNvSpPr txBox="1">
            <a:spLocks noChangeArrowheads="1"/>
          </p:cNvSpPr>
          <p:nvPr/>
        </p:nvSpPr>
        <p:spPr bwMode="auto">
          <a:xfrm>
            <a:off x="2014141" y="40881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15</a:t>
            </a:r>
            <a:endParaRPr lang="en-US" altLang="zh-CN" sz="2800" u="none">
              <a:solidFill>
                <a:srgbClr val="0000FF"/>
              </a:solidFill>
              <a:effectLst/>
              <a:latin typeface="Times New Roman" pitchFamily="18" charset="0"/>
              <a:cs typeface="Times New Roman" pitchFamily="18" charset="0"/>
            </a:endParaRPr>
          </a:p>
        </p:txBody>
      </p:sp>
      <p:sp>
        <p:nvSpPr>
          <p:cNvPr id="81" name="Text Box 82"/>
          <p:cNvSpPr txBox="1">
            <a:spLocks noChangeArrowheads="1"/>
          </p:cNvSpPr>
          <p:nvPr/>
        </p:nvSpPr>
        <p:spPr bwMode="auto">
          <a:xfrm>
            <a:off x="3233341" y="40881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20</a:t>
            </a:r>
            <a:endParaRPr lang="en-US" altLang="zh-CN" sz="2800" u="none">
              <a:solidFill>
                <a:srgbClr val="0000FF"/>
              </a:solidFill>
              <a:effectLst/>
              <a:latin typeface="Times New Roman" pitchFamily="18" charset="0"/>
              <a:cs typeface="Times New Roman" pitchFamily="18" charset="0"/>
            </a:endParaRPr>
          </a:p>
        </p:txBody>
      </p:sp>
      <p:sp>
        <p:nvSpPr>
          <p:cNvPr id="82" name="Text Box 83"/>
          <p:cNvSpPr txBox="1">
            <a:spLocks noChangeArrowheads="1"/>
          </p:cNvSpPr>
          <p:nvPr/>
        </p:nvSpPr>
        <p:spPr bwMode="auto">
          <a:xfrm>
            <a:off x="4452541" y="40881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25</a:t>
            </a:r>
            <a:endParaRPr lang="en-US" altLang="zh-CN" sz="2800" u="none">
              <a:solidFill>
                <a:srgbClr val="0000FF"/>
              </a:solidFill>
              <a:effectLst/>
              <a:latin typeface="Times New Roman" pitchFamily="18" charset="0"/>
              <a:cs typeface="Times New Roman" pitchFamily="18" charset="0"/>
            </a:endParaRPr>
          </a:p>
        </p:txBody>
      </p:sp>
      <p:sp>
        <p:nvSpPr>
          <p:cNvPr id="83" name="Text Box 84"/>
          <p:cNvSpPr txBox="1">
            <a:spLocks noChangeArrowheads="1"/>
          </p:cNvSpPr>
          <p:nvPr/>
        </p:nvSpPr>
        <p:spPr bwMode="auto">
          <a:xfrm>
            <a:off x="5671741" y="40881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30</a:t>
            </a:r>
            <a:endParaRPr lang="en-US" altLang="zh-CN" sz="2800" u="none">
              <a:solidFill>
                <a:srgbClr val="0000FF"/>
              </a:solidFill>
              <a:effectLst/>
              <a:latin typeface="Times New Roman" pitchFamily="18" charset="0"/>
              <a:cs typeface="Times New Roman" pitchFamily="18" charset="0"/>
            </a:endParaRPr>
          </a:p>
        </p:txBody>
      </p:sp>
      <p:sp>
        <p:nvSpPr>
          <p:cNvPr id="84" name="Line 85"/>
          <p:cNvSpPr>
            <a:spLocks noChangeShapeType="1"/>
          </p:cNvSpPr>
          <p:nvPr/>
        </p:nvSpPr>
        <p:spPr bwMode="auto">
          <a:xfrm flipH="1" flipV="1">
            <a:off x="6678216" y="4088160"/>
            <a:ext cx="381000" cy="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5" name="Text Box 86"/>
          <p:cNvSpPr txBox="1">
            <a:spLocks noChangeArrowheads="1"/>
          </p:cNvSpPr>
          <p:nvPr/>
        </p:nvSpPr>
        <p:spPr bwMode="auto">
          <a:xfrm>
            <a:off x="744141" y="40881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10</a:t>
            </a:r>
            <a:endParaRPr lang="en-US" altLang="zh-CN" sz="2800" u="none">
              <a:solidFill>
                <a:srgbClr val="0000FF"/>
              </a:solidFill>
              <a:effectLst/>
              <a:latin typeface="Times New Roman" pitchFamily="18" charset="0"/>
              <a:cs typeface="Times New Roman" pitchFamily="18" charset="0"/>
            </a:endParaRPr>
          </a:p>
        </p:txBody>
      </p:sp>
      <p:sp>
        <p:nvSpPr>
          <p:cNvPr id="86" name="Rectangle 87" descr="白色大理石"/>
          <p:cNvSpPr>
            <a:spLocks noChangeArrowheads="1"/>
          </p:cNvSpPr>
          <p:nvPr/>
        </p:nvSpPr>
        <p:spPr bwMode="auto">
          <a:xfrm>
            <a:off x="3401616" y="54597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87" name="Line 88"/>
          <p:cNvSpPr>
            <a:spLocks noChangeShapeType="1"/>
          </p:cNvSpPr>
          <p:nvPr/>
        </p:nvSpPr>
        <p:spPr bwMode="auto">
          <a:xfrm>
            <a:off x="3858816" y="54597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8" name="Line 89"/>
          <p:cNvSpPr>
            <a:spLocks noChangeShapeType="1"/>
          </p:cNvSpPr>
          <p:nvPr/>
        </p:nvSpPr>
        <p:spPr bwMode="auto">
          <a:xfrm flipV="1">
            <a:off x="3858816" y="53073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9" name="Rectangle 90" descr="白色大理石"/>
          <p:cNvSpPr>
            <a:spLocks noChangeArrowheads="1"/>
          </p:cNvSpPr>
          <p:nvPr/>
        </p:nvSpPr>
        <p:spPr bwMode="auto">
          <a:xfrm>
            <a:off x="4620816" y="54597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90" name="Line 91"/>
          <p:cNvSpPr>
            <a:spLocks noChangeShapeType="1"/>
          </p:cNvSpPr>
          <p:nvPr/>
        </p:nvSpPr>
        <p:spPr bwMode="auto">
          <a:xfrm>
            <a:off x="5078016" y="54597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1" name="Line 92"/>
          <p:cNvSpPr>
            <a:spLocks noChangeShapeType="1"/>
          </p:cNvSpPr>
          <p:nvPr/>
        </p:nvSpPr>
        <p:spPr bwMode="auto">
          <a:xfrm flipV="1">
            <a:off x="5078016" y="53073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2" name="Rectangle 93" descr="白色大理石"/>
          <p:cNvSpPr>
            <a:spLocks noChangeArrowheads="1"/>
          </p:cNvSpPr>
          <p:nvPr/>
        </p:nvSpPr>
        <p:spPr bwMode="auto">
          <a:xfrm>
            <a:off x="5840016" y="54597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93" name="Line 94"/>
          <p:cNvSpPr>
            <a:spLocks noChangeShapeType="1"/>
          </p:cNvSpPr>
          <p:nvPr/>
        </p:nvSpPr>
        <p:spPr bwMode="auto">
          <a:xfrm>
            <a:off x="6297216" y="54597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4" name="Line 95"/>
          <p:cNvSpPr>
            <a:spLocks noChangeShapeType="1"/>
          </p:cNvSpPr>
          <p:nvPr/>
        </p:nvSpPr>
        <p:spPr bwMode="auto">
          <a:xfrm flipV="1">
            <a:off x="6297216" y="53073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5" name="Rectangle 96" descr="白色大理石"/>
          <p:cNvSpPr>
            <a:spLocks noChangeArrowheads="1"/>
          </p:cNvSpPr>
          <p:nvPr/>
        </p:nvSpPr>
        <p:spPr bwMode="auto">
          <a:xfrm>
            <a:off x="7059216" y="545976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96" name="Line 97"/>
          <p:cNvSpPr>
            <a:spLocks noChangeShapeType="1"/>
          </p:cNvSpPr>
          <p:nvPr/>
        </p:nvSpPr>
        <p:spPr bwMode="auto">
          <a:xfrm>
            <a:off x="7516416" y="545976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7" name="Line 98"/>
          <p:cNvSpPr>
            <a:spLocks noChangeShapeType="1"/>
          </p:cNvSpPr>
          <p:nvPr/>
        </p:nvSpPr>
        <p:spPr bwMode="auto">
          <a:xfrm flipV="1">
            <a:off x="7516416" y="530736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8" name="Line 99"/>
          <p:cNvSpPr>
            <a:spLocks noChangeShapeType="1"/>
          </p:cNvSpPr>
          <p:nvPr/>
        </p:nvSpPr>
        <p:spPr bwMode="auto">
          <a:xfrm>
            <a:off x="4316016" y="562644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9" name="Line 100"/>
          <p:cNvSpPr>
            <a:spLocks noChangeShapeType="1"/>
          </p:cNvSpPr>
          <p:nvPr/>
        </p:nvSpPr>
        <p:spPr bwMode="auto">
          <a:xfrm>
            <a:off x="5535216" y="562644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00" name="Line 101"/>
          <p:cNvSpPr>
            <a:spLocks noChangeShapeType="1"/>
          </p:cNvSpPr>
          <p:nvPr/>
        </p:nvSpPr>
        <p:spPr bwMode="auto">
          <a:xfrm>
            <a:off x="6754416" y="562644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01" name="Line 102"/>
          <p:cNvSpPr>
            <a:spLocks noChangeShapeType="1"/>
          </p:cNvSpPr>
          <p:nvPr/>
        </p:nvSpPr>
        <p:spPr bwMode="auto">
          <a:xfrm>
            <a:off x="7973616" y="562644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02" name="Line 103"/>
          <p:cNvSpPr>
            <a:spLocks noChangeShapeType="1"/>
          </p:cNvSpPr>
          <p:nvPr/>
        </p:nvSpPr>
        <p:spPr bwMode="auto">
          <a:xfrm>
            <a:off x="3020616" y="5597873"/>
            <a:ext cx="381000" cy="28575"/>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03" name="Line 104"/>
          <p:cNvSpPr>
            <a:spLocks noChangeShapeType="1"/>
          </p:cNvSpPr>
          <p:nvPr/>
        </p:nvSpPr>
        <p:spPr bwMode="auto">
          <a:xfrm>
            <a:off x="3782616" y="4850160"/>
            <a:ext cx="0" cy="45720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04" name="Line 105"/>
          <p:cNvSpPr>
            <a:spLocks noChangeShapeType="1"/>
          </p:cNvSpPr>
          <p:nvPr/>
        </p:nvSpPr>
        <p:spPr bwMode="auto">
          <a:xfrm>
            <a:off x="8278416" y="5626448"/>
            <a:ext cx="304800" cy="0"/>
          </a:xfrm>
          <a:prstGeom prst="line">
            <a:avLst/>
          </a:prstGeom>
          <a:noFill/>
          <a:ln w="38100">
            <a:solidFill>
              <a:schemeClr val="accent2"/>
            </a:solidFill>
            <a:prstDash val="sysDot"/>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05" name="Text Box 106"/>
          <p:cNvSpPr txBox="1">
            <a:spLocks noChangeArrowheads="1"/>
          </p:cNvSpPr>
          <p:nvPr/>
        </p:nvSpPr>
        <p:spPr bwMode="auto">
          <a:xfrm>
            <a:off x="2639616" y="5307360"/>
            <a:ext cx="382588"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p</a:t>
            </a:r>
            <a:endParaRPr lang="en-US" altLang="zh-CN" u="none">
              <a:solidFill>
                <a:srgbClr val="0000FF"/>
              </a:solidFill>
              <a:effectLst/>
              <a:latin typeface="Times New Roman" pitchFamily="18" charset="0"/>
              <a:cs typeface="Times New Roman" pitchFamily="18" charset="0"/>
            </a:endParaRPr>
          </a:p>
        </p:txBody>
      </p:sp>
      <p:sp>
        <p:nvSpPr>
          <p:cNvPr id="106" name="Text Box 107"/>
          <p:cNvSpPr txBox="1">
            <a:spLocks noChangeArrowheads="1"/>
          </p:cNvSpPr>
          <p:nvPr/>
        </p:nvSpPr>
        <p:spPr bwMode="auto">
          <a:xfrm>
            <a:off x="4604941" y="54597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60</a:t>
            </a:r>
            <a:endParaRPr lang="en-US" altLang="zh-CN" sz="2800" u="none">
              <a:solidFill>
                <a:srgbClr val="0000FF"/>
              </a:solidFill>
              <a:effectLst/>
              <a:latin typeface="Times New Roman" pitchFamily="18" charset="0"/>
              <a:cs typeface="Times New Roman" pitchFamily="18" charset="0"/>
            </a:endParaRPr>
          </a:p>
        </p:txBody>
      </p:sp>
      <p:sp>
        <p:nvSpPr>
          <p:cNvPr id="107" name="Text Box 108"/>
          <p:cNvSpPr txBox="1">
            <a:spLocks noChangeArrowheads="1"/>
          </p:cNvSpPr>
          <p:nvPr/>
        </p:nvSpPr>
        <p:spPr bwMode="auto">
          <a:xfrm>
            <a:off x="5824141" y="54597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65</a:t>
            </a:r>
            <a:endParaRPr lang="en-US" altLang="zh-CN" sz="2800" u="none">
              <a:solidFill>
                <a:srgbClr val="0000FF"/>
              </a:solidFill>
              <a:effectLst/>
              <a:latin typeface="Times New Roman" pitchFamily="18" charset="0"/>
              <a:cs typeface="Times New Roman" pitchFamily="18" charset="0"/>
            </a:endParaRPr>
          </a:p>
        </p:txBody>
      </p:sp>
      <p:sp>
        <p:nvSpPr>
          <p:cNvPr id="108" name="Text Box 109"/>
          <p:cNvSpPr txBox="1">
            <a:spLocks noChangeArrowheads="1"/>
          </p:cNvSpPr>
          <p:nvPr/>
        </p:nvSpPr>
        <p:spPr bwMode="auto">
          <a:xfrm>
            <a:off x="7043341" y="54597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70</a:t>
            </a:r>
            <a:endParaRPr lang="en-US" altLang="zh-CN" sz="2800" u="none">
              <a:solidFill>
                <a:srgbClr val="0000FF"/>
              </a:solidFill>
              <a:effectLst/>
              <a:latin typeface="Times New Roman" pitchFamily="18" charset="0"/>
              <a:cs typeface="Times New Roman" pitchFamily="18" charset="0"/>
            </a:endParaRPr>
          </a:p>
        </p:txBody>
      </p:sp>
      <p:sp>
        <p:nvSpPr>
          <p:cNvPr id="109" name="Line 110"/>
          <p:cNvSpPr>
            <a:spLocks noChangeShapeType="1"/>
          </p:cNvSpPr>
          <p:nvPr/>
        </p:nvSpPr>
        <p:spPr bwMode="auto">
          <a:xfrm flipV="1">
            <a:off x="1039416" y="4621560"/>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10" name="Text Box 111"/>
          <p:cNvSpPr txBox="1">
            <a:spLocks noChangeArrowheads="1"/>
          </p:cNvSpPr>
          <p:nvPr/>
        </p:nvSpPr>
        <p:spPr bwMode="auto">
          <a:xfrm>
            <a:off x="3334941" y="545976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55</a:t>
            </a:r>
            <a:endParaRPr lang="en-US" altLang="zh-CN" sz="2800" u="none">
              <a:solidFill>
                <a:srgbClr val="0000FF"/>
              </a:solidFill>
              <a:effectLst/>
              <a:latin typeface="Times New Roman" pitchFamily="18" charset="0"/>
              <a:cs typeface="Times New Roman" pitchFamily="18" charset="0"/>
            </a:endParaRPr>
          </a:p>
        </p:txBody>
      </p:sp>
      <p:sp>
        <p:nvSpPr>
          <p:cNvPr id="111" name="Line 112"/>
          <p:cNvSpPr>
            <a:spLocks noChangeShapeType="1"/>
          </p:cNvSpPr>
          <p:nvPr/>
        </p:nvSpPr>
        <p:spPr bwMode="auto">
          <a:xfrm>
            <a:off x="8354616" y="2868960"/>
            <a:ext cx="304800" cy="0"/>
          </a:xfrm>
          <a:prstGeom prst="line">
            <a:avLst/>
          </a:prstGeom>
          <a:noFill/>
          <a:ln w="38100">
            <a:solidFill>
              <a:schemeClr val="tx1"/>
            </a:solidFill>
            <a:prstDash val="sysDot"/>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12" name="Text Box 113"/>
          <p:cNvSpPr txBox="1">
            <a:spLocks noChangeArrowheads="1"/>
          </p:cNvSpPr>
          <p:nvPr/>
        </p:nvSpPr>
        <p:spPr bwMode="auto">
          <a:xfrm>
            <a:off x="1061641" y="4697760"/>
            <a:ext cx="815975"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first</a:t>
            </a:r>
            <a:endParaRPr lang="en-US" altLang="zh-CN" u="none">
              <a:solidFill>
                <a:srgbClr val="0000FF"/>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500" fill="hold"/>
                                        <p:tgtEl>
                                          <p:spTgt spid="61"/>
                                        </p:tgtEl>
                                        <p:attrNameLst>
                                          <p:attrName>ppt_x</p:attrName>
                                        </p:attrNameLst>
                                      </p:cBhvr>
                                      <p:tavLst>
                                        <p:tav tm="0">
                                          <p:val>
                                            <p:strVal val="#ppt_x"/>
                                          </p:val>
                                        </p:tav>
                                        <p:tav tm="100000">
                                          <p:val>
                                            <p:strVal val="#ppt_x"/>
                                          </p:val>
                                        </p:tav>
                                      </p:tavLst>
                                    </p:anim>
                                    <p:anim calcmode="lin" valueType="num">
                                      <p:cBhvr additive="base">
                                        <p:cTn id="24" dur="500" fill="hold"/>
                                        <p:tgtEl>
                                          <p:spTgt spid="6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500" fill="hold"/>
                                        <p:tgtEl>
                                          <p:spTgt spid="62"/>
                                        </p:tgtEl>
                                        <p:attrNameLst>
                                          <p:attrName>ppt_x</p:attrName>
                                        </p:attrNameLst>
                                      </p:cBhvr>
                                      <p:tavLst>
                                        <p:tav tm="0">
                                          <p:val>
                                            <p:strVal val="#ppt_x"/>
                                          </p:val>
                                        </p:tav>
                                        <p:tav tm="100000">
                                          <p:val>
                                            <p:strVal val="#ppt_x"/>
                                          </p:val>
                                        </p:tav>
                                      </p:tavLst>
                                    </p:anim>
                                    <p:anim calcmode="lin" valueType="num">
                                      <p:cBhvr additive="base">
                                        <p:cTn id="28" dur="500" fill="hold"/>
                                        <p:tgtEl>
                                          <p:spTgt spid="6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500" fill="hold"/>
                                        <p:tgtEl>
                                          <p:spTgt spid="64"/>
                                        </p:tgtEl>
                                        <p:attrNameLst>
                                          <p:attrName>ppt_x</p:attrName>
                                        </p:attrNameLst>
                                      </p:cBhvr>
                                      <p:tavLst>
                                        <p:tav tm="0">
                                          <p:val>
                                            <p:strVal val="#ppt_x"/>
                                          </p:val>
                                        </p:tav>
                                        <p:tav tm="100000">
                                          <p:val>
                                            <p:strVal val="#ppt_x"/>
                                          </p:val>
                                        </p:tav>
                                      </p:tavLst>
                                    </p:anim>
                                    <p:anim calcmode="lin" valueType="num">
                                      <p:cBhvr additive="base">
                                        <p:cTn id="36" dur="500" fill="hold"/>
                                        <p:tgtEl>
                                          <p:spTgt spid="6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 calcmode="lin" valueType="num">
                                      <p:cBhvr additive="base">
                                        <p:cTn id="43" dur="500" fill="hold"/>
                                        <p:tgtEl>
                                          <p:spTgt spid="66"/>
                                        </p:tgtEl>
                                        <p:attrNameLst>
                                          <p:attrName>ppt_x</p:attrName>
                                        </p:attrNameLst>
                                      </p:cBhvr>
                                      <p:tavLst>
                                        <p:tav tm="0">
                                          <p:val>
                                            <p:strVal val="#ppt_x"/>
                                          </p:val>
                                        </p:tav>
                                        <p:tav tm="100000">
                                          <p:val>
                                            <p:strVal val="#ppt_x"/>
                                          </p:val>
                                        </p:tav>
                                      </p:tavLst>
                                    </p:anim>
                                    <p:anim calcmode="lin" valueType="num">
                                      <p:cBhvr additive="base">
                                        <p:cTn id="44" dur="500" fill="hold"/>
                                        <p:tgtEl>
                                          <p:spTgt spid="6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ppt_x"/>
                                          </p:val>
                                        </p:tav>
                                        <p:tav tm="100000">
                                          <p:val>
                                            <p:strVal val="#ppt_x"/>
                                          </p:val>
                                        </p:tav>
                                      </p:tavLst>
                                    </p:anim>
                                    <p:anim calcmode="lin" valueType="num">
                                      <p:cBhvr additive="base">
                                        <p:cTn id="48" dur="500" fill="hold"/>
                                        <p:tgtEl>
                                          <p:spTgt spid="6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cBhvr additive="base">
                                        <p:cTn id="51" dur="500" fill="hold"/>
                                        <p:tgtEl>
                                          <p:spTgt spid="68"/>
                                        </p:tgtEl>
                                        <p:attrNameLst>
                                          <p:attrName>ppt_x</p:attrName>
                                        </p:attrNameLst>
                                      </p:cBhvr>
                                      <p:tavLst>
                                        <p:tav tm="0">
                                          <p:val>
                                            <p:strVal val="#ppt_x"/>
                                          </p:val>
                                        </p:tav>
                                        <p:tav tm="100000">
                                          <p:val>
                                            <p:strVal val="#ppt_x"/>
                                          </p:val>
                                        </p:tav>
                                      </p:tavLst>
                                    </p:anim>
                                    <p:anim calcmode="lin" valueType="num">
                                      <p:cBhvr additive="base">
                                        <p:cTn id="52" dur="500" fill="hold"/>
                                        <p:tgtEl>
                                          <p:spTgt spid="6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 calcmode="lin" valueType="num">
                                      <p:cBhvr additive="base">
                                        <p:cTn id="55" dur="500" fill="hold"/>
                                        <p:tgtEl>
                                          <p:spTgt spid="69"/>
                                        </p:tgtEl>
                                        <p:attrNameLst>
                                          <p:attrName>ppt_x</p:attrName>
                                        </p:attrNameLst>
                                      </p:cBhvr>
                                      <p:tavLst>
                                        <p:tav tm="0">
                                          <p:val>
                                            <p:strVal val="#ppt_x"/>
                                          </p:val>
                                        </p:tav>
                                        <p:tav tm="100000">
                                          <p:val>
                                            <p:strVal val="#ppt_x"/>
                                          </p:val>
                                        </p:tav>
                                      </p:tavLst>
                                    </p:anim>
                                    <p:anim calcmode="lin" valueType="num">
                                      <p:cBhvr additive="base">
                                        <p:cTn id="56" dur="500" fill="hold"/>
                                        <p:tgtEl>
                                          <p:spTgt spid="6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anim calcmode="lin" valueType="num">
                                      <p:cBhvr additive="base">
                                        <p:cTn id="59" dur="500" fill="hold"/>
                                        <p:tgtEl>
                                          <p:spTgt spid="70"/>
                                        </p:tgtEl>
                                        <p:attrNameLst>
                                          <p:attrName>ppt_x</p:attrName>
                                        </p:attrNameLst>
                                      </p:cBhvr>
                                      <p:tavLst>
                                        <p:tav tm="0">
                                          <p:val>
                                            <p:strVal val="#ppt_x"/>
                                          </p:val>
                                        </p:tav>
                                        <p:tav tm="100000">
                                          <p:val>
                                            <p:strVal val="#ppt_x"/>
                                          </p:val>
                                        </p:tav>
                                      </p:tavLst>
                                    </p:anim>
                                    <p:anim calcmode="lin" valueType="num">
                                      <p:cBhvr additive="base">
                                        <p:cTn id="60" dur="500" fill="hold"/>
                                        <p:tgtEl>
                                          <p:spTgt spid="7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fill="hold"/>
                                        <p:tgtEl>
                                          <p:spTgt spid="71"/>
                                        </p:tgtEl>
                                        <p:attrNameLst>
                                          <p:attrName>ppt_x</p:attrName>
                                        </p:attrNameLst>
                                      </p:cBhvr>
                                      <p:tavLst>
                                        <p:tav tm="0">
                                          <p:val>
                                            <p:strVal val="#ppt_x"/>
                                          </p:val>
                                        </p:tav>
                                        <p:tav tm="100000">
                                          <p:val>
                                            <p:strVal val="#ppt_x"/>
                                          </p:val>
                                        </p:tav>
                                      </p:tavLst>
                                    </p:anim>
                                    <p:anim calcmode="lin" valueType="num">
                                      <p:cBhvr additive="base">
                                        <p:cTn id="64" dur="500" fill="hold"/>
                                        <p:tgtEl>
                                          <p:spTgt spid="7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ppt_x"/>
                                          </p:val>
                                        </p:tav>
                                        <p:tav tm="100000">
                                          <p:val>
                                            <p:strVal val="#ppt_x"/>
                                          </p:val>
                                        </p:tav>
                                      </p:tavLst>
                                    </p:anim>
                                    <p:anim calcmode="lin" valueType="num">
                                      <p:cBhvr additive="base">
                                        <p:cTn id="68" dur="500" fill="hold"/>
                                        <p:tgtEl>
                                          <p:spTgt spid="7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anim calcmode="lin" valueType="num">
                                      <p:cBhvr additive="base">
                                        <p:cTn id="71" dur="500" fill="hold"/>
                                        <p:tgtEl>
                                          <p:spTgt spid="73"/>
                                        </p:tgtEl>
                                        <p:attrNameLst>
                                          <p:attrName>ppt_x</p:attrName>
                                        </p:attrNameLst>
                                      </p:cBhvr>
                                      <p:tavLst>
                                        <p:tav tm="0">
                                          <p:val>
                                            <p:strVal val="#ppt_x"/>
                                          </p:val>
                                        </p:tav>
                                        <p:tav tm="100000">
                                          <p:val>
                                            <p:strVal val="#ppt_x"/>
                                          </p:val>
                                        </p:tav>
                                      </p:tavLst>
                                    </p:anim>
                                    <p:anim calcmode="lin" valueType="num">
                                      <p:cBhvr additive="base">
                                        <p:cTn id="72" dur="500" fill="hold"/>
                                        <p:tgtEl>
                                          <p:spTgt spid="7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4"/>
                                        </p:tgtEl>
                                        <p:attrNameLst>
                                          <p:attrName>style.visibility</p:attrName>
                                        </p:attrNameLst>
                                      </p:cBhvr>
                                      <p:to>
                                        <p:strVal val="visible"/>
                                      </p:to>
                                    </p:set>
                                    <p:anim calcmode="lin" valueType="num">
                                      <p:cBhvr additive="base">
                                        <p:cTn id="75" dur="500" fill="hold"/>
                                        <p:tgtEl>
                                          <p:spTgt spid="74"/>
                                        </p:tgtEl>
                                        <p:attrNameLst>
                                          <p:attrName>ppt_x</p:attrName>
                                        </p:attrNameLst>
                                      </p:cBhvr>
                                      <p:tavLst>
                                        <p:tav tm="0">
                                          <p:val>
                                            <p:strVal val="#ppt_x"/>
                                          </p:val>
                                        </p:tav>
                                        <p:tav tm="100000">
                                          <p:val>
                                            <p:strVal val="#ppt_x"/>
                                          </p:val>
                                        </p:tav>
                                      </p:tavLst>
                                    </p:anim>
                                    <p:anim calcmode="lin" valueType="num">
                                      <p:cBhvr additive="base">
                                        <p:cTn id="76" dur="500" fill="hold"/>
                                        <p:tgtEl>
                                          <p:spTgt spid="7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additive="base">
                                        <p:cTn id="79" dur="500" fill="hold"/>
                                        <p:tgtEl>
                                          <p:spTgt spid="75"/>
                                        </p:tgtEl>
                                        <p:attrNameLst>
                                          <p:attrName>ppt_x</p:attrName>
                                        </p:attrNameLst>
                                      </p:cBhvr>
                                      <p:tavLst>
                                        <p:tav tm="0">
                                          <p:val>
                                            <p:strVal val="#ppt_x"/>
                                          </p:val>
                                        </p:tav>
                                        <p:tav tm="100000">
                                          <p:val>
                                            <p:strVal val="#ppt_x"/>
                                          </p:val>
                                        </p:tav>
                                      </p:tavLst>
                                    </p:anim>
                                    <p:anim calcmode="lin" valueType="num">
                                      <p:cBhvr additive="base">
                                        <p:cTn id="80" dur="500" fill="hold"/>
                                        <p:tgtEl>
                                          <p:spTgt spid="7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anim calcmode="lin" valueType="num">
                                      <p:cBhvr additive="base">
                                        <p:cTn id="83" dur="500" fill="hold"/>
                                        <p:tgtEl>
                                          <p:spTgt spid="76"/>
                                        </p:tgtEl>
                                        <p:attrNameLst>
                                          <p:attrName>ppt_x</p:attrName>
                                        </p:attrNameLst>
                                      </p:cBhvr>
                                      <p:tavLst>
                                        <p:tav tm="0">
                                          <p:val>
                                            <p:strVal val="#ppt_x"/>
                                          </p:val>
                                        </p:tav>
                                        <p:tav tm="100000">
                                          <p:val>
                                            <p:strVal val="#ppt_x"/>
                                          </p:val>
                                        </p:tav>
                                      </p:tavLst>
                                    </p:anim>
                                    <p:anim calcmode="lin" valueType="num">
                                      <p:cBhvr additive="base">
                                        <p:cTn id="84" dur="500" fill="hold"/>
                                        <p:tgtEl>
                                          <p:spTgt spid="7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7"/>
                                        </p:tgtEl>
                                        <p:attrNameLst>
                                          <p:attrName>style.visibility</p:attrName>
                                        </p:attrNameLst>
                                      </p:cBhvr>
                                      <p:to>
                                        <p:strVal val="visible"/>
                                      </p:to>
                                    </p:set>
                                    <p:anim calcmode="lin" valueType="num">
                                      <p:cBhvr additive="base">
                                        <p:cTn id="87" dur="500" fill="hold"/>
                                        <p:tgtEl>
                                          <p:spTgt spid="77"/>
                                        </p:tgtEl>
                                        <p:attrNameLst>
                                          <p:attrName>ppt_x</p:attrName>
                                        </p:attrNameLst>
                                      </p:cBhvr>
                                      <p:tavLst>
                                        <p:tav tm="0">
                                          <p:val>
                                            <p:strVal val="#ppt_x"/>
                                          </p:val>
                                        </p:tav>
                                        <p:tav tm="100000">
                                          <p:val>
                                            <p:strVal val="#ppt_x"/>
                                          </p:val>
                                        </p:tav>
                                      </p:tavLst>
                                    </p:anim>
                                    <p:anim calcmode="lin" valueType="num">
                                      <p:cBhvr additive="base">
                                        <p:cTn id="88" dur="500" fill="hold"/>
                                        <p:tgtEl>
                                          <p:spTgt spid="7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 calcmode="lin" valueType="num">
                                      <p:cBhvr additive="base">
                                        <p:cTn id="91" dur="500" fill="hold"/>
                                        <p:tgtEl>
                                          <p:spTgt spid="78"/>
                                        </p:tgtEl>
                                        <p:attrNameLst>
                                          <p:attrName>ppt_x</p:attrName>
                                        </p:attrNameLst>
                                      </p:cBhvr>
                                      <p:tavLst>
                                        <p:tav tm="0">
                                          <p:val>
                                            <p:strVal val="#ppt_x"/>
                                          </p:val>
                                        </p:tav>
                                        <p:tav tm="100000">
                                          <p:val>
                                            <p:strVal val="#ppt_x"/>
                                          </p:val>
                                        </p:tav>
                                      </p:tavLst>
                                    </p:anim>
                                    <p:anim calcmode="lin" valueType="num">
                                      <p:cBhvr additive="base">
                                        <p:cTn id="92" dur="500" fill="hold"/>
                                        <p:tgtEl>
                                          <p:spTgt spid="7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79"/>
                                        </p:tgtEl>
                                        <p:attrNameLst>
                                          <p:attrName>style.visibility</p:attrName>
                                        </p:attrNameLst>
                                      </p:cBhvr>
                                      <p:to>
                                        <p:strVal val="visible"/>
                                      </p:to>
                                    </p:set>
                                    <p:anim calcmode="lin" valueType="num">
                                      <p:cBhvr additive="base">
                                        <p:cTn id="95" dur="500" fill="hold"/>
                                        <p:tgtEl>
                                          <p:spTgt spid="79"/>
                                        </p:tgtEl>
                                        <p:attrNameLst>
                                          <p:attrName>ppt_x</p:attrName>
                                        </p:attrNameLst>
                                      </p:cBhvr>
                                      <p:tavLst>
                                        <p:tav tm="0">
                                          <p:val>
                                            <p:strVal val="#ppt_x"/>
                                          </p:val>
                                        </p:tav>
                                        <p:tav tm="100000">
                                          <p:val>
                                            <p:strVal val="#ppt_x"/>
                                          </p:val>
                                        </p:tav>
                                      </p:tavLst>
                                    </p:anim>
                                    <p:anim calcmode="lin" valueType="num">
                                      <p:cBhvr additive="base">
                                        <p:cTn id="96" dur="500" fill="hold"/>
                                        <p:tgtEl>
                                          <p:spTgt spid="7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80"/>
                                        </p:tgtEl>
                                        <p:attrNameLst>
                                          <p:attrName>style.visibility</p:attrName>
                                        </p:attrNameLst>
                                      </p:cBhvr>
                                      <p:to>
                                        <p:strVal val="visible"/>
                                      </p:to>
                                    </p:set>
                                    <p:anim calcmode="lin" valueType="num">
                                      <p:cBhvr additive="base">
                                        <p:cTn id="99" dur="500" fill="hold"/>
                                        <p:tgtEl>
                                          <p:spTgt spid="80"/>
                                        </p:tgtEl>
                                        <p:attrNameLst>
                                          <p:attrName>ppt_x</p:attrName>
                                        </p:attrNameLst>
                                      </p:cBhvr>
                                      <p:tavLst>
                                        <p:tav tm="0">
                                          <p:val>
                                            <p:strVal val="#ppt_x"/>
                                          </p:val>
                                        </p:tav>
                                        <p:tav tm="100000">
                                          <p:val>
                                            <p:strVal val="#ppt_x"/>
                                          </p:val>
                                        </p:tav>
                                      </p:tavLst>
                                    </p:anim>
                                    <p:anim calcmode="lin" valueType="num">
                                      <p:cBhvr additive="base">
                                        <p:cTn id="100" dur="500" fill="hold"/>
                                        <p:tgtEl>
                                          <p:spTgt spid="8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81"/>
                                        </p:tgtEl>
                                        <p:attrNameLst>
                                          <p:attrName>style.visibility</p:attrName>
                                        </p:attrNameLst>
                                      </p:cBhvr>
                                      <p:to>
                                        <p:strVal val="visible"/>
                                      </p:to>
                                    </p:set>
                                    <p:anim calcmode="lin" valueType="num">
                                      <p:cBhvr additive="base">
                                        <p:cTn id="103" dur="500" fill="hold"/>
                                        <p:tgtEl>
                                          <p:spTgt spid="81"/>
                                        </p:tgtEl>
                                        <p:attrNameLst>
                                          <p:attrName>ppt_x</p:attrName>
                                        </p:attrNameLst>
                                      </p:cBhvr>
                                      <p:tavLst>
                                        <p:tav tm="0">
                                          <p:val>
                                            <p:strVal val="#ppt_x"/>
                                          </p:val>
                                        </p:tav>
                                        <p:tav tm="100000">
                                          <p:val>
                                            <p:strVal val="#ppt_x"/>
                                          </p:val>
                                        </p:tav>
                                      </p:tavLst>
                                    </p:anim>
                                    <p:anim calcmode="lin" valueType="num">
                                      <p:cBhvr additive="base">
                                        <p:cTn id="104" dur="500" fill="hold"/>
                                        <p:tgtEl>
                                          <p:spTgt spid="8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82"/>
                                        </p:tgtEl>
                                        <p:attrNameLst>
                                          <p:attrName>style.visibility</p:attrName>
                                        </p:attrNameLst>
                                      </p:cBhvr>
                                      <p:to>
                                        <p:strVal val="visible"/>
                                      </p:to>
                                    </p:set>
                                    <p:anim calcmode="lin" valueType="num">
                                      <p:cBhvr additive="base">
                                        <p:cTn id="107" dur="500" fill="hold"/>
                                        <p:tgtEl>
                                          <p:spTgt spid="82"/>
                                        </p:tgtEl>
                                        <p:attrNameLst>
                                          <p:attrName>ppt_x</p:attrName>
                                        </p:attrNameLst>
                                      </p:cBhvr>
                                      <p:tavLst>
                                        <p:tav tm="0">
                                          <p:val>
                                            <p:strVal val="#ppt_x"/>
                                          </p:val>
                                        </p:tav>
                                        <p:tav tm="100000">
                                          <p:val>
                                            <p:strVal val="#ppt_x"/>
                                          </p:val>
                                        </p:tav>
                                      </p:tavLst>
                                    </p:anim>
                                    <p:anim calcmode="lin" valueType="num">
                                      <p:cBhvr additive="base">
                                        <p:cTn id="108" dur="500" fill="hold"/>
                                        <p:tgtEl>
                                          <p:spTgt spid="8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83"/>
                                        </p:tgtEl>
                                        <p:attrNameLst>
                                          <p:attrName>style.visibility</p:attrName>
                                        </p:attrNameLst>
                                      </p:cBhvr>
                                      <p:to>
                                        <p:strVal val="visible"/>
                                      </p:to>
                                    </p:set>
                                    <p:anim calcmode="lin" valueType="num">
                                      <p:cBhvr additive="base">
                                        <p:cTn id="111" dur="500" fill="hold"/>
                                        <p:tgtEl>
                                          <p:spTgt spid="83"/>
                                        </p:tgtEl>
                                        <p:attrNameLst>
                                          <p:attrName>ppt_x</p:attrName>
                                        </p:attrNameLst>
                                      </p:cBhvr>
                                      <p:tavLst>
                                        <p:tav tm="0">
                                          <p:val>
                                            <p:strVal val="#ppt_x"/>
                                          </p:val>
                                        </p:tav>
                                        <p:tav tm="100000">
                                          <p:val>
                                            <p:strVal val="#ppt_x"/>
                                          </p:val>
                                        </p:tav>
                                      </p:tavLst>
                                    </p:anim>
                                    <p:anim calcmode="lin" valueType="num">
                                      <p:cBhvr additive="base">
                                        <p:cTn id="112" dur="500" fill="hold"/>
                                        <p:tgtEl>
                                          <p:spTgt spid="8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84"/>
                                        </p:tgtEl>
                                        <p:attrNameLst>
                                          <p:attrName>style.visibility</p:attrName>
                                        </p:attrNameLst>
                                      </p:cBhvr>
                                      <p:to>
                                        <p:strVal val="visible"/>
                                      </p:to>
                                    </p:set>
                                    <p:anim calcmode="lin" valueType="num">
                                      <p:cBhvr additive="base">
                                        <p:cTn id="115" dur="500" fill="hold"/>
                                        <p:tgtEl>
                                          <p:spTgt spid="84"/>
                                        </p:tgtEl>
                                        <p:attrNameLst>
                                          <p:attrName>ppt_x</p:attrName>
                                        </p:attrNameLst>
                                      </p:cBhvr>
                                      <p:tavLst>
                                        <p:tav tm="0">
                                          <p:val>
                                            <p:strVal val="#ppt_x"/>
                                          </p:val>
                                        </p:tav>
                                        <p:tav tm="100000">
                                          <p:val>
                                            <p:strVal val="#ppt_x"/>
                                          </p:val>
                                        </p:tav>
                                      </p:tavLst>
                                    </p:anim>
                                    <p:anim calcmode="lin" valueType="num">
                                      <p:cBhvr additive="base">
                                        <p:cTn id="116" dur="500" fill="hold"/>
                                        <p:tgtEl>
                                          <p:spTgt spid="8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85"/>
                                        </p:tgtEl>
                                        <p:attrNameLst>
                                          <p:attrName>style.visibility</p:attrName>
                                        </p:attrNameLst>
                                      </p:cBhvr>
                                      <p:to>
                                        <p:strVal val="visible"/>
                                      </p:to>
                                    </p:set>
                                    <p:anim calcmode="lin" valueType="num">
                                      <p:cBhvr additive="base">
                                        <p:cTn id="119" dur="500" fill="hold"/>
                                        <p:tgtEl>
                                          <p:spTgt spid="85"/>
                                        </p:tgtEl>
                                        <p:attrNameLst>
                                          <p:attrName>ppt_x</p:attrName>
                                        </p:attrNameLst>
                                      </p:cBhvr>
                                      <p:tavLst>
                                        <p:tav tm="0">
                                          <p:val>
                                            <p:strVal val="#ppt_x"/>
                                          </p:val>
                                        </p:tav>
                                        <p:tav tm="100000">
                                          <p:val>
                                            <p:strVal val="#ppt_x"/>
                                          </p:val>
                                        </p:tav>
                                      </p:tavLst>
                                    </p:anim>
                                    <p:anim calcmode="lin" valueType="num">
                                      <p:cBhvr additive="base">
                                        <p:cTn id="120" dur="500" fill="hold"/>
                                        <p:tgtEl>
                                          <p:spTgt spid="8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86"/>
                                        </p:tgtEl>
                                        <p:attrNameLst>
                                          <p:attrName>style.visibility</p:attrName>
                                        </p:attrNameLst>
                                      </p:cBhvr>
                                      <p:to>
                                        <p:strVal val="visible"/>
                                      </p:to>
                                    </p:set>
                                    <p:anim calcmode="lin" valueType="num">
                                      <p:cBhvr additive="base">
                                        <p:cTn id="123" dur="500" fill="hold"/>
                                        <p:tgtEl>
                                          <p:spTgt spid="86"/>
                                        </p:tgtEl>
                                        <p:attrNameLst>
                                          <p:attrName>ppt_x</p:attrName>
                                        </p:attrNameLst>
                                      </p:cBhvr>
                                      <p:tavLst>
                                        <p:tav tm="0">
                                          <p:val>
                                            <p:strVal val="#ppt_x"/>
                                          </p:val>
                                        </p:tav>
                                        <p:tav tm="100000">
                                          <p:val>
                                            <p:strVal val="#ppt_x"/>
                                          </p:val>
                                        </p:tav>
                                      </p:tavLst>
                                    </p:anim>
                                    <p:anim calcmode="lin" valueType="num">
                                      <p:cBhvr additive="base">
                                        <p:cTn id="124" dur="500" fill="hold"/>
                                        <p:tgtEl>
                                          <p:spTgt spid="8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anim calcmode="lin" valueType="num">
                                      <p:cBhvr additive="base">
                                        <p:cTn id="127" dur="500" fill="hold"/>
                                        <p:tgtEl>
                                          <p:spTgt spid="87"/>
                                        </p:tgtEl>
                                        <p:attrNameLst>
                                          <p:attrName>ppt_x</p:attrName>
                                        </p:attrNameLst>
                                      </p:cBhvr>
                                      <p:tavLst>
                                        <p:tav tm="0">
                                          <p:val>
                                            <p:strVal val="#ppt_x"/>
                                          </p:val>
                                        </p:tav>
                                        <p:tav tm="100000">
                                          <p:val>
                                            <p:strVal val="#ppt_x"/>
                                          </p:val>
                                        </p:tav>
                                      </p:tavLst>
                                    </p:anim>
                                    <p:anim calcmode="lin" valueType="num">
                                      <p:cBhvr additive="base">
                                        <p:cTn id="128" dur="500" fill="hold"/>
                                        <p:tgtEl>
                                          <p:spTgt spid="87"/>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88"/>
                                        </p:tgtEl>
                                        <p:attrNameLst>
                                          <p:attrName>style.visibility</p:attrName>
                                        </p:attrNameLst>
                                      </p:cBhvr>
                                      <p:to>
                                        <p:strVal val="visible"/>
                                      </p:to>
                                    </p:set>
                                    <p:anim calcmode="lin" valueType="num">
                                      <p:cBhvr additive="base">
                                        <p:cTn id="131" dur="500" fill="hold"/>
                                        <p:tgtEl>
                                          <p:spTgt spid="88"/>
                                        </p:tgtEl>
                                        <p:attrNameLst>
                                          <p:attrName>ppt_x</p:attrName>
                                        </p:attrNameLst>
                                      </p:cBhvr>
                                      <p:tavLst>
                                        <p:tav tm="0">
                                          <p:val>
                                            <p:strVal val="#ppt_x"/>
                                          </p:val>
                                        </p:tav>
                                        <p:tav tm="100000">
                                          <p:val>
                                            <p:strVal val="#ppt_x"/>
                                          </p:val>
                                        </p:tav>
                                      </p:tavLst>
                                    </p:anim>
                                    <p:anim calcmode="lin" valueType="num">
                                      <p:cBhvr additive="base">
                                        <p:cTn id="132" dur="500" fill="hold"/>
                                        <p:tgtEl>
                                          <p:spTgt spid="8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89"/>
                                        </p:tgtEl>
                                        <p:attrNameLst>
                                          <p:attrName>style.visibility</p:attrName>
                                        </p:attrNameLst>
                                      </p:cBhvr>
                                      <p:to>
                                        <p:strVal val="visible"/>
                                      </p:to>
                                    </p:set>
                                    <p:anim calcmode="lin" valueType="num">
                                      <p:cBhvr additive="base">
                                        <p:cTn id="135" dur="500" fill="hold"/>
                                        <p:tgtEl>
                                          <p:spTgt spid="89"/>
                                        </p:tgtEl>
                                        <p:attrNameLst>
                                          <p:attrName>ppt_x</p:attrName>
                                        </p:attrNameLst>
                                      </p:cBhvr>
                                      <p:tavLst>
                                        <p:tav tm="0">
                                          <p:val>
                                            <p:strVal val="#ppt_x"/>
                                          </p:val>
                                        </p:tav>
                                        <p:tav tm="100000">
                                          <p:val>
                                            <p:strVal val="#ppt_x"/>
                                          </p:val>
                                        </p:tav>
                                      </p:tavLst>
                                    </p:anim>
                                    <p:anim calcmode="lin" valueType="num">
                                      <p:cBhvr additive="base">
                                        <p:cTn id="136" dur="500" fill="hold"/>
                                        <p:tgtEl>
                                          <p:spTgt spid="8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90"/>
                                        </p:tgtEl>
                                        <p:attrNameLst>
                                          <p:attrName>style.visibility</p:attrName>
                                        </p:attrNameLst>
                                      </p:cBhvr>
                                      <p:to>
                                        <p:strVal val="visible"/>
                                      </p:to>
                                    </p:set>
                                    <p:anim calcmode="lin" valueType="num">
                                      <p:cBhvr additive="base">
                                        <p:cTn id="139" dur="500" fill="hold"/>
                                        <p:tgtEl>
                                          <p:spTgt spid="90"/>
                                        </p:tgtEl>
                                        <p:attrNameLst>
                                          <p:attrName>ppt_x</p:attrName>
                                        </p:attrNameLst>
                                      </p:cBhvr>
                                      <p:tavLst>
                                        <p:tav tm="0">
                                          <p:val>
                                            <p:strVal val="#ppt_x"/>
                                          </p:val>
                                        </p:tav>
                                        <p:tav tm="100000">
                                          <p:val>
                                            <p:strVal val="#ppt_x"/>
                                          </p:val>
                                        </p:tav>
                                      </p:tavLst>
                                    </p:anim>
                                    <p:anim calcmode="lin" valueType="num">
                                      <p:cBhvr additive="base">
                                        <p:cTn id="140" dur="500" fill="hold"/>
                                        <p:tgtEl>
                                          <p:spTgt spid="9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91"/>
                                        </p:tgtEl>
                                        <p:attrNameLst>
                                          <p:attrName>style.visibility</p:attrName>
                                        </p:attrNameLst>
                                      </p:cBhvr>
                                      <p:to>
                                        <p:strVal val="visible"/>
                                      </p:to>
                                    </p:set>
                                    <p:anim calcmode="lin" valueType="num">
                                      <p:cBhvr additive="base">
                                        <p:cTn id="143" dur="500" fill="hold"/>
                                        <p:tgtEl>
                                          <p:spTgt spid="91"/>
                                        </p:tgtEl>
                                        <p:attrNameLst>
                                          <p:attrName>ppt_x</p:attrName>
                                        </p:attrNameLst>
                                      </p:cBhvr>
                                      <p:tavLst>
                                        <p:tav tm="0">
                                          <p:val>
                                            <p:strVal val="#ppt_x"/>
                                          </p:val>
                                        </p:tav>
                                        <p:tav tm="100000">
                                          <p:val>
                                            <p:strVal val="#ppt_x"/>
                                          </p:val>
                                        </p:tav>
                                      </p:tavLst>
                                    </p:anim>
                                    <p:anim calcmode="lin" valueType="num">
                                      <p:cBhvr additive="base">
                                        <p:cTn id="144" dur="500" fill="hold"/>
                                        <p:tgtEl>
                                          <p:spTgt spid="9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92"/>
                                        </p:tgtEl>
                                        <p:attrNameLst>
                                          <p:attrName>style.visibility</p:attrName>
                                        </p:attrNameLst>
                                      </p:cBhvr>
                                      <p:to>
                                        <p:strVal val="visible"/>
                                      </p:to>
                                    </p:set>
                                    <p:anim calcmode="lin" valueType="num">
                                      <p:cBhvr additive="base">
                                        <p:cTn id="147" dur="500" fill="hold"/>
                                        <p:tgtEl>
                                          <p:spTgt spid="92"/>
                                        </p:tgtEl>
                                        <p:attrNameLst>
                                          <p:attrName>ppt_x</p:attrName>
                                        </p:attrNameLst>
                                      </p:cBhvr>
                                      <p:tavLst>
                                        <p:tav tm="0">
                                          <p:val>
                                            <p:strVal val="#ppt_x"/>
                                          </p:val>
                                        </p:tav>
                                        <p:tav tm="100000">
                                          <p:val>
                                            <p:strVal val="#ppt_x"/>
                                          </p:val>
                                        </p:tav>
                                      </p:tavLst>
                                    </p:anim>
                                    <p:anim calcmode="lin" valueType="num">
                                      <p:cBhvr additive="base">
                                        <p:cTn id="148" dur="500" fill="hold"/>
                                        <p:tgtEl>
                                          <p:spTgt spid="92"/>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93"/>
                                        </p:tgtEl>
                                        <p:attrNameLst>
                                          <p:attrName>style.visibility</p:attrName>
                                        </p:attrNameLst>
                                      </p:cBhvr>
                                      <p:to>
                                        <p:strVal val="visible"/>
                                      </p:to>
                                    </p:set>
                                    <p:anim calcmode="lin" valueType="num">
                                      <p:cBhvr additive="base">
                                        <p:cTn id="151" dur="500" fill="hold"/>
                                        <p:tgtEl>
                                          <p:spTgt spid="93"/>
                                        </p:tgtEl>
                                        <p:attrNameLst>
                                          <p:attrName>ppt_x</p:attrName>
                                        </p:attrNameLst>
                                      </p:cBhvr>
                                      <p:tavLst>
                                        <p:tav tm="0">
                                          <p:val>
                                            <p:strVal val="#ppt_x"/>
                                          </p:val>
                                        </p:tav>
                                        <p:tav tm="100000">
                                          <p:val>
                                            <p:strVal val="#ppt_x"/>
                                          </p:val>
                                        </p:tav>
                                      </p:tavLst>
                                    </p:anim>
                                    <p:anim calcmode="lin" valueType="num">
                                      <p:cBhvr additive="base">
                                        <p:cTn id="152" dur="500" fill="hold"/>
                                        <p:tgtEl>
                                          <p:spTgt spid="93"/>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94"/>
                                        </p:tgtEl>
                                        <p:attrNameLst>
                                          <p:attrName>style.visibility</p:attrName>
                                        </p:attrNameLst>
                                      </p:cBhvr>
                                      <p:to>
                                        <p:strVal val="visible"/>
                                      </p:to>
                                    </p:set>
                                    <p:anim calcmode="lin" valueType="num">
                                      <p:cBhvr additive="base">
                                        <p:cTn id="155" dur="500" fill="hold"/>
                                        <p:tgtEl>
                                          <p:spTgt spid="94"/>
                                        </p:tgtEl>
                                        <p:attrNameLst>
                                          <p:attrName>ppt_x</p:attrName>
                                        </p:attrNameLst>
                                      </p:cBhvr>
                                      <p:tavLst>
                                        <p:tav tm="0">
                                          <p:val>
                                            <p:strVal val="#ppt_x"/>
                                          </p:val>
                                        </p:tav>
                                        <p:tav tm="100000">
                                          <p:val>
                                            <p:strVal val="#ppt_x"/>
                                          </p:val>
                                        </p:tav>
                                      </p:tavLst>
                                    </p:anim>
                                    <p:anim calcmode="lin" valueType="num">
                                      <p:cBhvr additive="base">
                                        <p:cTn id="156" dur="500" fill="hold"/>
                                        <p:tgtEl>
                                          <p:spTgt spid="94"/>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95"/>
                                        </p:tgtEl>
                                        <p:attrNameLst>
                                          <p:attrName>style.visibility</p:attrName>
                                        </p:attrNameLst>
                                      </p:cBhvr>
                                      <p:to>
                                        <p:strVal val="visible"/>
                                      </p:to>
                                    </p:set>
                                    <p:anim calcmode="lin" valueType="num">
                                      <p:cBhvr additive="base">
                                        <p:cTn id="159" dur="500" fill="hold"/>
                                        <p:tgtEl>
                                          <p:spTgt spid="95"/>
                                        </p:tgtEl>
                                        <p:attrNameLst>
                                          <p:attrName>ppt_x</p:attrName>
                                        </p:attrNameLst>
                                      </p:cBhvr>
                                      <p:tavLst>
                                        <p:tav tm="0">
                                          <p:val>
                                            <p:strVal val="#ppt_x"/>
                                          </p:val>
                                        </p:tav>
                                        <p:tav tm="100000">
                                          <p:val>
                                            <p:strVal val="#ppt_x"/>
                                          </p:val>
                                        </p:tav>
                                      </p:tavLst>
                                    </p:anim>
                                    <p:anim calcmode="lin" valueType="num">
                                      <p:cBhvr additive="base">
                                        <p:cTn id="160" dur="500" fill="hold"/>
                                        <p:tgtEl>
                                          <p:spTgt spid="95"/>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96"/>
                                        </p:tgtEl>
                                        <p:attrNameLst>
                                          <p:attrName>style.visibility</p:attrName>
                                        </p:attrNameLst>
                                      </p:cBhvr>
                                      <p:to>
                                        <p:strVal val="visible"/>
                                      </p:to>
                                    </p:set>
                                    <p:anim calcmode="lin" valueType="num">
                                      <p:cBhvr additive="base">
                                        <p:cTn id="163" dur="500" fill="hold"/>
                                        <p:tgtEl>
                                          <p:spTgt spid="96"/>
                                        </p:tgtEl>
                                        <p:attrNameLst>
                                          <p:attrName>ppt_x</p:attrName>
                                        </p:attrNameLst>
                                      </p:cBhvr>
                                      <p:tavLst>
                                        <p:tav tm="0">
                                          <p:val>
                                            <p:strVal val="#ppt_x"/>
                                          </p:val>
                                        </p:tav>
                                        <p:tav tm="100000">
                                          <p:val>
                                            <p:strVal val="#ppt_x"/>
                                          </p:val>
                                        </p:tav>
                                      </p:tavLst>
                                    </p:anim>
                                    <p:anim calcmode="lin" valueType="num">
                                      <p:cBhvr additive="base">
                                        <p:cTn id="164" dur="500" fill="hold"/>
                                        <p:tgtEl>
                                          <p:spTgt spid="96"/>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97"/>
                                        </p:tgtEl>
                                        <p:attrNameLst>
                                          <p:attrName>style.visibility</p:attrName>
                                        </p:attrNameLst>
                                      </p:cBhvr>
                                      <p:to>
                                        <p:strVal val="visible"/>
                                      </p:to>
                                    </p:set>
                                    <p:anim calcmode="lin" valueType="num">
                                      <p:cBhvr additive="base">
                                        <p:cTn id="167" dur="500" fill="hold"/>
                                        <p:tgtEl>
                                          <p:spTgt spid="97"/>
                                        </p:tgtEl>
                                        <p:attrNameLst>
                                          <p:attrName>ppt_x</p:attrName>
                                        </p:attrNameLst>
                                      </p:cBhvr>
                                      <p:tavLst>
                                        <p:tav tm="0">
                                          <p:val>
                                            <p:strVal val="#ppt_x"/>
                                          </p:val>
                                        </p:tav>
                                        <p:tav tm="100000">
                                          <p:val>
                                            <p:strVal val="#ppt_x"/>
                                          </p:val>
                                        </p:tav>
                                      </p:tavLst>
                                    </p:anim>
                                    <p:anim calcmode="lin" valueType="num">
                                      <p:cBhvr additive="base">
                                        <p:cTn id="168" dur="500" fill="hold"/>
                                        <p:tgtEl>
                                          <p:spTgt spid="97"/>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98"/>
                                        </p:tgtEl>
                                        <p:attrNameLst>
                                          <p:attrName>style.visibility</p:attrName>
                                        </p:attrNameLst>
                                      </p:cBhvr>
                                      <p:to>
                                        <p:strVal val="visible"/>
                                      </p:to>
                                    </p:set>
                                    <p:anim calcmode="lin" valueType="num">
                                      <p:cBhvr additive="base">
                                        <p:cTn id="171" dur="500" fill="hold"/>
                                        <p:tgtEl>
                                          <p:spTgt spid="98"/>
                                        </p:tgtEl>
                                        <p:attrNameLst>
                                          <p:attrName>ppt_x</p:attrName>
                                        </p:attrNameLst>
                                      </p:cBhvr>
                                      <p:tavLst>
                                        <p:tav tm="0">
                                          <p:val>
                                            <p:strVal val="#ppt_x"/>
                                          </p:val>
                                        </p:tav>
                                        <p:tav tm="100000">
                                          <p:val>
                                            <p:strVal val="#ppt_x"/>
                                          </p:val>
                                        </p:tav>
                                      </p:tavLst>
                                    </p:anim>
                                    <p:anim calcmode="lin" valueType="num">
                                      <p:cBhvr additive="base">
                                        <p:cTn id="172" dur="500" fill="hold"/>
                                        <p:tgtEl>
                                          <p:spTgt spid="98"/>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99"/>
                                        </p:tgtEl>
                                        <p:attrNameLst>
                                          <p:attrName>style.visibility</p:attrName>
                                        </p:attrNameLst>
                                      </p:cBhvr>
                                      <p:to>
                                        <p:strVal val="visible"/>
                                      </p:to>
                                    </p:set>
                                    <p:anim calcmode="lin" valueType="num">
                                      <p:cBhvr additive="base">
                                        <p:cTn id="175" dur="500" fill="hold"/>
                                        <p:tgtEl>
                                          <p:spTgt spid="99"/>
                                        </p:tgtEl>
                                        <p:attrNameLst>
                                          <p:attrName>ppt_x</p:attrName>
                                        </p:attrNameLst>
                                      </p:cBhvr>
                                      <p:tavLst>
                                        <p:tav tm="0">
                                          <p:val>
                                            <p:strVal val="#ppt_x"/>
                                          </p:val>
                                        </p:tav>
                                        <p:tav tm="100000">
                                          <p:val>
                                            <p:strVal val="#ppt_x"/>
                                          </p:val>
                                        </p:tav>
                                      </p:tavLst>
                                    </p:anim>
                                    <p:anim calcmode="lin" valueType="num">
                                      <p:cBhvr additive="base">
                                        <p:cTn id="176" dur="500" fill="hold"/>
                                        <p:tgtEl>
                                          <p:spTgt spid="99"/>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00"/>
                                        </p:tgtEl>
                                        <p:attrNameLst>
                                          <p:attrName>style.visibility</p:attrName>
                                        </p:attrNameLst>
                                      </p:cBhvr>
                                      <p:to>
                                        <p:strVal val="visible"/>
                                      </p:to>
                                    </p:set>
                                    <p:anim calcmode="lin" valueType="num">
                                      <p:cBhvr additive="base">
                                        <p:cTn id="179" dur="500" fill="hold"/>
                                        <p:tgtEl>
                                          <p:spTgt spid="100"/>
                                        </p:tgtEl>
                                        <p:attrNameLst>
                                          <p:attrName>ppt_x</p:attrName>
                                        </p:attrNameLst>
                                      </p:cBhvr>
                                      <p:tavLst>
                                        <p:tav tm="0">
                                          <p:val>
                                            <p:strVal val="#ppt_x"/>
                                          </p:val>
                                        </p:tav>
                                        <p:tav tm="100000">
                                          <p:val>
                                            <p:strVal val="#ppt_x"/>
                                          </p:val>
                                        </p:tav>
                                      </p:tavLst>
                                    </p:anim>
                                    <p:anim calcmode="lin" valueType="num">
                                      <p:cBhvr additive="base">
                                        <p:cTn id="180" dur="500" fill="hold"/>
                                        <p:tgtEl>
                                          <p:spTgt spid="100"/>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01"/>
                                        </p:tgtEl>
                                        <p:attrNameLst>
                                          <p:attrName>style.visibility</p:attrName>
                                        </p:attrNameLst>
                                      </p:cBhvr>
                                      <p:to>
                                        <p:strVal val="visible"/>
                                      </p:to>
                                    </p:set>
                                    <p:anim calcmode="lin" valueType="num">
                                      <p:cBhvr additive="base">
                                        <p:cTn id="183" dur="500" fill="hold"/>
                                        <p:tgtEl>
                                          <p:spTgt spid="101"/>
                                        </p:tgtEl>
                                        <p:attrNameLst>
                                          <p:attrName>ppt_x</p:attrName>
                                        </p:attrNameLst>
                                      </p:cBhvr>
                                      <p:tavLst>
                                        <p:tav tm="0">
                                          <p:val>
                                            <p:strVal val="#ppt_x"/>
                                          </p:val>
                                        </p:tav>
                                        <p:tav tm="100000">
                                          <p:val>
                                            <p:strVal val="#ppt_x"/>
                                          </p:val>
                                        </p:tav>
                                      </p:tavLst>
                                    </p:anim>
                                    <p:anim calcmode="lin" valueType="num">
                                      <p:cBhvr additive="base">
                                        <p:cTn id="184" dur="500" fill="hold"/>
                                        <p:tgtEl>
                                          <p:spTgt spid="101"/>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02"/>
                                        </p:tgtEl>
                                        <p:attrNameLst>
                                          <p:attrName>style.visibility</p:attrName>
                                        </p:attrNameLst>
                                      </p:cBhvr>
                                      <p:to>
                                        <p:strVal val="visible"/>
                                      </p:to>
                                    </p:set>
                                    <p:anim calcmode="lin" valueType="num">
                                      <p:cBhvr additive="base">
                                        <p:cTn id="187" dur="500" fill="hold"/>
                                        <p:tgtEl>
                                          <p:spTgt spid="102"/>
                                        </p:tgtEl>
                                        <p:attrNameLst>
                                          <p:attrName>ppt_x</p:attrName>
                                        </p:attrNameLst>
                                      </p:cBhvr>
                                      <p:tavLst>
                                        <p:tav tm="0">
                                          <p:val>
                                            <p:strVal val="#ppt_x"/>
                                          </p:val>
                                        </p:tav>
                                        <p:tav tm="100000">
                                          <p:val>
                                            <p:strVal val="#ppt_x"/>
                                          </p:val>
                                        </p:tav>
                                      </p:tavLst>
                                    </p:anim>
                                    <p:anim calcmode="lin" valueType="num">
                                      <p:cBhvr additive="base">
                                        <p:cTn id="188" dur="500" fill="hold"/>
                                        <p:tgtEl>
                                          <p:spTgt spid="102"/>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03"/>
                                        </p:tgtEl>
                                        <p:attrNameLst>
                                          <p:attrName>style.visibility</p:attrName>
                                        </p:attrNameLst>
                                      </p:cBhvr>
                                      <p:to>
                                        <p:strVal val="visible"/>
                                      </p:to>
                                    </p:set>
                                    <p:anim calcmode="lin" valueType="num">
                                      <p:cBhvr additive="base">
                                        <p:cTn id="191" dur="500" fill="hold"/>
                                        <p:tgtEl>
                                          <p:spTgt spid="103"/>
                                        </p:tgtEl>
                                        <p:attrNameLst>
                                          <p:attrName>ppt_x</p:attrName>
                                        </p:attrNameLst>
                                      </p:cBhvr>
                                      <p:tavLst>
                                        <p:tav tm="0">
                                          <p:val>
                                            <p:strVal val="#ppt_x"/>
                                          </p:val>
                                        </p:tav>
                                        <p:tav tm="100000">
                                          <p:val>
                                            <p:strVal val="#ppt_x"/>
                                          </p:val>
                                        </p:tav>
                                      </p:tavLst>
                                    </p:anim>
                                    <p:anim calcmode="lin" valueType="num">
                                      <p:cBhvr additive="base">
                                        <p:cTn id="192" dur="500" fill="hold"/>
                                        <p:tgtEl>
                                          <p:spTgt spid="103"/>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04"/>
                                        </p:tgtEl>
                                        <p:attrNameLst>
                                          <p:attrName>style.visibility</p:attrName>
                                        </p:attrNameLst>
                                      </p:cBhvr>
                                      <p:to>
                                        <p:strVal val="visible"/>
                                      </p:to>
                                    </p:set>
                                    <p:anim calcmode="lin" valueType="num">
                                      <p:cBhvr additive="base">
                                        <p:cTn id="195" dur="500" fill="hold"/>
                                        <p:tgtEl>
                                          <p:spTgt spid="104"/>
                                        </p:tgtEl>
                                        <p:attrNameLst>
                                          <p:attrName>ppt_x</p:attrName>
                                        </p:attrNameLst>
                                      </p:cBhvr>
                                      <p:tavLst>
                                        <p:tav tm="0">
                                          <p:val>
                                            <p:strVal val="#ppt_x"/>
                                          </p:val>
                                        </p:tav>
                                        <p:tav tm="100000">
                                          <p:val>
                                            <p:strVal val="#ppt_x"/>
                                          </p:val>
                                        </p:tav>
                                      </p:tavLst>
                                    </p:anim>
                                    <p:anim calcmode="lin" valueType="num">
                                      <p:cBhvr additive="base">
                                        <p:cTn id="196" dur="500" fill="hold"/>
                                        <p:tgtEl>
                                          <p:spTgt spid="104"/>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05"/>
                                        </p:tgtEl>
                                        <p:attrNameLst>
                                          <p:attrName>style.visibility</p:attrName>
                                        </p:attrNameLst>
                                      </p:cBhvr>
                                      <p:to>
                                        <p:strVal val="visible"/>
                                      </p:to>
                                    </p:set>
                                    <p:anim calcmode="lin" valueType="num">
                                      <p:cBhvr additive="base">
                                        <p:cTn id="199" dur="500" fill="hold"/>
                                        <p:tgtEl>
                                          <p:spTgt spid="105"/>
                                        </p:tgtEl>
                                        <p:attrNameLst>
                                          <p:attrName>ppt_x</p:attrName>
                                        </p:attrNameLst>
                                      </p:cBhvr>
                                      <p:tavLst>
                                        <p:tav tm="0">
                                          <p:val>
                                            <p:strVal val="#ppt_x"/>
                                          </p:val>
                                        </p:tav>
                                        <p:tav tm="100000">
                                          <p:val>
                                            <p:strVal val="#ppt_x"/>
                                          </p:val>
                                        </p:tav>
                                      </p:tavLst>
                                    </p:anim>
                                    <p:anim calcmode="lin" valueType="num">
                                      <p:cBhvr additive="base">
                                        <p:cTn id="200" dur="500" fill="hold"/>
                                        <p:tgtEl>
                                          <p:spTgt spid="105"/>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06"/>
                                        </p:tgtEl>
                                        <p:attrNameLst>
                                          <p:attrName>style.visibility</p:attrName>
                                        </p:attrNameLst>
                                      </p:cBhvr>
                                      <p:to>
                                        <p:strVal val="visible"/>
                                      </p:to>
                                    </p:set>
                                    <p:anim calcmode="lin" valueType="num">
                                      <p:cBhvr additive="base">
                                        <p:cTn id="203" dur="500" fill="hold"/>
                                        <p:tgtEl>
                                          <p:spTgt spid="106"/>
                                        </p:tgtEl>
                                        <p:attrNameLst>
                                          <p:attrName>ppt_x</p:attrName>
                                        </p:attrNameLst>
                                      </p:cBhvr>
                                      <p:tavLst>
                                        <p:tav tm="0">
                                          <p:val>
                                            <p:strVal val="#ppt_x"/>
                                          </p:val>
                                        </p:tav>
                                        <p:tav tm="100000">
                                          <p:val>
                                            <p:strVal val="#ppt_x"/>
                                          </p:val>
                                        </p:tav>
                                      </p:tavLst>
                                    </p:anim>
                                    <p:anim calcmode="lin" valueType="num">
                                      <p:cBhvr additive="base">
                                        <p:cTn id="204" dur="500" fill="hold"/>
                                        <p:tgtEl>
                                          <p:spTgt spid="106"/>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07"/>
                                        </p:tgtEl>
                                        <p:attrNameLst>
                                          <p:attrName>style.visibility</p:attrName>
                                        </p:attrNameLst>
                                      </p:cBhvr>
                                      <p:to>
                                        <p:strVal val="visible"/>
                                      </p:to>
                                    </p:set>
                                    <p:anim calcmode="lin" valueType="num">
                                      <p:cBhvr additive="base">
                                        <p:cTn id="207" dur="500" fill="hold"/>
                                        <p:tgtEl>
                                          <p:spTgt spid="107"/>
                                        </p:tgtEl>
                                        <p:attrNameLst>
                                          <p:attrName>ppt_x</p:attrName>
                                        </p:attrNameLst>
                                      </p:cBhvr>
                                      <p:tavLst>
                                        <p:tav tm="0">
                                          <p:val>
                                            <p:strVal val="#ppt_x"/>
                                          </p:val>
                                        </p:tav>
                                        <p:tav tm="100000">
                                          <p:val>
                                            <p:strVal val="#ppt_x"/>
                                          </p:val>
                                        </p:tav>
                                      </p:tavLst>
                                    </p:anim>
                                    <p:anim calcmode="lin" valueType="num">
                                      <p:cBhvr additive="base">
                                        <p:cTn id="208" dur="500" fill="hold"/>
                                        <p:tgtEl>
                                          <p:spTgt spid="107"/>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08"/>
                                        </p:tgtEl>
                                        <p:attrNameLst>
                                          <p:attrName>style.visibility</p:attrName>
                                        </p:attrNameLst>
                                      </p:cBhvr>
                                      <p:to>
                                        <p:strVal val="visible"/>
                                      </p:to>
                                    </p:set>
                                    <p:anim calcmode="lin" valueType="num">
                                      <p:cBhvr additive="base">
                                        <p:cTn id="211" dur="500" fill="hold"/>
                                        <p:tgtEl>
                                          <p:spTgt spid="108"/>
                                        </p:tgtEl>
                                        <p:attrNameLst>
                                          <p:attrName>ppt_x</p:attrName>
                                        </p:attrNameLst>
                                      </p:cBhvr>
                                      <p:tavLst>
                                        <p:tav tm="0">
                                          <p:val>
                                            <p:strVal val="#ppt_x"/>
                                          </p:val>
                                        </p:tav>
                                        <p:tav tm="100000">
                                          <p:val>
                                            <p:strVal val="#ppt_x"/>
                                          </p:val>
                                        </p:tav>
                                      </p:tavLst>
                                    </p:anim>
                                    <p:anim calcmode="lin" valueType="num">
                                      <p:cBhvr additive="base">
                                        <p:cTn id="212" dur="500" fill="hold"/>
                                        <p:tgtEl>
                                          <p:spTgt spid="108"/>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09"/>
                                        </p:tgtEl>
                                        <p:attrNameLst>
                                          <p:attrName>style.visibility</p:attrName>
                                        </p:attrNameLst>
                                      </p:cBhvr>
                                      <p:to>
                                        <p:strVal val="visible"/>
                                      </p:to>
                                    </p:set>
                                    <p:anim calcmode="lin" valueType="num">
                                      <p:cBhvr additive="base">
                                        <p:cTn id="215" dur="500" fill="hold"/>
                                        <p:tgtEl>
                                          <p:spTgt spid="109"/>
                                        </p:tgtEl>
                                        <p:attrNameLst>
                                          <p:attrName>ppt_x</p:attrName>
                                        </p:attrNameLst>
                                      </p:cBhvr>
                                      <p:tavLst>
                                        <p:tav tm="0">
                                          <p:val>
                                            <p:strVal val="#ppt_x"/>
                                          </p:val>
                                        </p:tav>
                                        <p:tav tm="100000">
                                          <p:val>
                                            <p:strVal val="#ppt_x"/>
                                          </p:val>
                                        </p:tav>
                                      </p:tavLst>
                                    </p:anim>
                                    <p:anim calcmode="lin" valueType="num">
                                      <p:cBhvr additive="base">
                                        <p:cTn id="216" dur="500" fill="hold"/>
                                        <p:tgtEl>
                                          <p:spTgt spid="109"/>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110"/>
                                        </p:tgtEl>
                                        <p:attrNameLst>
                                          <p:attrName>style.visibility</p:attrName>
                                        </p:attrNameLst>
                                      </p:cBhvr>
                                      <p:to>
                                        <p:strVal val="visible"/>
                                      </p:to>
                                    </p:set>
                                    <p:anim calcmode="lin" valueType="num">
                                      <p:cBhvr additive="base">
                                        <p:cTn id="219" dur="500" fill="hold"/>
                                        <p:tgtEl>
                                          <p:spTgt spid="110"/>
                                        </p:tgtEl>
                                        <p:attrNameLst>
                                          <p:attrName>ppt_x</p:attrName>
                                        </p:attrNameLst>
                                      </p:cBhvr>
                                      <p:tavLst>
                                        <p:tav tm="0">
                                          <p:val>
                                            <p:strVal val="#ppt_x"/>
                                          </p:val>
                                        </p:tav>
                                        <p:tav tm="100000">
                                          <p:val>
                                            <p:strVal val="#ppt_x"/>
                                          </p:val>
                                        </p:tav>
                                      </p:tavLst>
                                    </p:anim>
                                    <p:anim calcmode="lin" valueType="num">
                                      <p:cBhvr additive="base">
                                        <p:cTn id="220" dur="500" fill="hold"/>
                                        <p:tgtEl>
                                          <p:spTgt spid="110"/>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112"/>
                                        </p:tgtEl>
                                        <p:attrNameLst>
                                          <p:attrName>style.visibility</p:attrName>
                                        </p:attrNameLst>
                                      </p:cBhvr>
                                      <p:to>
                                        <p:strVal val="visible"/>
                                      </p:to>
                                    </p:set>
                                    <p:anim calcmode="lin" valueType="num">
                                      <p:cBhvr additive="base">
                                        <p:cTn id="223" dur="500" fill="hold"/>
                                        <p:tgtEl>
                                          <p:spTgt spid="112"/>
                                        </p:tgtEl>
                                        <p:attrNameLst>
                                          <p:attrName>ppt_x</p:attrName>
                                        </p:attrNameLst>
                                      </p:cBhvr>
                                      <p:tavLst>
                                        <p:tav tm="0">
                                          <p:val>
                                            <p:strVal val="#ppt_x"/>
                                          </p:val>
                                        </p:tav>
                                        <p:tav tm="100000">
                                          <p:val>
                                            <p:strVal val="#ppt_x"/>
                                          </p:val>
                                        </p:tav>
                                      </p:tavLst>
                                    </p:anim>
                                    <p:anim calcmode="lin" valueType="num">
                                      <p:cBhvr additive="base">
                                        <p:cTn id="224"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p:bldP spid="80" grpId="0"/>
      <p:bldP spid="81" grpId="0"/>
      <p:bldP spid="82" grpId="0"/>
      <p:bldP spid="83" grpId="0"/>
      <p:bldP spid="84" grpId="0" animBg="1"/>
      <p:bldP spid="85"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06" grpId="0"/>
      <p:bldP spid="107" grpId="0"/>
      <p:bldP spid="108" grpId="0"/>
      <p:bldP spid="109" grpId="0" animBg="1"/>
      <p:bldP spid="110" grpId="0"/>
      <p:bldP spid="112" grpId="0"/>
    </p:bld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146</a:t>
            </a:fld>
            <a:endParaRPr lang="en-US" altLang="zh-CN"/>
          </a:p>
        </p:txBody>
      </p:sp>
      <p:sp>
        <p:nvSpPr>
          <p:cNvPr id="3" name="Rectangle 4"/>
          <p:cNvSpPr>
            <a:spLocks noChangeArrowheads="1"/>
          </p:cNvSpPr>
          <p:nvPr/>
        </p:nvSpPr>
        <p:spPr bwMode="auto">
          <a:xfrm>
            <a:off x="1547813" y="836613"/>
            <a:ext cx="5905500" cy="838200"/>
          </a:xfrm>
          <a:prstGeom prst="rect">
            <a:avLst/>
          </a:prstGeom>
          <a:noFill/>
          <a:ln w="9525">
            <a:noFill/>
            <a:miter lim="800000"/>
            <a:headEnd/>
            <a:tailEnd/>
          </a:ln>
          <a:effectLst/>
        </p:spPr>
        <p:txBody>
          <a:bodyPr anchor="ctr"/>
          <a:lstStyle/>
          <a:p>
            <a:pPr algn="ctr"/>
            <a:r>
              <a:rPr lang="zh-CN" altLang="en-US" sz="3600" b="1" u="none">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用循环链表求解约瑟夫问题</a:t>
            </a:r>
            <a:endParaRPr lang="zh-CN" altLang="en-US" sz="3600" u="none">
              <a:solidFill>
                <a:srgbClr val="000099"/>
              </a:solidFill>
              <a:latin typeface="Times New Roman" pitchFamily="18" charset="0"/>
              <a:ea typeface="仿宋_GB2312" pitchFamily="49" charset="-122"/>
              <a:cs typeface="Times New Roman" pitchFamily="18" charset="0"/>
            </a:endParaRPr>
          </a:p>
        </p:txBody>
      </p:sp>
      <p:sp>
        <p:nvSpPr>
          <p:cNvPr id="4" name="Rectangle 5"/>
          <p:cNvSpPr>
            <a:spLocks noChangeArrowheads="1"/>
          </p:cNvSpPr>
          <p:nvPr/>
        </p:nvSpPr>
        <p:spPr bwMode="auto">
          <a:xfrm>
            <a:off x="684213" y="1773238"/>
            <a:ext cx="7924800" cy="3925887"/>
          </a:xfrm>
          <a:prstGeom prst="rect">
            <a:avLst/>
          </a:prstGeom>
          <a:noFill/>
          <a:ln w="9525">
            <a:noFill/>
            <a:miter lim="800000"/>
            <a:headEnd/>
            <a:tailEnd/>
          </a:ln>
          <a:effectLst/>
        </p:spPr>
        <p:txBody>
          <a:bodyPr/>
          <a:lstStyle/>
          <a:p>
            <a:pPr marL="342900" indent="-342900">
              <a:spcBef>
                <a:spcPct val="20000"/>
              </a:spcBef>
              <a:buClr>
                <a:srgbClr val="FF6600"/>
              </a:buClr>
              <a:buSzPct val="55000"/>
              <a:buFont typeface="Wingdings" pitchFamily="2" charset="2"/>
              <a:buChar char="n"/>
            </a:pPr>
            <a:r>
              <a:rPr lang="zh-CN" altLang="en-US" sz="32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约瑟夫问题的提法</a:t>
            </a:r>
            <a:endParaRPr lang="zh-CN" altLang="en-US" sz="3200" u="none" dirty="0">
              <a:latin typeface="Times New Roman" pitchFamily="18" charset="0"/>
              <a:ea typeface="仿宋_GB2312" pitchFamily="49" charset="-122"/>
              <a:cs typeface="Times New Roman" pitchFamily="18" charset="0"/>
            </a:endParaRPr>
          </a:p>
          <a:p>
            <a:pPr marL="342900" indent="-342900">
              <a:spcBef>
                <a:spcPct val="50000"/>
              </a:spcBef>
            </a:pPr>
            <a:r>
              <a:rPr lang="en-US" altLang="en-US" sz="3200" u="none" dirty="0">
                <a:latin typeface="Times New Roman" pitchFamily="18" charset="0"/>
                <a:ea typeface="仿宋_GB2312" pitchFamily="49" charset="-122"/>
                <a:cs typeface="Times New Roman" pitchFamily="18" charset="0"/>
              </a:rPr>
              <a:t> </a:t>
            </a:r>
            <a:r>
              <a:rPr lang="en-US" altLang="en-US" sz="2800" u="none" dirty="0">
                <a:latin typeface="Times New Roman" pitchFamily="18" charset="0"/>
                <a:ea typeface="仿宋_GB2312" pitchFamily="49" charset="-122"/>
                <a:cs typeface="Times New Roman" pitchFamily="18" charset="0"/>
              </a:rPr>
              <a:t>  </a:t>
            </a:r>
            <a:r>
              <a:rPr lang="en-US" altLang="en-US" sz="2800" u="none" dirty="0" smtClean="0">
                <a:latin typeface="Times New Roman" pitchFamily="18" charset="0"/>
                <a:ea typeface="仿宋_GB2312" pitchFamily="49" charset="-122"/>
                <a:cs typeface="Times New Roman" pitchFamily="18" charset="0"/>
              </a:rPr>
              <a:t>		 </a:t>
            </a:r>
            <a:r>
              <a:rPr lang="zh-CN" altLang="en-US" sz="2800" u="none" dirty="0" smtClean="0">
                <a:latin typeface="Times New Roman" pitchFamily="18" charset="0"/>
                <a:ea typeface="仿宋_GB2312" pitchFamily="49" charset="-122"/>
                <a:cs typeface="Times New Roman" pitchFamily="18" charset="0"/>
              </a:rPr>
              <a:t> </a:t>
            </a:r>
            <a:r>
              <a:rPr lang="en-US" altLang="zh-CN" sz="2800" b="1" i="1" u="none" dirty="0" smtClean="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n</a:t>
            </a:r>
            <a:r>
              <a:rPr lang="zh-CN" altLang="en-US"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个人</a:t>
            </a:r>
            <a:r>
              <a:rPr lang="zh-CN" altLang="en-US"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围成一个圆圈，首先</a:t>
            </a:r>
            <a:r>
              <a:rPr lang="zh-CN" altLang="en-US"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第</a:t>
            </a:r>
            <a:r>
              <a:rPr lang="en-US" altLang="zh-CN" sz="2800" b="1" u="none" dirty="0" smtClean="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1</a:t>
            </a:r>
            <a:r>
              <a:rPr lang="zh-CN" altLang="en-US"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个人从</a:t>
            </a:r>
            <a:r>
              <a:rPr lang="en-US" altLang="zh-CN" sz="2800" b="1" u="none" dirty="0" smtClean="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1</a:t>
            </a:r>
            <a:r>
              <a:rPr lang="zh-CN" altLang="en-US"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开始</a:t>
            </a:r>
            <a:r>
              <a:rPr lang="zh-CN" altLang="en-US"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一个人一个人顺时针报数</a:t>
            </a:r>
            <a:r>
              <a:rPr lang="en-US" altLang="zh-CN"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a:t>
            </a:r>
            <a:r>
              <a:rPr lang="zh-CN" altLang="en-US"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报到</a:t>
            </a:r>
            <a:r>
              <a:rPr lang="zh-CN" altLang="en-US"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第</a:t>
            </a:r>
            <a:r>
              <a:rPr lang="en-US" altLang="zh-CN" sz="2800" b="1" i="1" u="none" dirty="0" smtClean="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m</a:t>
            </a:r>
            <a:r>
              <a:rPr lang="zh-CN" altLang="en-US"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个人</a:t>
            </a:r>
            <a:r>
              <a:rPr lang="zh-CN" altLang="en-US"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，令其出列。然后再从下一 个人开始，</a:t>
            </a:r>
            <a:r>
              <a:rPr lang="zh-CN" altLang="en-US"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从</a:t>
            </a:r>
            <a:r>
              <a:rPr lang="en-US" altLang="zh-CN" sz="2800" b="1" u="none" dirty="0" smtClean="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1</a:t>
            </a:r>
            <a:r>
              <a:rPr lang="zh-CN" altLang="en-US"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顺时针</a:t>
            </a:r>
            <a:r>
              <a:rPr lang="zh-CN" altLang="en-US"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报数，报到</a:t>
            </a:r>
            <a:r>
              <a:rPr lang="zh-CN" altLang="en-US"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第</a:t>
            </a:r>
            <a:r>
              <a:rPr lang="en-US" altLang="zh-CN" sz="2800" b="1" i="1" u="none" dirty="0" smtClean="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m</a:t>
            </a:r>
            <a:r>
              <a:rPr lang="zh-CN" altLang="en-US" sz="2800" b="1" u="none" dirty="0" smtClean="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个人</a:t>
            </a:r>
            <a:r>
              <a:rPr lang="zh-CN" altLang="en-US"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，再令其出列，</a:t>
            </a:r>
            <a:r>
              <a:rPr lang="en-US" altLang="zh-CN"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r>
              <a:rPr lang="zh-CN" altLang="en-US"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，如此下去</a:t>
            </a:r>
            <a:r>
              <a:rPr lang="en-US" altLang="zh-CN"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a:t>
            </a:r>
            <a:r>
              <a:rPr lang="zh-CN" altLang="en-US" sz="2800" b="1" u="none"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直到圆圈中只剩一个人为止。此人即为优胜者。</a:t>
            </a:r>
            <a:endParaRPr lang="zh-CN" altLang="en-US" sz="2800" u="none" dirty="0">
              <a:solidFill>
                <a:srgbClr val="FF0000"/>
              </a:solidFill>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147</a:t>
            </a:fld>
            <a:endParaRPr lang="en-US" altLang="zh-CN"/>
          </a:p>
        </p:txBody>
      </p:sp>
      <p:sp>
        <p:nvSpPr>
          <p:cNvPr id="3" name="Rectangle 4"/>
          <p:cNvSpPr>
            <a:spLocks noChangeArrowheads="1"/>
          </p:cNvSpPr>
          <p:nvPr/>
        </p:nvSpPr>
        <p:spPr bwMode="auto">
          <a:xfrm>
            <a:off x="611188" y="1125538"/>
            <a:ext cx="4176712" cy="504825"/>
          </a:xfrm>
          <a:prstGeom prst="rect">
            <a:avLst/>
          </a:prstGeom>
          <a:noFill/>
          <a:ln w="9525">
            <a:noFill/>
            <a:miter lim="800000"/>
            <a:headEnd/>
            <a:tailEnd/>
          </a:ln>
          <a:effectLst/>
        </p:spPr>
        <p:txBody>
          <a:bodyPr/>
          <a:lstStyle/>
          <a:p>
            <a:pPr marL="342900" indent="-342900">
              <a:spcBef>
                <a:spcPct val="20000"/>
              </a:spcBef>
              <a:buClr>
                <a:schemeClr val="tx2"/>
              </a:buClr>
              <a:buFontTx/>
              <a:buChar char="•"/>
            </a:pPr>
            <a:r>
              <a:rPr lang="zh-CN" altLang="en-US" sz="3200" b="1" u="none" dirty="0">
                <a:effectLst>
                  <a:outerShdw blurRad="38100" dist="38100" dir="2700000" algn="tl">
                    <a:srgbClr val="C0C0C0"/>
                  </a:outerShdw>
                </a:effectLst>
                <a:latin typeface="Times New Roman" pitchFamily="18" charset="0"/>
                <a:ea typeface="仿宋_GB2312" pitchFamily="49" charset="-122"/>
                <a:cs typeface="Times New Roman" pitchFamily="18" charset="0"/>
              </a:rPr>
              <a:t>例如，</a:t>
            </a:r>
            <a:r>
              <a:rPr lang="en-US" altLang="zh-CN" sz="3200" b="1" i="1" u="none" dirty="0" smtClean="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n</a:t>
            </a:r>
            <a:r>
              <a:rPr lang="en-US" altLang="zh-CN" sz="3200" b="1" u="none" dirty="0" smtClean="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=8   </a:t>
            </a:r>
            <a:r>
              <a:rPr lang="en-US" altLang="zh-CN" sz="3200" b="1" i="1" u="none" dirty="0" smtClean="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m</a:t>
            </a:r>
            <a:r>
              <a:rPr lang="en-US" altLang="zh-CN" sz="3200" b="1" u="none" dirty="0" smtClean="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=3</a:t>
            </a:r>
            <a:endParaRPr lang="en-US" altLang="zh-CN" sz="32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p:txBody>
      </p:sp>
      <p:pic>
        <p:nvPicPr>
          <p:cNvPr id="4" name="Picture 5"/>
          <p:cNvPicPr>
            <a:picLocks noChangeAspect="1" noChangeArrowheads="1"/>
          </p:cNvPicPr>
          <p:nvPr/>
        </p:nvPicPr>
        <p:blipFill>
          <a:blip r:embed="rId2" cstate="print"/>
          <a:srcRect/>
          <a:stretch>
            <a:fillRect/>
          </a:stretch>
        </p:blipFill>
        <p:spPr bwMode="auto">
          <a:xfrm>
            <a:off x="611188" y="1989138"/>
            <a:ext cx="7921625" cy="1512887"/>
          </a:xfrm>
          <a:prstGeom prst="rect">
            <a:avLst/>
          </a:prstGeom>
          <a:noFill/>
          <a:ln w="9525">
            <a:noFill/>
            <a:miter lim="800000"/>
            <a:headEnd/>
            <a:tailEnd/>
          </a:ln>
        </p:spPr>
      </p:pic>
      <p:pic>
        <p:nvPicPr>
          <p:cNvPr id="5" name="Picture 6"/>
          <p:cNvPicPr>
            <a:picLocks noChangeAspect="1" noChangeArrowheads="1"/>
          </p:cNvPicPr>
          <p:nvPr/>
        </p:nvPicPr>
        <p:blipFill>
          <a:blip r:embed="rId2" cstate="print"/>
          <a:srcRect/>
          <a:stretch>
            <a:fillRect/>
          </a:stretch>
        </p:blipFill>
        <p:spPr bwMode="auto">
          <a:xfrm>
            <a:off x="611188" y="3644900"/>
            <a:ext cx="7991475" cy="1439863"/>
          </a:xfrm>
          <a:prstGeom prst="rect">
            <a:avLst/>
          </a:prstGeom>
          <a:noFill/>
          <a:ln w="9525">
            <a:noFill/>
            <a:miter lim="800000"/>
            <a:headEnd/>
            <a:tailEnd/>
          </a:ln>
        </p:spPr>
      </p:pic>
    </p:spTree>
  </p:cSld>
  <p:clrMapOvr>
    <a:masterClrMapping/>
  </p:clrMapOvr>
  <p:transition>
    <p:split/>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148</a:t>
            </a:fld>
            <a:endParaRPr lang="en-US" altLang="zh-CN"/>
          </a:p>
        </p:txBody>
      </p:sp>
      <p:sp>
        <p:nvSpPr>
          <p:cNvPr id="3" name="Text Box 4"/>
          <p:cNvSpPr txBox="1">
            <a:spLocks noChangeArrowheads="1"/>
          </p:cNvSpPr>
          <p:nvPr/>
        </p:nvSpPr>
        <p:spPr bwMode="auto">
          <a:xfrm>
            <a:off x="323528" y="280643"/>
            <a:ext cx="8610600" cy="6361913"/>
          </a:xfrm>
          <a:prstGeom prst="rect">
            <a:avLst/>
          </a:prstGeom>
          <a:noFill/>
          <a:ln w="9525">
            <a:noFill/>
            <a:miter lim="800000"/>
            <a:headEnd/>
            <a:tailEnd/>
          </a:ln>
        </p:spPr>
        <p:txBody>
          <a:bodyPr lIns="112947" tIns="56473" rIns="112947" bIns="56473">
            <a:spAutoFit/>
          </a:bodyPr>
          <a:lstStyle/>
          <a:p>
            <a:pPr defTabSz="1128713"/>
            <a:r>
              <a:rPr lang="zh-CN" altLang="en-US" sz="32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约瑟夫问题的解法</a:t>
            </a:r>
            <a:endParaRPr lang="zh-CN" altLang="en-US" sz="3200" b="1" u="none" dirty="0">
              <a:solidFill>
                <a:srgbClr val="0000CC"/>
              </a:solidFill>
              <a:effectLst>
                <a:outerShdw blurRad="38100" dist="38100" dir="2700000" algn="tl">
                  <a:srgbClr val="C0C0C0"/>
                </a:outerShdw>
              </a:effectLst>
              <a:latin typeface="Times New Roman" pitchFamily="18" charset="0"/>
              <a:ea typeface="楷体_GB2312" pitchFamily="49" charset="-122"/>
              <a:cs typeface="Times New Roman" pitchFamily="18" charset="0"/>
            </a:endParaRPr>
          </a:p>
          <a:p>
            <a:pPr defTabSz="1128713">
              <a:spcBef>
                <a:spcPts val="1200"/>
              </a:spcBef>
            </a:pPr>
            <a:r>
              <a:rPr lang="en-US" altLang="zh-CN" sz="2600" b="1" u="none" dirty="0" smtClean="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ea typeface="仿宋_GB2312" pitchFamily="49" charset="-122"/>
                <a:cs typeface="Times New Roman" pitchFamily="18" charset="0"/>
              </a:rPr>
              <a:t>include</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&lt;</a:t>
            </a:r>
            <a:r>
              <a:rPr lang="en-US" altLang="zh-CN" sz="2600" u="none" dirty="0" err="1">
                <a:solidFill>
                  <a:srgbClr val="CC3300"/>
                </a:solidFill>
                <a:effectLst/>
                <a:latin typeface="Times New Roman" pitchFamily="18" charset="0"/>
                <a:ea typeface="仿宋_GB2312" pitchFamily="49" charset="-122"/>
                <a:cs typeface="Times New Roman" pitchFamily="18" charset="0"/>
              </a:rPr>
              <a:t>iostream.h</a:t>
            </a:r>
            <a:r>
              <a:rPr lang="en-US" altLang="zh-CN" sz="2600" b="1" u="none" dirty="0">
                <a:solidFill>
                  <a:srgbClr val="CC3300"/>
                </a:solidFill>
                <a:effectLst/>
                <a:latin typeface="Times New Roman" pitchFamily="18" charset="0"/>
                <a:ea typeface="仿宋_GB2312" pitchFamily="49" charset="-122"/>
                <a:cs typeface="Times New Roman" pitchFamily="18" charset="0"/>
              </a:rPr>
              <a:t>&gt;</a:t>
            </a:r>
          </a:p>
          <a:p>
            <a:pPr defTabSz="1128713">
              <a:spcBef>
                <a:spcPts val="0"/>
              </a:spcBef>
            </a:pPr>
            <a:r>
              <a:rPr lang="en-US" altLang="zh-CN" sz="2600" b="1" u="none" dirty="0">
                <a:solidFill>
                  <a:srgbClr val="CC3300"/>
                </a:solidFill>
                <a:effectLst/>
                <a:latin typeface="Times New Roman" pitchFamily="18" charset="0"/>
                <a:ea typeface="仿宋_GB2312" pitchFamily="49" charset="-122"/>
                <a:cs typeface="Times New Roman" pitchFamily="18" charset="0"/>
              </a:rPr>
              <a:t>#include</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u="none" dirty="0" err="1">
                <a:solidFill>
                  <a:srgbClr val="CC3300"/>
                </a:solidFill>
                <a:effectLst/>
                <a:latin typeface="Times New Roman" pitchFamily="18" charset="0"/>
                <a:ea typeface="仿宋_GB2312" pitchFamily="49" charset="-122"/>
                <a:cs typeface="Times New Roman" pitchFamily="18" charset="0"/>
              </a:rPr>
              <a:t>CircList.h</a:t>
            </a:r>
            <a:r>
              <a:rPr lang="en-US" altLang="zh-CN" sz="2600" u="none" dirty="0">
                <a:solidFill>
                  <a:srgbClr val="CC3300"/>
                </a:solidFill>
                <a:effectLst/>
                <a:latin typeface="Times New Roman" pitchFamily="18" charset="0"/>
                <a:ea typeface="仿宋_GB2312" pitchFamily="49" charset="-122"/>
                <a:cs typeface="Times New Roman" pitchFamily="18" charset="0"/>
              </a:rPr>
              <a:t>”</a:t>
            </a:r>
          </a:p>
          <a:p>
            <a:pPr defTabSz="1128713">
              <a:spcBef>
                <a:spcPts val="0"/>
              </a:spcBef>
            </a:pPr>
            <a:r>
              <a:rPr lang="en-US" altLang="zh-CN" sz="2600" b="1" u="none" dirty="0">
                <a:solidFill>
                  <a:srgbClr val="CC3300"/>
                </a:solidFill>
                <a:effectLst/>
                <a:latin typeface="Times New Roman" pitchFamily="18" charset="0"/>
                <a:ea typeface="仿宋_GB2312" pitchFamily="49" charset="-122"/>
                <a:cs typeface="Times New Roman" pitchFamily="18" charset="0"/>
              </a:rPr>
              <a:t>template &lt;Type&gt; </a:t>
            </a:r>
            <a:r>
              <a:rPr lang="en-US" altLang="zh-CN" sz="2600" b="1" u="none" dirty="0" smtClean="0">
                <a:solidFill>
                  <a:srgbClr val="CC3300"/>
                </a:solidFill>
                <a:effectLst/>
                <a:latin typeface="Times New Roman" pitchFamily="18" charset="0"/>
                <a:ea typeface="仿宋_GB2312" pitchFamily="49" charset="-122"/>
                <a:cs typeface="Times New Roman" pitchFamily="18" charset="0"/>
              </a:rPr>
              <a:t>void </a:t>
            </a:r>
            <a:r>
              <a:rPr lang="en-US" altLang="zh-CN" sz="2600" b="0" u="none" dirty="0">
                <a:solidFill>
                  <a:srgbClr val="CC3300"/>
                </a:solidFill>
                <a:effectLst/>
                <a:latin typeface="Times New Roman" pitchFamily="18" charset="0"/>
                <a:ea typeface="仿宋_GB2312" pitchFamily="49" charset="-122"/>
                <a:cs typeface="Times New Roman" pitchFamily="18" charset="0"/>
              </a:rPr>
              <a:t>Josephus</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CircList</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&lt;Type&gt; &amp;</a:t>
            </a:r>
            <a:r>
              <a:rPr lang="en-US" altLang="zh-CN" sz="2600" b="0" u="none" dirty="0">
                <a:solidFill>
                  <a:srgbClr val="CC3300"/>
                </a:solidFill>
                <a:effectLst/>
                <a:latin typeface="Times New Roman" pitchFamily="18" charset="0"/>
                <a:ea typeface="仿宋_GB2312" pitchFamily="49" charset="-122"/>
                <a:cs typeface="Times New Roman" pitchFamily="18" charset="0"/>
              </a:rPr>
              <a:t>Js</a:t>
            </a:r>
            <a:r>
              <a:rPr lang="en-US" altLang="zh-CN" sz="2600" u="none" dirty="0">
                <a:solidFill>
                  <a:srgbClr val="CC3300"/>
                </a:solidFill>
                <a:effectLst/>
                <a:latin typeface="Times New Roman" pitchFamily="18" charset="0"/>
                <a:ea typeface="仿宋_GB2312" pitchFamily="49" charset="-122"/>
                <a:cs typeface="Times New Roman" pitchFamily="18" charset="0"/>
              </a:rPr>
              <a:t>,</a:t>
            </a:r>
            <a:r>
              <a:rPr lang="en-US" altLang="zh-CN" sz="2600" b="1" u="none" dirty="0">
                <a:solidFill>
                  <a:srgbClr val="CC3300"/>
                </a:solidFill>
                <a:effectLst/>
                <a:latin typeface="Times New Roman" pitchFamily="18" charset="0"/>
                <a:ea typeface="仿宋_GB2312" pitchFamily="49" charset="-122"/>
                <a:cs typeface="Times New Roman" pitchFamily="18" charset="0"/>
              </a:rPr>
              <a:t> </a:t>
            </a:r>
            <a:endParaRPr lang="en-US" altLang="zh-CN" sz="2600" b="1" u="none" dirty="0" smtClean="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1" u="none" dirty="0" err="1" smtClean="0">
                <a:solidFill>
                  <a:srgbClr val="CC3300"/>
                </a:solidFill>
                <a:effectLst/>
                <a:latin typeface="Times New Roman" pitchFamily="18" charset="0"/>
                <a:ea typeface="仿宋_GB2312" pitchFamily="49" charset="-122"/>
                <a:cs typeface="Times New Roman" pitchFamily="18" charset="0"/>
              </a:rPr>
              <a:t>int</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CC3300"/>
                </a:solidFill>
                <a:effectLst/>
                <a:latin typeface="Times New Roman" pitchFamily="18" charset="0"/>
                <a:ea typeface="仿宋_GB2312" pitchFamily="49" charset="-122"/>
                <a:cs typeface="Times New Roman" pitchFamily="18" charset="0"/>
              </a:rPr>
              <a:t>n</a:t>
            </a:r>
            <a:r>
              <a:rPr lang="en-US" altLang="zh-CN" sz="2600" u="none" dirty="0">
                <a:solidFill>
                  <a:srgbClr val="CC3300"/>
                </a:solidFill>
                <a:effectLst/>
                <a:latin typeface="Times New Roman" pitchFamily="18" charset="0"/>
                <a:ea typeface="仿宋_GB2312" pitchFamily="49" charset="-122"/>
                <a:cs typeface="Times New Roman" pitchFamily="18" charset="0"/>
              </a:rPr>
              <a:t>,</a:t>
            </a:r>
            <a:r>
              <a:rPr lang="en-US" altLang="zh-CN" sz="2600" b="1" u="none" dirty="0">
                <a:solidFill>
                  <a:srgbClr val="CC3300"/>
                </a:solidFill>
                <a:effectLst/>
                <a:latin typeface="Times New Roman" pitchFamily="18" charset="0"/>
                <a:ea typeface="仿宋_GB2312" pitchFamily="49" charset="-122"/>
                <a:cs typeface="Times New Roman" pitchFamily="18" charset="0"/>
              </a:rPr>
              <a:t> </a:t>
            </a:r>
            <a:r>
              <a:rPr lang="en-US" altLang="zh-CN" sz="2600" b="1" u="none" dirty="0" err="1">
                <a:solidFill>
                  <a:srgbClr val="CC3300"/>
                </a:solidFill>
                <a:effectLst/>
                <a:latin typeface="Times New Roman" pitchFamily="18" charset="0"/>
                <a:ea typeface="仿宋_GB2312" pitchFamily="49" charset="-122"/>
                <a:cs typeface="Times New Roman" pitchFamily="18" charset="0"/>
              </a:rPr>
              <a:t>int</a:t>
            </a:r>
            <a:r>
              <a:rPr lang="en-US" altLang="zh-CN" sz="2600" b="1"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m</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endParaRPr lang="en-US" altLang="zh-CN" sz="26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600" b="1" u="none" dirty="0">
                <a:solidFill>
                  <a:srgbClr val="CC3300"/>
                </a:solidFill>
                <a:effectLst/>
                <a:latin typeface="Times New Roman" pitchFamily="18" charset="0"/>
                <a:ea typeface="仿宋_GB2312" pitchFamily="49" charset="-122"/>
                <a:cs typeface="Times New Roman" pitchFamily="18" charset="0"/>
              </a:rPr>
              <a:t>{</a:t>
            </a:r>
          </a:p>
          <a:p>
            <a:pPr defTabSz="1128713">
              <a:spcBef>
                <a:spcPts val="0"/>
              </a:spcBef>
            </a:pP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err="1">
                <a:solidFill>
                  <a:srgbClr val="CC3300"/>
                </a:solidFill>
                <a:effectLst/>
                <a:latin typeface="Times New Roman" pitchFamily="18" charset="0"/>
                <a:ea typeface="仿宋_GB2312" pitchFamily="49" charset="-122"/>
                <a:cs typeface="Times New Roman" pitchFamily="18" charset="0"/>
              </a:rPr>
              <a:t>CircLinkNode</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&lt;Type&gt;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Js</a:t>
            </a:r>
            <a:r>
              <a:rPr lang="en-US" altLang="zh-CN" sz="2600" u="none" dirty="0" err="1"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GetHead</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CC3300"/>
                </a:solidFill>
                <a:effectLst/>
                <a:latin typeface="Times New Roman" pitchFamily="18" charset="0"/>
                <a:ea typeface="仿宋_GB2312" pitchFamily="49" charset="-122"/>
                <a:cs typeface="Times New Roman" pitchFamily="18" charset="0"/>
              </a:rPr>
              <a:t>pre</a:t>
            </a:r>
            <a:r>
              <a:rPr lang="en-US" altLang="zh-CN" sz="2600" u="none" dirty="0">
                <a:solidFill>
                  <a:srgbClr val="CC3300"/>
                </a:solidFill>
                <a:effectLst/>
                <a:latin typeface="Times New Roman" pitchFamily="18" charset="0"/>
                <a:ea typeface="仿宋_GB2312" pitchFamily="49" charset="-122"/>
                <a:cs typeface="Times New Roman" pitchFamily="18" charset="0"/>
              </a:rPr>
              <a:t>=</a:t>
            </a:r>
            <a:r>
              <a:rPr lang="en-US" altLang="zh-CN" sz="2600" b="0" u="none" dirty="0">
                <a:solidFill>
                  <a:srgbClr val="CC3300"/>
                </a:solidFill>
                <a:effectLst/>
                <a:latin typeface="Times New Roman" pitchFamily="18" charset="0"/>
                <a:ea typeface="仿宋_GB2312" pitchFamily="49" charset="-122"/>
                <a:cs typeface="Times New Roman" pitchFamily="18" charset="0"/>
              </a:rPr>
              <a:t>NULL</a:t>
            </a:r>
            <a:r>
              <a:rPr lang="en-US" altLang="zh-CN" sz="2600" b="1" u="none" dirty="0">
                <a:solidFill>
                  <a:srgbClr val="CC3300"/>
                </a:solidFill>
                <a:effectLst/>
                <a:latin typeface="Times New Roman" pitchFamily="18" charset="0"/>
                <a:ea typeface="仿宋_GB2312" pitchFamily="49" charset="-122"/>
                <a:cs typeface="Times New Roman" pitchFamily="18" charset="0"/>
              </a:rPr>
              <a:t>;  </a:t>
            </a:r>
          </a:p>
          <a:p>
            <a:pPr defTabSz="1128713">
              <a:spcBef>
                <a:spcPts val="0"/>
              </a:spcBef>
            </a:pPr>
            <a:r>
              <a:rPr lang="en-US" altLang="zh-CN" sz="2600" b="1" u="none" dirty="0">
                <a:solidFill>
                  <a:srgbClr val="CC3300"/>
                </a:solidFill>
                <a:effectLst/>
                <a:latin typeface="Times New Roman" pitchFamily="18" charset="0"/>
                <a:ea typeface="仿宋_GB2312" pitchFamily="49" charset="-122"/>
                <a:cs typeface="Times New Roman" pitchFamily="18" charset="0"/>
              </a:rPr>
              <a:t>    for</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1" u="none" dirty="0" err="1" smtClean="0">
                <a:solidFill>
                  <a:srgbClr val="CC3300"/>
                </a:solidFill>
                <a:effectLst/>
                <a:latin typeface="Times New Roman" pitchFamily="18" charset="0"/>
                <a:ea typeface="仿宋_GB2312" pitchFamily="49" charset="-122"/>
                <a:cs typeface="Times New Roman" pitchFamily="18" charset="0"/>
              </a:rPr>
              <a:t>int</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i</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0</a:t>
            </a:r>
            <a:r>
              <a:rPr lang="en-US" altLang="zh-CN" sz="2600" b="1" u="none" dirty="0">
                <a:solidFill>
                  <a:srgbClr val="CC3300"/>
                </a:solidFill>
                <a:effectLst/>
                <a:latin typeface="Times New Roman" pitchFamily="18" charset="0"/>
                <a:ea typeface="仿宋_GB2312" pitchFamily="49" charset="-122"/>
                <a:cs typeface="Times New Roman" pitchFamily="18" charset="0"/>
              </a:rPr>
              <a: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i</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&lt;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n</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1</a:t>
            </a:r>
            <a:r>
              <a:rPr lang="en-US" altLang="zh-CN" sz="2600" b="1" u="none" dirty="0">
                <a:solidFill>
                  <a:srgbClr val="CC3300"/>
                </a:solidFill>
                <a:effectLst/>
                <a:latin typeface="Times New Roman" pitchFamily="18" charset="0"/>
                <a:ea typeface="仿宋_GB2312" pitchFamily="49" charset="-122"/>
                <a:cs typeface="Times New Roman" pitchFamily="18" charset="0"/>
              </a:rPr>
              <a: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err="1">
                <a:solidFill>
                  <a:srgbClr val="CC3300"/>
                </a:solidFill>
                <a:effectLst/>
                <a:latin typeface="Times New Roman" pitchFamily="18" charset="0"/>
                <a:ea typeface="仿宋_GB2312" pitchFamily="49" charset="-122"/>
                <a:cs typeface="Times New Roman" pitchFamily="18" charset="0"/>
              </a:rPr>
              <a:t>i</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0000FF"/>
                </a:solidFill>
                <a:effectLst/>
                <a:latin typeface="Times New Roman" pitchFamily="18" charset="0"/>
                <a:cs typeface="Times New Roman" pitchFamily="18" charset="0"/>
              </a:rPr>
              <a:t>//</a:t>
            </a:r>
            <a:r>
              <a:rPr lang="zh-CN" altLang="en-US" sz="2600" b="0" u="none" dirty="0" smtClean="0">
                <a:solidFill>
                  <a:srgbClr val="0000FF"/>
                </a:solidFill>
                <a:effectLst/>
                <a:latin typeface="Times New Roman" pitchFamily="18" charset="0"/>
                <a:cs typeface="Times New Roman" pitchFamily="18" charset="0"/>
              </a:rPr>
              <a:t>执行</a:t>
            </a:r>
            <a:r>
              <a:rPr lang="en-US" altLang="zh-CN" sz="2600" u="none" dirty="0" smtClean="0">
                <a:solidFill>
                  <a:srgbClr val="FF0000"/>
                </a:solidFill>
                <a:effectLst/>
                <a:latin typeface="Times New Roman" pitchFamily="18" charset="0"/>
                <a:cs typeface="Times New Roman" pitchFamily="18" charset="0"/>
              </a:rPr>
              <a:t>n-1</a:t>
            </a:r>
            <a:r>
              <a:rPr lang="zh-CN" altLang="zh-CN" sz="2600" b="0" u="none" dirty="0" smtClean="0">
                <a:solidFill>
                  <a:srgbClr val="0000FF"/>
                </a:solidFill>
                <a:effectLst/>
                <a:latin typeface="Times New Roman" pitchFamily="18" charset="0"/>
                <a:cs typeface="Times New Roman" pitchFamily="18" charset="0"/>
              </a:rPr>
              <a:t>次</a:t>
            </a:r>
            <a:endParaRPr lang="zh-CN" altLang="en-US" sz="2600" b="0" u="none" dirty="0">
              <a:solidFill>
                <a:srgbClr val="0000FF"/>
              </a:solidFill>
              <a:effectLst/>
              <a:latin typeface="Times New Roman" pitchFamily="18" charset="0"/>
              <a:cs typeface="Times New Roman" pitchFamily="18" charset="0"/>
            </a:endParaRPr>
          </a:p>
          <a:p>
            <a:pPr defTabSz="1128713">
              <a:spcBef>
                <a:spcPts val="0"/>
              </a:spcBef>
            </a:pPr>
            <a:r>
              <a:rPr lang="zh-CN" altLang="en-US"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for</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1" u="none" dirty="0" err="1" smtClean="0">
                <a:solidFill>
                  <a:srgbClr val="CC3300"/>
                </a:solidFill>
                <a:effectLst/>
                <a:latin typeface="Times New Roman" pitchFamily="18" charset="0"/>
                <a:ea typeface="仿宋_GB2312" pitchFamily="49" charset="-122"/>
                <a:cs typeface="Times New Roman" pitchFamily="18" charset="0"/>
              </a:rPr>
              <a:t>int</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j</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0</a:t>
            </a:r>
            <a:r>
              <a:rPr lang="en-US" altLang="zh-CN" sz="2600" b="1" u="none" dirty="0">
                <a:solidFill>
                  <a:srgbClr val="CC3300"/>
                </a:solidFill>
                <a:effectLst/>
                <a:latin typeface="Times New Roman" pitchFamily="18" charset="0"/>
                <a:ea typeface="仿宋_GB2312" pitchFamily="49" charset="-122"/>
                <a:cs typeface="Times New Roman" pitchFamily="18" charset="0"/>
              </a:rPr>
              <a: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j</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&lt;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m</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1</a:t>
            </a:r>
            <a:r>
              <a:rPr lang="en-US" altLang="zh-CN" sz="2600" b="1" u="none" dirty="0">
                <a:solidFill>
                  <a:srgbClr val="CC3300"/>
                </a:solidFill>
                <a:effectLst/>
                <a:latin typeface="Times New Roman" pitchFamily="18" charset="0"/>
                <a:ea typeface="仿宋_GB2312" pitchFamily="49" charset="-122"/>
                <a:cs typeface="Times New Roman" pitchFamily="18" charset="0"/>
              </a:rPr>
              <a: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CC3300"/>
                </a:solidFill>
                <a:effectLst/>
                <a:latin typeface="Times New Roman" pitchFamily="18" charset="0"/>
                <a:ea typeface="仿宋_GB2312" pitchFamily="49" charset="-122"/>
                <a:cs typeface="Times New Roman" pitchFamily="18" charset="0"/>
              </a:rPr>
              <a:t>j</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endParaRPr lang="en-US" altLang="zh-CN" sz="26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1"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CC3300"/>
                </a:solidFill>
                <a:effectLst/>
                <a:latin typeface="Times New Roman" pitchFamily="18" charset="0"/>
                <a:ea typeface="仿宋_GB2312" pitchFamily="49" charset="-122"/>
                <a:cs typeface="Times New Roman" pitchFamily="18" charset="0"/>
              </a:rPr>
              <a:t>pre</a:t>
            </a:r>
            <a:r>
              <a:rPr lang="en-US" altLang="zh-CN" sz="2600" u="none" dirty="0">
                <a:solidFill>
                  <a:srgbClr val="CC3300"/>
                </a:solidFill>
                <a:effectLst/>
                <a:latin typeface="Times New Roman" pitchFamily="18" charset="0"/>
                <a:ea typeface="仿宋_GB2312" pitchFamily="49" charset="-122"/>
                <a:cs typeface="Times New Roman" pitchFamily="18" charset="0"/>
              </a:rPr>
              <a:t>=</a:t>
            </a:r>
            <a:r>
              <a:rPr lang="en-US" altLang="zh-CN" sz="2600" b="0" u="none" dirty="0">
                <a:solidFill>
                  <a:srgbClr val="CC3300"/>
                </a:solidFill>
                <a:effectLst/>
                <a:latin typeface="Times New Roman" pitchFamily="18" charset="0"/>
                <a:ea typeface="仿宋_GB2312" pitchFamily="49" charset="-122"/>
                <a:cs typeface="Times New Roman" pitchFamily="18" charset="0"/>
              </a:rPr>
              <a:t>p</a:t>
            </a:r>
            <a:r>
              <a:rPr lang="en-US" altLang="zh-CN" sz="2600" b="1" u="none" dirty="0">
                <a:solidFill>
                  <a:srgbClr val="CC3300"/>
                </a:solidFill>
                <a:effectLst/>
                <a:latin typeface="Times New Roman" pitchFamily="18" charset="0"/>
                <a:ea typeface="仿宋_GB2312" pitchFamily="49" charset="-122"/>
                <a:cs typeface="Times New Roman" pitchFamily="18" charset="0"/>
              </a:rPr>
              <a: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u="none" dirty="0">
                <a:solidFill>
                  <a:srgbClr val="CC3300"/>
                </a:solidFill>
                <a:effectLst/>
                <a:latin typeface="Times New Roman" pitchFamily="18" charset="0"/>
                <a:ea typeface="仿宋_GB2312" pitchFamily="49" charset="-122"/>
                <a:cs typeface="Times New Roman" pitchFamily="18" charset="0"/>
              </a:rPr>
              <a:t>&gt;</a:t>
            </a:r>
            <a:r>
              <a:rPr lang="en-US" altLang="zh-CN" sz="2600" b="0" u="none" dirty="0">
                <a:solidFill>
                  <a:srgbClr val="CC3300"/>
                </a:solidFill>
                <a:effectLst/>
                <a:latin typeface="Times New Roman" pitchFamily="18" charset="0"/>
                <a:ea typeface="仿宋_GB2312" pitchFamily="49" charset="-122"/>
                <a:cs typeface="Times New Roman" pitchFamily="18" charset="0"/>
              </a:rPr>
              <a:t>link</a:t>
            </a:r>
            <a:r>
              <a:rPr lang="en-US" altLang="zh-CN" sz="2600" b="1" u="none" dirty="0">
                <a:solidFill>
                  <a:srgbClr val="CC3300"/>
                </a:solidFill>
                <a:effectLst/>
                <a:latin typeface="Times New Roman" pitchFamily="18" charset="0"/>
                <a:ea typeface="仿宋_GB2312" pitchFamily="49" charset="-122"/>
                <a:cs typeface="Times New Roman" pitchFamily="18" charset="0"/>
              </a:rPr>
              <a:t>; }</a:t>
            </a:r>
          </a:p>
          <a:p>
            <a:pPr defTabSz="1128713">
              <a:spcBef>
                <a:spcPts val="0"/>
              </a:spcBef>
            </a:pPr>
            <a:r>
              <a:rPr lang="en-US" altLang="zh-CN" sz="2600" b="1" u="none" dirty="0">
                <a:solidFill>
                  <a:srgbClr val="CC3300"/>
                </a:solidFill>
                <a:effectLst/>
                <a:latin typeface="Times New Roman" pitchFamily="18" charset="0"/>
                <a:cs typeface="Times New Roman" pitchFamily="18" charset="0"/>
              </a:rPr>
              <a:t>        </a:t>
            </a:r>
            <a:r>
              <a:rPr lang="en-US" altLang="zh-CN" sz="2600" b="1" u="none" dirty="0" err="1" smtClean="0">
                <a:solidFill>
                  <a:srgbClr val="CC3300"/>
                </a:solidFill>
                <a:effectLst/>
                <a:latin typeface="Times New Roman" pitchFamily="18" charset="0"/>
                <a:cs typeface="Times New Roman" pitchFamily="18" charset="0"/>
              </a:rPr>
              <a:t>cout</a:t>
            </a:r>
            <a:r>
              <a:rPr lang="en-US" altLang="zh-CN" sz="2600" u="none" dirty="0" smtClean="0">
                <a:solidFill>
                  <a:srgbClr val="CC3300"/>
                </a:solidFill>
                <a:effectLst/>
                <a:latin typeface="Times New Roman" pitchFamily="18" charset="0"/>
                <a:cs typeface="Times New Roman" pitchFamily="18" charset="0"/>
              </a:rPr>
              <a:t>&lt;&lt;“</a:t>
            </a:r>
            <a:r>
              <a:rPr lang="zh-CN" altLang="en-US" sz="2600" b="0" u="none" dirty="0">
                <a:solidFill>
                  <a:srgbClr val="CC3300"/>
                </a:solidFill>
                <a:effectLst/>
                <a:latin typeface="Times New Roman" pitchFamily="18" charset="0"/>
                <a:cs typeface="Times New Roman" pitchFamily="18" charset="0"/>
              </a:rPr>
              <a:t>出列的人</a:t>
            </a:r>
            <a:r>
              <a:rPr lang="zh-CN" altLang="en-US" sz="2600" b="0" u="none" dirty="0" smtClean="0">
                <a:solidFill>
                  <a:srgbClr val="CC3300"/>
                </a:solidFill>
                <a:effectLst/>
                <a:latin typeface="Times New Roman" pitchFamily="18" charset="0"/>
                <a:cs typeface="Times New Roman" pitchFamily="18" charset="0"/>
              </a:rPr>
              <a:t>是</a:t>
            </a:r>
            <a:r>
              <a:rPr lang="en-US" altLang="zh-CN" sz="2600" u="none" dirty="0" smtClean="0">
                <a:solidFill>
                  <a:srgbClr val="CC3300"/>
                </a:solidFill>
                <a:effectLst/>
                <a:latin typeface="Times New Roman" pitchFamily="18" charset="0"/>
                <a:cs typeface="Times New Roman" pitchFamily="18" charset="0"/>
              </a:rPr>
              <a:t>”&lt;&lt;</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&gt;</a:t>
            </a:r>
            <a:r>
              <a:rPr lang="en-US" altLang="zh-CN" sz="2600" b="0" u="none" dirty="0" smtClean="0">
                <a:solidFill>
                  <a:srgbClr val="CC3300"/>
                </a:solidFill>
                <a:effectLst/>
                <a:latin typeface="Times New Roman" pitchFamily="18" charset="0"/>
                <a:cs typeface="Times New Roman" pitchFamily="18" charset="0"/>
              </a:rPr>
              <a:t>data</a:t>
            </a:r>
            <a:r>
              <a:rPr lang="en-US" altLang="zh-CN" sz="2600" u="none" dirty="0" smtClean="0">
                <a:solidFill>
                  <a:srgbClr val="CC3300"/>
                </a:solidFill>
                <a:effectLst/>
                <a:latin typeface="Times New Roman" pitchFamily="18" charset="0"/>
                <a:cs typeface="Times New Roman" pitchFamily="18" charset="0"/>
              </a:rPr>
              <a:t>&lt;&lt;</a:t>
            </a:r>
            <a:r>
              <a:rPr lang="en-US" altLang="zh-CN" sz="2600" b="1" u="none" dirty="0" err="1" smtClean="0">
                <a:solidFill>
                  <a:srgbClr val="CC3300"/>
                </a:solidFill>
                <a:effectLst/>
                <a:latin typeface="Times New Roman" pitchFamily="18" charset="0"/>
                <a:cs typeface="Times New Roman" pitchFamily="18" charset="0"/>
              </a:rPr>
              <a:t>endl</a:t>
            </a:r>
            <a:r>
              <a:rPr lang="en-US" altLang="zh-CN" sz="2600" b="1" u="none" dirty="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   </a:t>
            </a:r>
          </a:p>
          <a:p>
            <a:pPr defTabSz="1128713">
              <a:spcBef>
                <a:spcPts val="0"/>
              </a:spcBef>
            </a:pP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pre</a:t>
            </a:r>
            <a:r>
              <a:rPr lang="en-US" altLang="zh-CN" sz="2600" u="none" dirty="0">
                <a:solidFill>
                  <a:srgbClr val="CC3300"/>
                </a:solidFill>
                <a:effectLst/>
                <a:latin typeface="Times New Roman" pitchFamily="18" charset="0"/>
                <a:cs typeface="Times New Roman" pitchFamily="18" charset="0"/>
              </a:rPr>
              <a:t>-&gt;</a:t>
            </a:r>
            <a:r>
              <a:rPr lang="en-US" altLang="zh-CN" sz="2600" b="0" u="none" dirty="0" smtClean="0">
                <a:solidFill>
                  <a:srgbClr val="CC3300"/>
                </a:solidFill>
                <a:effectLst/>
                <a:latin typeface="Times New Roman" pitchFamily="18" charset="0"/>
                <a:cs typeface="Times New Roman" pitchFamily="18" charset="0"/>
              </a:rPr>
              <a:t>link</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&gt;</a:t>
            </a:r>
            <a:r>
              <a:rPr lang="en-US" altLang="zh-CN" sz="2600" b="0" u="none" dirty="0">
                <a:solidFill>
                  <a:srgbClr val="CC3300"/>
                </a:solidFill>
                <a:effectLst/>
                <a:latin typeface="Times New Roman" pitchFamily="18" charset="0"/>
                <a:cs typeface="Times New Roman" pitchFamily="18" charset="0"/>
              </a:rPr>
              <a:t>link</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delete</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p</a:t>
            </a:r>
            <a:r>
              <a:rPr lang="en-US" altLang="zh-CN" sz="2600" b="1" u="none" dirty="0">
                <a:solidFill>
                  <a:srgbClr val="CC3300"/>
                </a:solidFill>
                <a:effectLst/>
                <a:latin typeface="Times New Roman" pitchFamily="18" charset="0"/>
                <a:cs typeface="Times New Roman" pitchFamily="18" charset="0"/>
              </a:rPr>
              <a:t>; </a:t>
            </a:r>
          </a:p>
          <a:p>
            <a:pPr defTabSz="1128713">
              <a:spcBef>
                <a:spcPts val="0"/>
              </a:spcBef>
            </a:pP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pre</a:t>
            </a:r>
            <a:r>
              <a:rPr lang="en-US" altLang="zh-CN" sz="2600" u="none" dirty="0" smtClean="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&gt;</a:t>
            </a:r>
            <a:r>
              <a:rPr lang="en-US" altLang="zh-CN" sz="2600" b="0" u="none" dirty="0">
                <a:solidFill>
                  <a:srgbClr val="CC3300"/>
                </a:solidFill>
                <a:effectLst/>
                <a:latin typeface="Times New Roman" pitchFamily="18" charset="0"/>
                <a:cs typeface="Times New Roman" pitchFamily="18" charset="0"/>
              </a:rPr>
              <a:t>link</a:t>
            </a:r>
            <a:r>
              <a:rPr lang="en-US" altLang="zh-CN" sz="2600" b="1" u="none" dirty="0">
                <a:solidFill>
                  <a:srgbClr val="CC3300"/>
                </a:solidFill>
                <a:effectLst/>
                <a:latin typeface="Times New Roman" pitchFamily="18" charset="0"/>
                <a:cs typeface="Times New Roman" pitchFamily="18" charset="0"/>
              </a:rPr>
              <a:t>;</a:t>
            </a:r>
          </a:p>
          <a:p>
            <a:pPr defTabSz="1128713">
              <a:spcBef>
                <a:spcPts val="0"/>
              </a:spcBef>
            </a:pPr>
            <a:r>
              <a:rPr lang="en-US" altLang="zh-CN" sz="2600" b="1" u="none" dirty="0">
                <a:solidFill>
                  <a:srgbClr val="CC3300"/>
                </a:solidFill>
                <a:effectLst/>
                <a:latin typeface="Times New Roman" pitchFamily="18" charset="0"/>
                <a:cs typeface="Times New Roman" pitchFamily="18" charset="0"/>
              </a:rPr>
              <a:t>    }</a:t>
            </a:r>
          </a:p>
          <a:p>
            <a:pPr defTabSz="1128713">
              <a:spcBef>
                <a:spcPts val="0"/>
              </a:spcBef>
            </a:pP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ea typeface="仿宋_GB2312" pitchFamily="49" charset="-122"/>
                <a:cs typeface="Times New Roman" pitchFamily="18" charset="0"/>
              </a:rPr>
              <a:t>        </a:t>
            </a:r>
          </a:p>
        </p:txBody>
      </p:sp>
    </p:spTree>
  </p:cSld>
  <p:clrMapOvr>
    <a:masterClrMapping/>
  </p:clrMapOvr>
  <p:transition>
    <p:split/>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149</a:t>
            </a:fld>
            <a:endParaRPr lang="en-US" altLang="zh-CN"/>
          </a:p>
        </p:txBody>
      </p:sp>
      <p:sp>
        <p:nvSpPr>
          <p:cNvPr id="3" name="Text Box 4"/>
          <p:cNvSpPr txBox="1">
            <a:spLocks noChangeArrowheads="1"/>
          </p:cNvSpPr>
          <p:nvPr/>
        </p:nvSpPr>
        <p:spPr bwMode="auto">
          <a:xfrm>
            <a:off x="533400" y="1268413"/>
            <a:ext cx="7639050" cy="4164389"/>
          </a:xfrm>
          <a:prstGeom prst="rect">
            <a:avLst/>
          </a:prstGeom>
          <a:noFill/>
          <a:ln w="9525">
            <a:noFill/>
            <a:miter lim="800000"/>
            <a:headEnd/>
            <a:tailEnd/>
          </a:ln>
        </p:spPr>
        <p:txBody>
          <a:bodyPr lIns="112947" tIns="56473" rIns="112947" bIns="56473">
            <a:spAutoFit/>
          </a:bodyPr>
          <a:lstStyle/>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void</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main( </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CircList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a:t>
            </a:r>
            <a:r>
              <a:rPr lang="en-US" altLang="zh-CN" sz="2800" b="1" u="none" dirty="0" err="1">
                <a:solidFill>
                  <a:srgbClr val="CC3300"/>
                </a:solidFill>
                <a:effectLst/>
                <a:latin typeface="Times New Roman" pitchFamily="18" charset="0"/>
                <a:ea typeface="仿宋_GB2312" pitchFamily="49" charset="-122"/>
                <a:cs typeface="Times New Roman" pitchFamily="18" charset="0"/>
              </a:rPr>
              <a:t>int</a:t>
            </a:r>
            <a:r>
              <a:rPr lang="en-US" altLang="zh-CN" sz="2800" b="1" u="none" dirty="0">
                <a:solidFill>
                  <a:srgbClr val="CC3300"/>
                </a:solidFill>
                <a:effectLst/>
                <a:latin typeface="Times New Roman" pitchFamily="18" charset="0"/>
                <a:ea typeface="仿宋_GB2312" pitchFamily="49" charset="-122"/>
                <a:cs typeface="Times New Roman" pitchFamily="18" charset="0"/>
              </a:rPr>
              <a:t>&gt;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clist</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err="1">
                <a:solidFill>
                  <a:srgbClr val="CC3300"/>
                </a:solidFill>
                <a:effectLst/>
                <a:latin typeface="Times New Roman" pitchFamily="18" charset="0"/>
                <a:ea typeface="仿宋_GB2312" pitchFamily="49" charset="-122"/>
                <a:cs typeface="Times New Roman" pitchFamily="18" charset="0"/>
              </a:rPr>
              <a:t>int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n</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m</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err="1" smtClean="0">
                <a:solidFill>
                  <a:srgbClr val="CC3300"/>
                </a:solidFill>
                <a:effectLst/>
                <a:latin typeface="Times New Roman" pitchFamily="18" charset="0"/>
                <a:ea typeface="仿宋_GB2312" pitchFamily="49" charset="-122"/>
                <a:cs typeface="Times New Roman" pitchFamily="18" charset="0"/>
              </a:rPr>
              <a:t>cout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&lt;&lt;“</a:t>
            </a:r>
            <a:r>
              <a:rPr lang="zh-CN" altLang="zh-CN" sz="2800" b="0" u="none" dirty="0">
                <a:solidFill>
                  <a:srgbClr val="CC3300"/>
                </a:solidFill>
                <a:effectLst/>
                <a:latin typeface="Times New Roman" pitchFamily="18" charset="0"/>
                <a:cs typeface="Times New Roman" pitchFamily="18" charset="0"/>
              </a:rPr>
              <a:t>输入游戏者人数和报数间隔</a:t>
            </a:r>
            <a:r>
              <a:rPr lang="zh-CN" altLang="zh-CN" sz="2800" b="0" u="none" dirty="0">
                <a:solidFill>
                  <a:srgbClr val="CC3300"/>
                </a:solidFill>
                <a:effectLst/>
                <a:latin typeface="Times New Roman" pitchFamily="18" charset="0"/>
                <a:ea typeface="仿宋_GB2312" pitchFamily="49" charset="-122"/>
                <a:cs typeface="Times New Roman" pitchFamily="18" charset="0"/>
              </a:rPr>
              <a:t> </a:t>
            </a:r>
            <a:r>
              <a:rPr lang="zh-CN" altLang="en-US" sz="2800" b="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 ;</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err="1" smtClean="0">
                <a:solidFill>
                  <a:srgbClr val="CC3300"/>
                </a:solidFill>
                <a:effectLst/>
                <a:latin typeface="Times New Roman" pitchFamily="18" charset="0"/>
                <a:ea typeface="仿宋_GB2312" pitchFamily="49" charset="-122"/>
                <a:cs typeface="Times New Roman" pitchFamily="18" charset="0"/>
              </a:rPr>
              <a:t>cin</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&gt;&gt;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n</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&gt;&gt;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m</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形成约瑟夫环</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for</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1" u="none" dirty="0" err="1" smtClean="0">
                <a:solidFill>
                  <a:srgbClr val="CC3300"/>
                </a:solidFill>
                <a:effectLst/>
                <a:latin typeface="Times New Roman" pitchFamily="18" charset="0"/>
                <a:ea typeface="仿宋_GB2312" pitchFamily="49" charset="-122"/>
                <a:cs typeface="Times New Roman" pitchFamily="18" charset="0"/>
              </a:rPr>
              <a:t>int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i</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1</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i</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&lt;=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n</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i</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clist</a:t>
            </a:r>
            <a:r>
              <a:rPr lang="en-US" altLang="zh-CN" sz="2800" b="1" u="none" dirty="0" err="1"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Insert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i</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clist</a:t>
            </a:r>
            <a:r>
              <a:rPr lang="en-US" altLang="zh-CN" sz="2800" b="1" u="none" dirty="0" err="1"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Josephus</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n</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m</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解决约瑟夫问题</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灯片编号占位符 16"/>
          <p:cNvSpPr>
            <a:spLocks noGrp="1"/>
          </p:cNvSpPr>
          <p:nvPr>
            <p:ph type="sldNum" sz="quarter" idx="12"/>
          </p:nvPr>
        </p:nvSpPr>
        <p:spPr/>
        <p:txBody>
          <a:bodyPr/>
          <a:lstStyle/>
          <a:p>
            <a:fld id="{4454526C-E60F-4BDB-A305-C9DDEE9554CC}" type="slidenum">
              <a:rPr lang="en-US" altLang="zh-CN" smtClean="0"/>
              <a:pPr/>
              <a:t>15</a:t>
            </a:fld>
            <a:endParaRPr lang="en-US" altLang="zh-CN"/>
          </a:p>
        </p:txBody>
      </p:sp>
      <p:pic>
        <p:nvPicPr>
          <p:cNvPr id="19" name="Picture 2"/>
          <p:cNvPicPr>
            <a:picLocks noChangeAspect="1" noChangeArrowheads="1"/>
          </p:cNvPicPr>
          <p:nvPr/>
        </p:nvPicPr>
        <p:blipFill>
          <a:blip r:embed="rId3" cstate="print"/>
          <a:srcRect/>
          <a:stretch>
            <a:fillRect/>
          </a:stretch>
        </p:blipFill>
        <p:spPr bwMode="auto">
          <a:xfrm>
            <a:off x="68263" y="1219200"/>
            <a:ext cx="9151937" cy="3657600"/>
          </a:xfrm>
          <a:prstGeom prst="rect">
            <a:avLst/>
          </a:prstGeom>
          <a:noFill/>
          <a:ln w="9525">
            <a:noFill/>
            <a:miter lim="800000"/>
            <a:headEnd/>
            <a:tailEnd/>
          </a:ln>
        </p:spPr>
      </p:pic>
      <p:sp>
        <p:nvSpPr>
          <p:cNvPr id="20" name="Text Box 3"/>
          <p:cNvSpPr txBox="1">
            <a:spLocks noChangeArrowheads="1"/>
          </p:cNvSpPr>
          <p:nvPr/>
        </p:nvSpPr>
        <p:spPr bwMode="auto">
          <a:xfrm>
            <a:off x="381000" y="381000"/>
            <a:ext cx="7620000" cy="641350"/>
          </a:xfrm>
          <a:prstGeom prst="rect">
            <a:avLst/>
          </a:prstGeom>
          <a:noFill/>
          <a:ln w="9525">
            <a:noFill/>
            <a:miter lim="800000"/>
            <a:headEnd/>
            <a:tailEnd/>
          </a:ln>
        </p:spPr>
        <p:txBody>
          <a:bodyPr>
            <a:spAutoFit/>
          </a:bodyPr>
          <a:lstStyle/>
          <a:p>
            <a:pPr>
              <a:defRPr/>
            </a:pPr>
            <a:r>
              <a:rPr lang="en-US" altLang="zh-CN" u="none" dirty="0"/>
              <a:t>    </a:t>
            </a:r>
            <a:r>
              <a:rPr lang="zh-CN" altLang="en-US" sz="3600" b="1" u="none" dirty="0">
                <a:solidFill>
                  <a:srgbClr val="CC0000"/>
                </a:solidFill>
                <a:effectLst>
                  <a:outerShdw blurRad="38100" dist="38100" dir="2700000" algn="tl">
                    <a:srgbClr val="C0C0C0"/>
                  </a:outerShdw>
                </a:effectLst>
                <a:latin typeface="仿宋_GB2312" pitchFamily="49" charset="-122"/>
                <a:ea typeface="仿宋_GB2312" pitchFamily="49" charset="-122"/>
              </a:rPr>
              <a:t>二维数组          三维数组</a:t>
            </a:r>
            <a:endParaRPr lang="zh-CN" altLang="en-US" u="none" dirty="0"/>
          </a:p>
        </p:txBody>
      </p:sp>
      <p:sp>
        <p:nvSpPr>
          <p:cNvPr id="21" name="Rectangle 4"/>
          <p:cNvSpPr txBox="1">
            <a:spLocks noChangeArrowheads="1"/>
          </p:cNvSpPr>
          <p:nvPr/>
        </p:nvSpPr>
        <p:spPr bwMode="auto">
          <a:xfrm>
            <a:off x="457200" y="4800600"/>
            <a:ext cx="7931224" cy="1652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tabLst/>
              <a:defRPr/>
            </a:pP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行向量  下标 </a:t>
            </a:r>
            <a:r>
              <a:rPr kumimoji="0" lang="en-US" altLang="zh-CN" sz="3200" b="1" i="1" u="none" strike="noStrike" kern="0" cap="none" spc="0" normalizeH="0" baseline="0" noProof="0" dirty="0" err="1" smtClean="0">
                <a:ln>
                  <a:noFill/>
                </a:ln>
                <a:solidFill>
                  <a:srgbClr val="FF0000"/>
                </a:solidFill>
                <a:effectLst/>
                <a:uLnTx/>
                <a:uFillTx/>
                <a:latin typeface="Times New Roman" pitchFamily="18" charset="0"/>
                <a:ea typeface="仿宋_GB2312" pitchFamily="49" charset="-122"/>
                <a:cs typeface="Times New Roman" pitchFamily="18" charset="0"/>
              </a:rPr>
              <a:t>i</a:t>
            </a:r>
            <a:r>
              <a:rPr kumimoji="0" lang="en-US" altLang="zh-CN" sz="3200" b="1" i="1"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页向量  下标</a:t>
            </a:r>
            <a:r>
              <a:rPr kumimoji="0" lang="zh-CN" altLang="en-US" sz="3200" b="1" i="1"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err="1" smtClean="0">
                <a:ln>
                  <a:noFill/>
                </a:ln>
                <a:solidFill>
                  <a:srgbClr val="FF0000"/>
                </a:solidFill>
                <a:effectLst/>
                <a:uLnTx/>
                <a:uFillTx/>
                <a:latin typeface="Times New Roman" pitchFamily="18" charset="0"/>
                <a:ea typeface="仿宋_GB2312" pitchFamily="49" charset="-122"/>
                <a:cs typeface="Times New Roman" pitchFamily="18" charset="0"/>
              </a:rPr>
              <a:t>i</a:t>
            </a:r>
            <a:endParaRPr kumimoji="0" lang="en-US" altLang="zh-CN" sz="32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folHlink"/>
              </a:buClr>
              <a:buSzPct val="60000"/>
              <a:tabLst/>
              <a:defRPr/>
            </a:pPr>
            <a:r>
              <a:rPr kumimoji="0" lang="zh-CN" altLang="zh-CN"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列向量  下标 </a:t>
            </a:r>
            <a:r>
              <a:rPr kumimoji="0" lang="en-US" altLang="zh-CN" sz="32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j</a:t>
            </a:r>
            <a:r>
              <a:rPr kumimoji="0" lang="en-US" altLang="zh-CN" sz="3200" b="1" i="1"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行向量  下标</a:t>
            </a:r>
            <a:r>
              <a:rPr kumimoji="0" lang="zh-CN" altLang="en-US" sz="3200" b="1" i="1"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j</a:t>
            </a:r>
            <a:r>
              <a:rPr kumimoji="0" lang="en-US" altLang="zh-CN" sz="3200" b="1" i="1"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p>
          <a:p>
            <a:pPr marL="342900" marR="0" lvl="0" indent="-342900" algn="l" defTabSz="914400" rtl="0" eaLnBrk="1" fontAlgn="base" latinLnBrk="0" hangingPunct="1">
              <a:lnSpc>
                <a:spcPct val="100000"/>
              </a:lnSpc>
              <a:spcBef>
                <a:spcPct val="0"/>
              </a:spcBef>
              <a:spcAft>
                <a:spcPct val="0"/>
              </a:spcAft>
              <a:buClr>
                <a:schemeClr val="folHlink"/>
              </a:buClr>
              <a:buSzPct val="60000"/>
              <a:tabLst/>
              <a:defRPr/>
            </a:pPr>
            <a:r>
              <a:rPr kumimoji="0" lang="en-US" altLang="zh-CN" sz="3200" b="1" i="1"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zh-CN" altLang="zh-CN"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列向量  下标</a:t>
            </a:r>
            <a:r>
              <a:rPr kumimoji="0" lang="zh-CN" altLang="zh-CN" sz="3200" b="1" i="1"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k</a:t>
            </a:r>
            <a:endParaRPr kumimoji="0" lang="en-US" altLang="zh-CN" sz="44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150</a:t>
            </a:fld>
            <a:endParaRPr lang="en-US" altLang="zh-CN"/>
          </a:p>
        </p:txBody>
      </p:sp>
      <p:sp>
        <p:nvSpPr>
          <p:cNvPr id="3" name="Rectangle 4"/>
          <p:cNvSpPr>
            <a:spLocks noChangeArrowheads="1"/>
          </p:cNvSpPr>
          <p:nvPr/>
        </p:nvSpPr>
        <p:spPr bwMode="auto">
          <a:xfrm>
            <a:off x="1979613" y="692150"/>
            <a:ext cx="4953000" cy="762000"/>
          </a:xfrm>
          <a:prstGeom prst="rect">
            <a:avLst/>
          </a:prstGeom>
          <a:noFill/>
          <a:ln w="9525">
            <a:noFill/>
            <a:miter lim="800000"/>
            <a:headEnd/>
            <a:tailEnd/>
          </a:ln>
          <a:effectLst/>
        </p:spPr>
        <p:txBody>
          <a:bodyPr anchor="ctr"/>
          <a:lstStyle/>
          <a:p>
            <a:r>
              <a:rPr lang="zh-CN" altLang="en-US" sz="4000" b="1"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带表头结点的单链表</a:t>
            </a:r>
            <a:endParaRPr lang="zh-CN" altLang="en-US" sz="4400" dirty="0">
              <a:solidFill>
                <a:schemeClr val="tx2"/>
              </a:solidFill>
              <a:latin typeface="Times New Roman" pitchFamily="18" charset="0"/>
              <a:ea typeface="仿宋_GB2312" pitchFamily="49" charset="-122"/>
              <a:cs typeface="Times New Roman" pitchFamily="18" charset="0"/>
            </a:endParaRPr>
          </a:p>
        </p:txBody>
      </p:sp>
      <p:sp>
        <p:nvSpPr>
          <p:cNvPr id="4" name="Rectangle 5"/>
          <p:cNvSpPr>
            <a:spLocks noChangeArrowheads="1"/>
          </p:cNvSpPr>
          <p:nvPr/>
        </p:nvSpPr>
        <p:spPr bwMode="auto">
          <a:xfrm>
            <a:off x="755650" y="1700213"/>
            <a:ext cx="7696200" cy="2281237"/>
          </a:xfrm>
          <a:prstGeom prst="rect">
            <a:avLst/>
          </a:prstGeom>
          <a:noFill/>
          <a:ln w="9525">
            <a:noFill/>
            <a:miter lim="800000"/>
            <a:headEnd/>
            <a:tailEnd/>
          </a:ln>
          <a:effectLst/>
        </p:spPr>
        <p:txBody>
          <a:bodyPr/>
          <a:lstStyle/>
          <a:p>
            <a:pPr marL="342900" indent="-342900">
              <a:spcBef>
                <a:spcPct val="20000"/>
              </a:spcBef>
              <a:buClr>
                <a:schemeClr val="tx2"/>
              </a:buClr>
              <a:buSzPct val="55000"/>
              <a:buFont typeface="Wingdings" pitchFamily="2" charset="2"/>
              <a:buChar char="n"/>
            </a:pPr>
            <a:r>
              <a:rPr lang="zh-CN" altLang="en-US" sz="3200" b="1" u="none" dirty="0">
                <a:solidFill>
                  <a:srgbClr val="000099"/>
                </a:solidFill>
                <a:effectLst/>
                <a:latin typeface="Times New Roman" pitchFamily="18" charset="0"/>
                <a:ea typeface="仿宋_GB2312" pitchFamily="49" charset="-122"/>
                <a:cs typeface="Times New Roman" pitchFamily="18" charset="0"/>
              </a:rPr>
              <a:t>表头结点位于表的最前端，本身不带数据，仅标志表头。</a:t>
            </a:r>
          </a:p>
          <a:p>
            <a:pPr marL="342900" indent="-342900">
              <a:spcBef>
                <a:spcPct val="20000"/>
              </a:spcBef>
              <a:buClr>
                <a:schemeClr val="tx2"/>
              </a:buClr>
              <a:buSzPct val="55000"/>
              <a:buFont typeface="Wingdings" pitchFamily="2" charset="2"/>
              <a:buChar char="n"/>
            </a:pPr>
            <a:r>
              <a:rPr lang="zh-CN" altLang="en-US" sz="3200" b="1" u="none" dirty="0">
                <a:solidFill>
                  <a:srgbClr val="000099"/>
                </a:solidFill>
                <a:effectLst/>
                <a:latin typeface="Times New Roman" pitchFamily="18" charset="0"/>
                <a:ea typeface="仿宋_GB2312" pitchFamily="49" charset="-122"/>
                <a:cs typeface="Times New Roman" pitchFamily="18" charset="0"/>
              </a:rPr>
              <a:t>设置表头结点的目的是</a:t>
            </a:r>
            <a:r>
              <a:rPr lang="zh-CN" altLang="en-US" sz="3200" b="1" u="none" dirty="0">
                <a:solidFill>
                  <a:schemeClr val="tx2"/>
                </a:solidFill>
                <a:effectLst/>
                <a:latin typeface="Times New Roman" pitchFamily="18" charset="0"/>
                <a:ea typeface="仿宋_GB2312" pitchFamily="49" charset="-122"/>
                <a:cs typeface="Times New Roman" pitchFamily="18" charset="0"/>
              </a:rPr>
              <a:t>统一空表与非空表的操作</a:t>
            </a:r>
            <a:r>
              <a:rPr lang="zh-CN" altLang="en-US" sz="3200" b="1" u="none" dirty="0">
                <a:solidFill>
                  <a:srgbClr val="000099"/>
                </a:solidFill>
                <a:effectLst/>
                <a:latin typeface="Times New Roman" pitchFamily="18" charset="0"/>
                <a:ea typeface="仿宋_GB2312" pitchFamily="49" charset="-122"/>
                <a:cs typeface="Times New Roman" pitchFamily="18" charset="0"/>
              </a:rPr>
              <a:t>，</a:t>
            </a:r>
            <a:r>
              <a:rPr lang="zh-CN" altLang="en-US" sz="3200" b="1" u="none" dirty="0">
                <a:solidFill>
                  <a:schemeClr val="tx2"/>
                </a:solidFill>
                <a:effectLst/>
                <a:latin typeface="Times New Roman" pitchFamily="18" charset="0"/>
                <a:ea typeface="仿宋_GB2312" pitchFamily="49" charset="-122"/>
                <a:cs typeface="Times New Roman" pitchFamily="18" charset="0"/>
              </a:rPr>
              <a:t>简化链表操作的实现</a:t>
            </a:r>
            <a:r>
              <a:rPr lang="zh-CN" altLang="en-US" sz="3200" b="1" u="none" dirty="0">
                <a:solidFill>
                  <a:srgbClr val="000099"/>
                </a:solidFill>
                <a:effectLst/>
                <a:latin typeface="Times New Roman" pitchFamily="18" charset="0"/>
                <a:ea typeface="仿宋_GB2312" pitchFamily="49" charset="-122"/>
                <a:cs typeface="Times New Roman" pitchFamily="18" charset="0"/>
              </a:rPr>
              <a:t>。</a:t>
            </a:r>
            <a:endParaRPr lang="zh-CN" altLang="en-US" sz="3200" u="none" dirty="0">
              <a:solidFill>
                <a:srgbClr val="000099"/>
              </a:solidFill>
              <a:effectLst/>
              <a:latin typeface="Times New Roman" pitchFamily="18" charset="0"/>
              <a:ea typeface="仿宋_GB2312" pitchFamily="49" charset="-122"/>
              <a:cs typeface="Times New Roman" pitchFamily="18" charset="0"/>
            </a:endParaRPr>
          </a:p>
        </p:txBody>
      </p:sp>
      <p:sp>
        <p:nvSpPr>
          <p:cNvPr id="5" name="Text Box 6"/>
          <p:cNvSpPr txBox="1">
            <a:spLocks noChangeArrowheads="1"/>
          </p:cNvSpPr>
          <p:nvPr/>
        </p:nvSpPr>
        <p:spPr bwMode="auto">
          <a:xfrm>
            <a:off x="2195513" y="5184775"/>
            <a:ext cx="5691775" cy="606491"/>
          </a:xfrm>
          <a:prstGeom prst="rect">
            <a:avLst/>
          </a:prstGeom>
          <a:noFill/>
          <a:ln w="9525">
            <a:noFill/>
            <a:miter lim="800000"/>
            <a:headEnd/>
            <a:tailEnd/>
          </a:ln>
        </p:spPr>
        <p:txBody>
          <a:bodyPr wrap="none" lIns="112947" tIns="56473" rIns="112947" bIns="56473">
            <a:spAutoFit/>
          </a:bodyPr>
          <a:lstStyle/>
          <a:p>
            <a:pPr defTabSz="1128713"/>
            <a:r>
              <a:rPr lang="zh-CN" altLang="en-US" sz="3200" b="1" u="none">
                <a:solidFill>
                  <a:srgbClr val="9900CC"/>
                </a:solidFill>
                <a:effectLst/>
                <a:latin typeface="Times New Roman" pitchFamily="18" charset="0"/>
                <a:cs typeface="Times New Roman" pitchFamily="18" charset="0"/>
              </a:rPr>
              <a:t>非空表	                       空表</a:t>
            </a:r>
            <a:endParaRPr lang="zh-CN" altLang="en-US" sz="3000" u="none">
              <a:effectLst/>
              <a:latin typeface="Times New Roman" pitchFamily="18" charset="0"/>
              <a:cs typeface="Times New Roman" pitchFamily="18" charset="0"/>
            </a:endParaRPr>
          </a:p>
        </p:txBody>
      </p:sp>
      <p:grpSp>
        <p:nvGrpSpPr>
          <p:cNvPr id="6" name="Group 7"/>
          <p:cNvGrpSpPr>
            <a:grpSpLocks/>
          </p:cNvGrpSpPr>
          <p:nvPr/>
        </p:nvGrpSpPr>
        <p:grpSpPr bwMode="auto">
          <a:xfrm>
            <a:off x="827088" y="4365625"/>
            <a:ext cx="7391400" cy="576263"/>
            <a:chOff x="480" y="2832"/>
            <a:chExt cx="4656" cy="384"/>
          </a:xfrm>
        </p:grpSpPr>
        <p:sp>
          <p:nvSpPr>
            <p:cNvPr id="7" name="Rectangle 8"/>
            <p:cNvSpPr>
              <a:spLocks noChangeArrowheads="1"/>
            </p:cNvSpPr>
            <p:nvPr/>
          </p:nvSpPr>
          <p:spPr bwMode="auto">
            <a:xfrm>
              <a:off x="4704" y="2880"/>
              <a:ext cx="240" cy="336"/>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8" name="Rectangle 9"/>
            <p:cNvSpPr>
              <a:spLocks noChangeArrowheads="1"/>
            </p:cNvSpPr>
            <p:nvPr/>
          </p:nvSpPr>
          <p:spPr bwMode="auto">
            <a:xfrm>
              <a:off x="3168" y="2880"/>
              <a:ext cx="336"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9" name="Rectangle 10"/>
            <p:cNvSpPr>
              <a:spLocks noChangeArrowheads="1"/>
            </p:cNvSpPr>
            <p:nvPr/>
          </p:nvSpPr>
          <p:spPr bwMode="auto">
            <a:xfrm>
              <a:off x="1968" y="2880"/>
              <a:ext cx="240"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0" name="Rectangle 11"/>
            <p:cNvSpPr>
              <a:spLocks noChangeArrowheads="1"/>
            </p:cNvSpPr>
            <p:nvPr/>
          </p:nvSpPr>
          <p:spPr bwMode="auto">
            <a:xfrm>
              <a:off x="1200" y="2880"/>
              <a:ext cx="240" cy="336"/>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1" name="Rectangle 12"/>
            <p:cNvSpPr>
              <a:spLocks noChangeArrowheads="1"/>
            </p:cNvSpPr>
            <p:nvPr/>
          </p:nvSpPr>
          <p:spPr bwMode="auto">
            <a:xfrm>
              <a:off x="2208" y="2880"/>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2" name="Line 13"/>
            <p:cNvSpPr>
              <a:spLocks noChangeShapeType="1"/>
            </p:cNvSpPr>
            <p:nvPr/>
          </p:nvSpPr>
          <p:spPr bwMode="auto">
            <a:xfrm>
              <a:off x="2352" y="3024"/>
              <a:ext cx="288" cy="0"/>
            </a:xfrm>
            <a:prstGeom prst="line">
              <a:avLst/>
            </a:prstGeom>
            <a:noFill/>
            <a:ln w="38100">
              <a:solidFill>
                <a:schemeClr val="tx2"/>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3" name="Line 14"/>
            <p:cNvSpPr>
              <a:spLocks noChangeShapeType="1"/>
            </p:cNvSpPr>
            <p:nvPr/>
          </p:nvSpPr>
          <p:spPr bwMode="auto">
            <a:xfrm>
              <a:off x="2640" y="3024"/>
              <a:ext cx="288" cy="0"/>
            </a:xfrm>
            <a:prstGeom prst="line">
              <a:avLst/>
            </a:prstGeom>
            <a:noFill/>
            <a:ln w="38100">
              <a:solidFill>
                <a:schemeClr val="tx2"/>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4" name="Line 15"/>
            <p:cNvSpPr>
              <a:spLocks noChangeShapeType="1"/>
            </p:cNvSpPr>
            <p:nvPr/>
          </p:nvSpPr>
          <p:spPr bwMode="auto">
            <a:xfrm>
              <a:off x="2928" y="3024"/>
              <a:ext cx="24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5" name="Rectangle 16"/>
            <p:cNvSpPr>
              <a:spLocks noChangeArrowheads="1"/>
            </p:cNvSpPr>
            <p:nvPr/>
          </p:nvSpPr>
          <p:spPr bwMode="auto">
            <a:xfrm>
              <a:off x="3504" y="2880"/>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r>
                <a:rPr lang="en-US" altLang="zh-CN" sz="2800" b="1" u="none">
                  <a:solidFill>
                    <a:schemeClr val="accent2"/>
                  </a:solidFill>
                  <a:effectLst/>
                  <a:latin typeface="Times New Roman" pitchFamily="18" charset="0"/>
                  <a:cs typeface="Times New Roman" pitchFamily="18" charset="0"/>
                  <a:sym typeface="Symbol" pitchFamily="18" charset="2"/>
                </a:rPr>
                <a:t>Λ</a:t>
              </a:r>
            </a:p>
          </p:txBody>
        </p:sp>
        <p:sp>
          <p:nvSpPr>
            <p:cNvPr id="16" name="Text Box 17"/>
            <p:cNvSpPr txBox="1">
              <a:spLocks noChangeArrowheads="1"/>
            </p:cNvSpPr>
            <p:nvPr/>
          </p:nvSpPr>
          <p:spPr bwMode="auto">
            <a:xfrm>
              <a:off x="3120" y="2832"/>
              <a:ext cx="528" cy="346"/>
            </a:xfrm>
            <a:prstGeom prst="rect">
              <a:avLst/>
            </a:prstGeom>
            <a:noFill/>
            <a:ln w="9525">
              <a:noFill/>
              <a:miter lim="800000"/>
              <a:headEnd/>
              <a:tailEnd/>
            </a:ln>
          </p:spPr>
          <p:txBody>
            <a:bodyPr>
              <a:spAutoFit/>
            </a:bodyPr>
            <a:lstStyle/>
            <a:p>
              <a:r>
                <a:rPr lang="en-US" altLang="zh-CN" sz="2800" b="1" i="1" u="none">
                  <a:solidFill>
                    <a:schemeClr val="accent2"/>
                  </a:solidFill>
                  <a:effectLst/>
                  <a:latin typeface="Times New Roman" pitchFamily="18" charset="0"/>
                  <a:cs typeface="Times New Roman" pitchFamily="18" charset="0"/>
                </a:rPr>
                <a:t>a</a:t>
              </a:r>
              <a:r>
                <a:rPr lang="en-US" altLang="zh-CN" sz="2800" b="1" i="1" u="none" baseline="-25000">
                  <a:solidFill>
                    <a:schemeClr val="accent2"/>
                  </a:solidFill>
                  <a:effectLst/>
                  <a:latin typeface="Times New Roman" pitchFamily="18" charset="0"/>
                  <a:cs typeface="Times New Roman" pitchFamily="18" charset="0"/>
                </a:rPr>
                <a:t>n-</a:t>
              </a:r>
              <a:r>
                <a:rPr lang="en-US" altLang="zh-CN" sz="2800" b="1" u="none" baseline="-25000">
                  <a:solidFill>
                    <a:schemeClr val="accent2"/>
                  </a:solidFill>
                  <a:effectLst/>
                  <a:latin typeface="Times New Roman" pitchFamily="18" charset="0"/>
                  <a:cs typeface="Times New Roman" pitchFamily="18" charset="0"/>
                </a:rPr>
                <a:t>1</a:t>
              </a:r>
              <a:endParaRPr lang="en-US" altLang="zh-CN" sz="3200" u="none">
                <a:solidFill>
                  <a:schemeClr val="accent2"/>
                </a:solidFill>
                <a:effectLst/>
                <a:latin typeface="Times New Roman" pitchFamily="18" charset="0"/>
                <a:cs typeface="Times New Roman" pitchFamily="18" charset="0"/>
              </a:endParaRPr>
            </a:p>
          </p:txBody>
        </p:sp>
        <p:sp>
          <p:nvSpPr>
            <p:cNvPr id="17" name="Text Box 18"/>
            <p:cNvSpPr txBox="1">
              <a:spLocks noChangeArrowheads="1"/>
            </p:cNvSpPr>
            <p:nvPr/>
          </p:nvSpPr>
          <p:spPr bwMode="auto">
            <a:xfrm>
              <a:off x="1952" y="2832"/>
              <a:ext cx="352" cy="346"/>
            </a:xfrm>
            <a:prstGeom prst="rect">
              <a:avLst/>
            </a:prstGeom>
            <a:noFill/>
            <a:ln w="9525">
              <a:noFill/>
              <a:miter lim="800000"/>
              <a:headEnd/>
              <a:tailEnd/>
            </a:ln>
          </p:spPr>
          <p:txBody>
            <a:bodyPr>
              <a:spAutoFit/>
            </a:bodyPr>
            <a:lstStyle/>
            <a:p>
              <a:r>
                <a:rPr lang="en-US" altLang="zh-CN" sz="2800" b="1" i="1" u="none">
                  <a:solidFill>
                    <a:schemeClr val="accent2"/>
                  </a:solidFill>
                  <a:effectLst/>
                  <a:latin typeface="Times New Roman" pitchFamily="18" charset="0"/>
                  <a:cs typeface="Times New Roman" pitchFamily="18" charset="0"/>
                </a:rPr>
                <a:t>a</a:t>
              </a:r>
              <a:r>
                <a:rPr lang="en-US" altLang="zh-CN" sz="2800" b="1" u="none" baseline="-25000">
                  <a:solidFill>
                    <a:schemeClr val="accent2"/>
                  </a:solidFill>
                  <a:effectLst/>
                  <a:latin typeface="Times New Roman" pitchFamily="18" charset="0"/>
                  <a:cs typeface="Times New Roman" pitchFamily="18" charset="0"/>
                </a:rPr>
                <a:t>0</a:t>
              </a:r>
              <a:endParaRPr lang="en-US" altLang="zh-CN" sz="3200" u="none">
                <a:effectLst/>
                <a:latin typeface="Times New Roman" pitchFamily="18" charset="0"/>
                <a:cs typeface="Times New Roman" pitchFamily="18" charset="0"/>
              </a:endParaRPr>
            </a:p>
          </p:txBody>
        </p:sp>
        <p:sp>
          <p:nvSpPr>
            <p:cNvPr id="18" name="Rectangle 19"/>
            <p:cNvSpPr>
              <a:spLocks noChangeArrowheads="1"/>
            </p:cNvSpPr>
            <p:nvPr/>
          </p:nvSpPr>
          <p:spPr bwMode="auto">
            <a:xfrm>
              <a:off x="1440" y="2880"/>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9" name="Line 20"/>
            <p:cNvSpPr>
              <a:spLocks noChangeShapeType="1"/>
            </p:cNvSpPr>
            <p:nvPr/>
          </p:nvSpPr>
          <p:spPr bwMode="auto">
            <a:xfrm>
              <a:off x="1536" y="3024"/>
              <a:ext cx="432"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0" name="Line 21"/>
            <p:cNvSpPr>
              <a:spLocks noChangeShapeType="1"/>
            </p:cNvSpPr>
            <p:nvPr/>
          </p:nvSpPr>
          <p:spPr bwMode="auto">
            <a:xfrm>
              <a:off x="960" y="3024"/>
              <a:ext cx="24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1" name="Text Box 22"/>
            <p:cNvSpPr txBox="1">
              <a:spLocks noChangeArrowheads="1"/>
            </p:cNvSpPr>
            <p:nvPr/>
          </p:nvSpPr>
          <p:spPr bwMode="auto">
            <a:xfrm>
              <a:off x="480" y="2842"/>
              <a:ext cx="518" cy="349"/>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22" name="Line 23"/>
            <p:cNvSpPr>
              <a:spLocks noChangeShapeType="1"/>
            </p:cNvSpPr>
            <p:nvPr/>
          </p:nvSpPr>
          <p:spPr bwMode="auto">
            <a:xfrm>
              <a:off x="4464" y="3024"/>
              <a:ext cx="24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3" name="Text Box 24"/>
            <p:cNvSpPr txBox="1">
              <a:spLocks noChangeArrowheads="1"/>
            </p:cNvSpPr>
            <p:nvPr/>
          </p:nvSpPr>
          <p:spPr bwMode="auto">
            <a:xfrm>
              <a:off x="3975" y="2832"/>
              <a:ext cx="514" cy="346"/>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24" name="Rectangle 25"/>
            <p:cNvSpPr>
              <a:spLocks noChangeArrowheads="1"/>
            </p:cNvSpPr>
            <p:nvPr/>
          </p:nvSpPr>
          <p:spPr bwMode="auto">
            <a:xfrm>
              <a:off x="4944" y="2880"/>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r>
                <a:rPr lang="en-US" altLang="zh-CN" sz="2800" b="1" u="none">
                  <a:solidFill>
                    <a:schemeClr val="accent2"/>
                  </a:solidFill>
                  <a:effectLst/>
                  <a:latin typeface="Times New Roman" pitchFamily="18" charset="0"/>
                  <a:cs typeface="Times New Roman" pitchFamily="18" charset="0"/>
                  <a:sym typeface="Symbol" pitchFamily="18" charset="2"/>
                </a:rPr>
                <a:t>Λ</a:t>
              </a:r>
            </a:p>
          </p:txBody>
        </p:sp>
      </p:grpSp>
      <p:sp>
        <p:nvSpPr>
          <p:cNvPr id="25" name="Line 26"/>
          <p:cNvSpPr>
            <a:spLocks noChangeShapeType="1"/>
          </p:cNvSpPr>
          <p:nvPr/>
        </p:nvSpPr>
        <p:spPr bwMode="auto">
          <a:xfrm flipV="1">
            <a:off x="4787900" y="4868863"/>
            <a:ext cx="360363" cy="144462"/>
          </a:xfrm>
          <a:prstGeom prst="line">
            <a:avLst/>
          </a:prstGeom>
          <a:noFill/>
          <a:ln w="28575">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6" name="Text Box 27"/>
          <p:cNvSpPr txBox="1">
            <a:spLocks noChangeArrowheads="1"/>
          </p:cNvSpPr>
          <p:nvPr/>
        </p:nvSpPr>
        <p:spPr bwMode="auto">
          <a:xfrm>
            <a:off x="4140200" y="4868863"/>
            <a:ext cx="717550" cy="519112"/>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last</a:t>
            </a:r>
            <a:endParaRPr lang="en-US" altLang="zh-CN" sz="3200" u="none">
              <a:effectLst/>
              <a:latin typeface="Times New Roman" pitchFamily="18" charset="0"/>
              <a:cs typeface="Times New Roman" pitchFamily="18" charset="0"/>
            </a:endParaRPr>
          </a:p>
        </p:txBody>
      </p:sp>
      <p:sp>
        <p:nvSpPr>
          <p:cNvPr id="27" name="Line 28"/>
          <p:cNvSpPr>
            <a:spLocks noChangeShapeType="1"/>
          </p:cNvSpPr>
          <p:nvPr/>
        </p:nvSpPr>
        <p:spPr bwMode="auto">
          <a:xfrm flipV="1">
            <a:off x="7164388" y="4724400"/>
            <a:ext cx="360362" cy="144463"/>
          </a:xfrm>
          <a:prstGeom prst="line">
            <a:avLst/>
          </a:prstGeom>
          <a:noFill/>
          <a:ln w="28575">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8" name="Text Box 29"/>
          <p:cNvSpPr txBox="1">
            <a:spLocks noChangeArrowheads="1"/>
          </p:cNvSpPr>
          <p:nvPr/>
        </p:nvSpPr>
        <p:spPr bwMode="auto">
          <a:xfrm>
            <a:off x="6516688" y="4724400"/>
            <a:ext cx="717550" cy="519113"/>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last</a:t>
            </a:r>
            <a:endParaRPr lang="en-US" altLang="zh-CN" sz="3200"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par>
                                <p:cTn id="14" presetID="4"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500"/>
                                        <p:tgtEl>
                                          <p:spTgt spid="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ox(in)">
                                      <p:cBhvr>
                                        <p:cTn id="19" dur="500"/>
                                        <p:tgtEl>
                                          <p:spTgt spid="25"/>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in)">
                                      <p:cBhvr>
                                        <p:cTn id="22" dur="500"/>
                                        <p:tgtEl>
                                          <p:spTgt spid="26"/>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in)">
                                      <p:cBhvr>
                                        <p:cTn id="25" dur="500"/>
                                        <p:tgtEl>
                                          <p:spTgt spid="27"/>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in)">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5" grpId="0" animBg="1"/>
      <p:bldP spid="26" grpId="0"/>
      <p:bldP spid="27" grpId="0" animBg="1"/>
      <p:bldP spid="28" grpId="0"/>
    </p:bld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151</a:t>
            </a:fld>
            <a:endParaRPr lang="en-US" altLang="zh-CN"/>
          </a:p>
        </p:txBody>
      </p:sp>
      <p:sp>
        <p:nvSpPr>
          <p:cNvPr id="3" name="Text Box 4"/>
          <p:cNvSpPr txBox="1">
            <a:spLocks noChangeArrowheads="1"/>
          </p:cNvSpPr>
          <p:nvPr/>
        </p:nvSpPr>
        <p:spPr bwMode="auto">
          <a:xfrm>
            <a:off x="609600" y="441325"/>
            <a:ext cx="8001000" cy="617538"/>
          </a:xfrm>
          <a:prstGeom prst="rect">
            <a:avLst/>
          </a:prstGeom>
          <a:noFill/>
          <a:ln w="9525">
            <a:noFill/>
            <a:miter lim="800000"/>
            <a:headEnd/>
            <a:tailEnd/>
          </a:ln>
        </p:spPr>
        <p:txBody>
          <a:bodyPr lIns="112947" tIns="56473" rIns="112947" bIns="56473">
            <a:spAutoFit/>
          </a:bodyPr>
          <a:lstStyle/>
          <a:p>
            <a:pPr defTabSz="1128713"/>
            <a:r>
              <a:rPr lang="zh-CN" altLang="en-US" sz="3300" b="1" u="none" dirty="0">
                <a:solidFill>
                  <a:srgbClr val="0000CC"/>
                </a:solidFill>
                <a:latin typeface="Times New Roman" pitchFamily="18" charset="0"/>
                <a:ea typeface="仿宋_GB2312" pitchFamily="49" charset="-122"/>
                <a:cs typeface="Times New Roman" pitchFamily="18" charset="0"/>
              </a:rPr>
              <a:t>在带表头结点的单链表最前端插入新结点</a:t>
            </a:r>
            <a:endParaRPr lang="zh-CN" altLang="en-US" sz="3300" u="none" dirty="0">
              <a:latin typeface="Times New Roman" pitchFamily="18" charset="0"/>
              <a:cs typeface="Times New Roman" pitchFamily="18" charset="0"/>
            </a:endParaRPr>
          </a:p>
        </p:txBody>
      </p:sp>
      <p:sp>
        <p:nvSpPr>
          <p:cNvPr id="4" name="Rectangle 5"/>
          <p:cNvSpPr>
            <a:spLocks noChangeArrowheads="1"/>
          </p:cNvSpPr>
          <p:nvPr/>
        </p:nvSpPr>
        <p:spPr bwMode="auto">
          <a:xfrm>
            <a:off x="3048000" y="1433513"/>
            <a:ext cx="3810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5" name="Rectangle 6"/>
          <p:cNvSpPr>
            <a:spLocks noChangeArrowheads="1"/>
          </p:cNvSpPr>
          <p:nvPr/>
        </p:nvSpPr>
        <p:spPr bwMode="auto">
          <a:xfrm>
            <a:off x="1828800" y="1433513"/>
            <a:ext cx="381000" cy="533400"/>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6" name="Rectangle 7"/>
          <p:cNvSpPr>
            <a:spLocks noChangeArrowheads="1"/>
          </p:cNvSpPr>
          <p:nvPr/>
        </p:nvSpPr>
        <p:spPr bwMode="auto">
          <a:xfrm>
            <a:off x="3429000" y="1433513"/>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7" name="Line 8"/>
          <p:cNvSpPr>
            <a:spLocks noChangeShapeType="1"/>
          </p:cNvSpPr>
          <p:nvPr/>
        </p:nvSpPr>
        <p:spPr bwMode="auto">
          <a:xfrm>
            <a:off x="3657600" y="1662113"/>
            <a:ext cx="4572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8" name="Line 9"/>
          <p:cNvSpPr>
            <a:spLocks noChangeShapeType="1"/>
          </p:cNvSpPr>
          <p:nvPr/>
        </p:nvSpPr>
        <p:spPr bwMode="auto">
          <a:xfrm>
            <a:off x="4114800" y="1662113"/>
            <a:ext cx="457200" cy="0"/>
          </a:xfrm>
          <a:prstGeom prst="line">
            <a:avLst/>
          </a:prstGeom>
          <a:noFill/>
          <a:ln w="38100">
            <a:solidFill>
              <a:schemeClr val="tx2"/>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9" name="Rectangle 10"/>
          <p:cNvSpPr>
            <a:spLocks noChangeArrowheads="1"/>
          </p:cNvSpPr>
          <p:nvPr/>
        </p:nvSpPr>
        <p:spPr bwMode="auto">
          <a:xfrm>
            <a:off x="2209800" y="1433513"/>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0" name="Line 11"/>
          <p:cNvSpPr>
            <a:spLocks noChangeShapeType="1"/>
          </p:cNvSpPr>
          <p:nvPr/>
        </p:nvSpPr>
        <p:spPr bwMode="auto">
          <a:xfrm>
            <a:off x="2362200" y="1662113"/>
            <a:ext cx="6858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1" name="Line 12"/>
          <p:cNvSpPr>
            <a:spLocks noChangeShapeType="1"/>
          </p:cNvSpPr>
          <p:nvPr/>
        </p:nvSpPr>
        <p:spPr bwMode="auto">
          <a:xfrm>
            <a:off x="1447800" y="1662113"/>
            <a:ext cx="3810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2" name="Text Box 13"/>
          <p:cNvSpPr txBox="1">
            <a:spLocks noChangeArrowheads="1"/>
          </p:cNvSpPr>
          <p:nvPr/>
        </p:nvSpPr>
        <p:spPr bwMode="auto">
          <a:xfrm>
            <a:off x="685800" y="1371600"/>
            <a:ext cx="815975" cy="519113"/>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13" name="Rectangle 14"/>
          <p:cNvSpPr>
            <a:spLocks noChangeArrowheads="1"/>
          </p:cNvSpPr>
          <p:nvPr/>
        </p:nvSpPr>
        <p:spPr bwMode="auto">
          <a:xfrm>
            <a:off x="2895600" y="2424113"/>
            <a:ext cx="3810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4" name="Rectangle 15"/>
          <p:cNvSpPr>
            <a:spLocks noChangeArrowheads="1"/>
          </p:cNvSpPr>
          <p:nvPr/>
        </p:nvSpPr>
        <p:spPr bwMode="auto">
          <a:xfrm>
            <a:off x="3276600" y="2424113"/>
            <a:ext cx="3048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5" name="Line 16"/>
          <p:cNvSpPr>
            <a:spLocks noChangeShapeType="1"/>
          </p:cNvSpPr>
          <p:nvPr/>
        </p:nvSpPr>
        <p:spPr bwMode="auto">
          <a:xfrm flipV="1">
            <a:off x="2286000" y="2652713"/>
            <a:ext cx="609600" cy="14287"/>
          </a:xfrm>
          <a:prstGeom prst="line">
            <a:avLst/>
          </a:prstGeom>
          <a:noFill/>
          <a:ln w="38100">
            <a:solidFill>
              <a:srgbClr val="009900"/>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6" name="Text Box 17"/>
          <p:cNvSpPr txBox="1">
            <a:spLocks noChangeArrowheads="1"/>
          </p:cNvSpPr>
          <p:nvPr/>
        </p:nvSpPr>
        <p:spPr bwMode="auto">
          <a:xfrm>
            <a:off x="762000" y="2362200"/>
            <a:ext cx="1646238" cy="519113"/>
          </a:xfrm>
          <a:prstGeom prst="rect">
            <a:avLst/>
          </a:prstGeom>
          <a:noFill/>
          <a:ln w="9525">
            <a:noFill/>
            <a:miter lim="800000"/>
            <a:headEnd/>
            <a:tailEnd/>
          </a:ln>
        </p:spPr>
        <p:txBody>
          <a:bodyPr wrap="none">
            <a:spAutoFit/>
          </a:bodyPr>
          <a:lstStyle/>
          <a:p>
            <a:r>
              <a:rPr lang="en-US" altLang="zh-CN" sz="2800" b="1" u="none">
                <a:solidFill>
                  <a:srgbClr val="009900"/>
                </a:solidFill>
                <a:effectLst/>
                <a:latin typeface="Times New Roman" pitchFamily="18" charset="0"/>
                <a:cs typeface="Times New Roman" pitchFamily="18" charset="0"/>
              </a:rPr>
              <a:t>NewNode</a:t>
            </a:r>
            <a:endParaRPr lang="en-US" altLang="zh-CN" sz="3200" u="none">
              <a:solidFill>
                <a:srgbClr val="009900"/>
              </a:solidFill>
              <a:effectLst/>
              <a:latin typeface="Times New Roman" pitchFamily="18" charset="0"/>
              <a:cs typeface="Times New Roman" pitchFamily="18" charset="0"/>
            </a:endParaRPr>
          </a:p>
        </p:txBody>
      </p:sp>
      <p:sp>
        <p:nvSpPr>
          <p:cNvPr id="17" name="Rectangle 18"/>
          <p:cNvSpPr>
            <a:spLocks noChangeArrowheads="1"/>
          </p:cNvSpPr>
          <p:nvPr/>
        </p:nvSpPr>
        <p:spPr bwMode="auto">
          <a:xfrm>
            <a:off x="7086600" y="1433513"/>
            <a:ext cx="3810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8" name="Rectangle 19"/>
          <p:cNvSpPr>
            <a:spLocks noChangeArrowheads="1"/>
          </p:cNvSpPr>
          <p:nvPr/>
        </p:nvSpPr>
        <p:spPr bwMode="auto">
          <a:xfrm>
            <a:off x="5867400" y="1433513"/>
            <a:ext cx="381000" cy="533400"/>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9" name="Rectangle 20"/>
          <p:cNvSpPr>
            <a:spLocks noChangeArrowheads="1"/>
          </p:cNvSpPr>
          <p:nvPr/>
        </p:nvSpPr>
        <p:spPr bwMode="auto">
          <a:xfrm>
            <a:off x="7467600" y="1433513"/>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20" name="Line 21"/>
          <p:cNvSpPr>
            <a:spLocks noChangeShapeType="1"/>
          </p:cNvSpPr>
          <p:nvPr/>
        </p:nvSpPr>
        <p:spPr bwMode="auto">
          <a:xfrm>
            <a:off x="7696200" y="1662113"/>
            <a:ext cx="4572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1" name="Line 22"/>
          <p:cNvSpPr>
            <a:spLocks noChangeShapeType="1"/>
          </p:cNvSpPr>
          <p:nvPr/>
        </p:nvSpPr>
        <p:spPr bwMode="auto">
          <a:xfrm>
            <a:off x="8153400" y="1662113"/>
            <a:ext cx="457200" cy="0"/>
          </a:xfrm>
          <a:prstGeom prst="line">
            <a:avLst/>
          </a:prstGeom>
          <a:noFill/>
          <a:ln w="38100">
            <a:solidFill>
              <a:schemeClr val="tx2"/>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2" name="Rectangle 23"/>
          <p:cNvSpPr>
            <a:spLocks noChangeArrowheads="1"/>
          </p:cNvSpPr>
          <p:nvPr/>
        </p:nvSpPr>
        <p:spPr bwMode="auto">
          <a:xfrm>
            <a:off x="6248400" y="1433513"/>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23" name="Line 24"/>
          <p:cNvSpPr>
            <a:spLocks noChangeShapeType="1"/>
          </p:cNvSpPr>
          <p:nvPr/>
        </p:nvSpPr>
        <p:spPr bwMode="auto">
          <a:xfrm>
            <a:off x="6400800" y="1662113"/>
            <a:ext cx="533400" cy="700087"/>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4" name="Line 25"/>
          <p:cNvSpPr>
            <a:spLocks noChangeShapeType="1"/>
          </p:cNvSpPr>
          <p:nvPr/>
        </p:nvSpPr>
        <p:spPr bwMode="auto">
          <a:xfrm>
            <a:off x="5486400" y="1662113"/>
            <a:ext cx="3810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5" name="Text Box 26"/>
          <p:cNvSpPr txBox="1">
            <a:spLocks noChangeArrowheads="1"/>
          </p:cNvSpPr>
          <p:nvPr/>
        </p:nvSpPr>
        <p:spPr bwMode="auto">
          <a:xfrm>
            <a:off x="4724400" y="1371600"/>
            <a:ext cx="815975" cy="519113"/>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26" name="Rectangle 27"/>
          <p:cNvSpPr>
            <a:spLocks noChangeArrowheads="1"/>
          </p:cNvSpPr>
          <p:nvPr/>
        </p:nvSpPr>
        <p:spPr bwMode="auto">
          <a:xfrm>
            <a:off x="6934200" y="2424113"/>
            <a:ext cx="3810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27" name="Rectangle 28"/>
          <p:cNvSpPr>
            <a:spLocks noChangeArrowheads="1"/>
          </p:cNvSpPr>
          <p:nvPr/>
        </p:nvSpPr>
        <p:spPr bwMode="auto">
          <a:xfrm>
            <a:off x="7315200" y="2424113"/>
            <a:ext cx="3048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28" name="Line 29"/>
          <p:cNvSpPr>
            <a:spLocks noChangeShapeType="1"/>
          </p:cNvSpPr>
          <p:nvPr/>
        </p:nvSpPr>
        <p:spPr bwMode="auto">
          <a:xfrm flipV="1">
            <a:off x="6324600" y="2652713"/>
            <a:ext cx="609600" cy="14287"/>
          </a:xfrm>
          <a:prstGeom prst="line">
            <a:avLst/>
          </a:prstGeom>
          <a:noFill/>
          <a:ln w="38100">
            <a:solidFill>
              <a:srgbClr val="009900"/>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9" name="Text Box 30"/>
          <p:cNvSpPr txBox="1">
            <a:spLocks noChangeArrowheads="1"/>
          </p:cNvSpPr>
          <p:nvPr/>
        </p:nvSpPr>
        <p:spPr bwMode="auto">
          <a:xfrm>
            <a:off x="4800600" y="2362200"/>
            <a:ext cx="1646238" cy="519113"/>
          </a:xfrm>
          <a:prstGeom prst="rect">
            <a:avLst/>
          </a:prstGeom>
          <a:noFill/>
          <a:ln w="9525">
            <a:noFill/>
            <a:miter lim="800000"/>
            <a:headEnd/>
            <a:tailEnd/>
          </a:ln>
        </p:spPr>
        <p:txBody>
          <a:bodyPr wrap="none">
            <a:spAutoFit/>
          </a:bodyPr>
          <a:lstStyle/>
          <a:p>
            <a:r>
              <a:rPr lang="en-US" altLang="zh-CN" sz="2800" b="1" u="none">
                <a:solidFill>
                  <a:srgbClr val="009900"/>
                </a:solidFill>
                <a:effectLst/>
                <a:latin typeface="Times New Roman" pitchFamily="18" charset="0"/>
                <a:cs typeface="Times New Roman" pitchFamily="18" charset="0"/>
              </a:rPr>
              <a:t>NewNode</a:t>
            </a:r>
            <a:endParaRPr lang="en-US" altLang="zh-CN" sz="3200" u="none">
              <a:solidFill>
                <a:srgbClr val="009900"/>
              </a:solidFill>
              <a:effectLst/>
              <a:latin typeface="Times New Roman" pitchFamily="18" charset="0"/>
              <a:cs typeface="Times New Roman" pitchFamily="18" charset="0"/>
            </a:endParaRPr>
          </a:p>
        </p:txBody>
      </p:sp>
      <p:sp>
        <p:nvSpPr>
          <p:cNvPr id="30" name="Line 31"/>
          <p:cNvSpPr>
            <a:spLocks noChangeShapeType="1"/>
          </p:cNvSpPr>
          <p:nvPr/>
        </p:nvSpPr>
        <p:spPr bwMode="auto">
          <a:xfrm flipH="1" flipV="1">
            <a:off x="7467600" y="2057400"/>
            <a:ext cx="0" cy="685800"/>
          </a:xfrm>
          <a:prstGeom prst="line">
            <a:avLst/>
          </a:prstGeom>
          <a:noFill/>
          <a:ln w="28575">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1" name="Text Box 32"/>
          <p:cNvSpPr txBox="1">
            <a:spLocks noChangeArrowheads="1"/>
          </p:cNvSpPr>
          <p:nvPr/>
        </p:nvSpPr>
        <p:spPr bwMode="auto">
          <a:xfrm>
            <a:off x="3810000" y="1752600"/>
            <a:ext cx="1111202" cy="646331"/>
          </a:xfrm>
          <a:prstGeom prst="rect">
            <a:avLst/>
          </a:prstGeom>
          <a:noFill/>
          <a:ln w="9525">
            <a:noFill/>
            <a:miter lim="800000"/>
            <a:headEnd/>
            <a:tailEnd/>
          </a:ln>
          <a:effectLst/>
        </p:spPr>
        <p:txBody>
          <a:bodyPr wrap="none">
            <a:spAutoFit/>
          </a:bodyPr>
          <a:lstStyle/>
          <a:p>
            <a:r>
              <a:rPr lang="zh-CN" altLang="en-US" sz="3600" u="none" dirty="0">
                <a:solidFill>
                  <a:srgbClr val="CC3300"/>
                </a:solidFill>
                <a:effectLst/>
                <a:latin typeface="Times New Roman" pitchFamily="18" charset="0"/>
                <a:cs typeface="Times New Roman" pitchFamily="18" charset="0"/>
              </a:rPr>
              <a:t>插入</a:t>
            </a:r>
            <a:endParaRPr lang="zh-CN" altLang="en-US" u="none" dirty="0">
              <a:solidFill>
                <a:srgbClr val="CC3300"/>
              </a:solidFill>
              <a:effectLst/>
              <a:latin typeface="Times New Roman" pitchFamily="18" charset="0"/>
              <a:cs typeface="Times New Roman" pitchFamily="18" charset="0"/>
            </a:endParaRPr>
          </a:p>
        </p:txBody>
      </p:sp>
      <p:sp>
        <p:nvSpPr>
          <p:cNvPr id="32" name="Rectangle 33"/>
          <p:cNvSpPr>
            <a:spLocks noChangeArrowheads="1"/>
          </p:cNvSpPr>
          <p:nvPr/>
        </p:nvSpPr>
        <p:spPr bwMode="auto">
          <a:xfrm>
            <a:off x="1828800" y="3505200"/>
            <a:ext cx="381000" cy="533400"/>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33" name="Line 34"/>
          <p:cNvSpPr>
            <a:spLocks noChangeShapeType="1"/>
          </p:cNvSpPr>
          <p:nvPr/>
        </p:nvSpPr>
        <p:spPr bwMode="auto">
          <a:xfrm>
            <a:off x="1447800" y="3733800"/>
            <a:ext cx="3810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34" name="Text Box 35"/>
          <p:cNvSpPr txBox="1">
            <a:spLocks noChangeArrowheads="1"/>
          </p:cNvSpPr>
          <p:nvPr/>
        </p:nvSpPr>
        <p:spPr bwMode="auto">
          <a:xfrm>
            <a:off x="685800" y="3443288"/>
            <a:ext cx="815975" cy="519112"/>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35" name="Rectangle 36"/>
          <p:cNvSpPr>
            <a:spLocks noChangeArrowheads="1"/>
          </p:cNvSpPr>
          <p:nvPr/>
        </p:nvSpPr>
        <p:spPr bwMode="auto">
          <a:xfrm>
            <a:off x="2895600" y="4495800"/>
            <a:ext cx="3810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36" name="Line 37"/>
          <p:cNvSpPr>
            <a:spLocks noChangeShapeType="1"/>
          </p:cNvSpPr>
          <p:nvPr/>
        </p:nvSpPr>
        <p:spPr bwMode="auto">
          <a:xfrm flipV="1">
            <a:off x="2286000" y="4724400"/>
            <a:ext cx="609600" cy="14288"/>
          </a:xfrm>
          <a:prstGeom prst="line">
            <a:avLst/>
          </a:prstGeom>
          <a:noFill/>
          <a:ln w="38100">
            <a:solidFill>
              <a:srgbClr val="009900"/>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37" name="Text Box 38"/>
          <p:cNvSpPr txBox="1">
            <a:spLocks noChangeArrowheads="1"/>
          </p:cNvSpPr>
          <p:nvPr/>
        </p:nvSpPr>
        <p:spPr bwMode="auto">
          <a:xfrm>
            <a:off x="762000" y="4433888"/>
            <a:ext cx="1646238" cy="519112"/>
          </a:xfrm>
          <a:prstGeom prst="rect">
            <a:avLst/>
          </a:prstGeom>
          <a:noFill/>
          <a:ln w="9525">
            <a:noFill/>
            <a:miter lim="800000"/>
            <a:headEnd/>
            <a:tailEnd/>
          </a:ln>
        </p:spPr>
        <p:txBody>
          <a:bodyPr wrap="none">
            <a:spAutoFit/>
          </a:bodyPr>
          <a:lstStyle/>
          <a:p>
            <a:r>
              <a:rPr lang="en-US" altLang="zh-CN" sz="2800" b="1" u="none">
                <a:solidFill>
                  <a:srgbClr val="009900"/>
                </a:solidFill>
                <a:effectLst/>
                <a:latin typeface="Times New Roman" pitchFamily="18" charset="0"/>
                <a:cs typeface="Times New Roman" pitchFamily="18" charset="0"/>
              </a:rPr>
              <a:t>NewNode</a:t>
            </a:r>
            <a:endParaRPr lang="en-US" altLang="zh-CN" sz="3200" u="none">
              <a:solidFill>
                <a:srgbClr val="009900"/>
              </a:solidFill>
              <a:effectLst/>
              <a:latin typeface="Times New Roman" pitchFamily="18" charset="0"/>
              <a:cs typeface="Times New Roman" pitchFamily="18" charset="0"/>
            </a:endParaRPr>
          </a:p>
        </p:txBody>
      </p:sp>
      <p:sp>
        <p:nvSpPr>
          <p:cNvPr id="38" name="Rectangle 39"/>
          <p:cNvSpPr>
            <a:spLocks noChangeArrowheads="1"/>
          </p:cNvSpPr>
          <p:nvPr/>
        </p:nvSpPr>
        <p:spPr bwMode="auto">
          <a:xfrm>
            <a:off x="2209800" y="3505200"/>
            <a:ext cx="304800" cy="533400"/>
          </a:xfrm>
          <a:prstGeom prst="rect">
            <a:avLst/>
          </a:prstGeom>
          <a:solidFill>
            <a:srgbClr val="FFFFCC"/>
          </a:solidFill>
          <a:ln w="19050">
            <a:solidFill>
              <a:srgbClr val="0000FF"/>
            </a:solidFill>
            <a:miter lim="800000"/>
            <a:headEnd/>
            <a:tailEnd/>
          </a:ln>
          <a:effectLst>
            <a:outerShdw dist="107763" dir="2700000" algn="ctr" rotWithShape="0">
              <a:srgbClr val="808080"/>
            </a:outerShdw>
          </a:effectLst>
        </p:spPr>
        <p:txBody>
          <a:bodyPr wrap="none" anchor="ctr"/>
          <a:lstStyle/>
          <a:p>
            <a:pPr algn="ctr"/>
            <a:r>
              <a:rPr lang="en-US" altLang="zh-CN" sz="2800" b="1" u="none">
                <a:solidFill>
                  <a:schemeClr val="accent2"/>
                </a:solidFill>
                <a:effectLst/>
                <a:latin typeface="Times New Roman" pitchFamily="18" charset="0"/>
                <a:cs typeface="Times New Roman" pitchFamily="18" charset="0"/>
                <a:sym typeface="Symbol" pitchFamily="18" charset="2"/>
              </a:rPr>
              <a:t>Λ</a:t>
            </a:r>
          </a:p>
        </p:txBody>
      </p:sp>
      <p:sp>
        <p:nvSpPr>
          <p:cNvPr id="39" name="Rectangle 40"/>
          <p:cNvSpPr>
            <a:spLocks noChangeArrowheads="1"/>
          </p:cNvSpPr>
          <p:nvPr/>
        </p:nvSpPr>
        <p:spPr bwMode="auto">
          <a:xfrm>
            <a:off x="5867400" y="3490913"/>
            <a:ext cx="381000" cy="533400"/>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40" name="Line 41"/>
          <p:cNvSpPr>
            <a:spLocks noChangeShapeType="1"/>
          </p:cNvSpPr>
          <p:nvPr/>
        </p:nvSpPr>
        <p:spPr bwMode="auto">
          <a:xfrm>
            <a:off x="5486400" y="3719513"/>
            <a:ext cx="3810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41" name="Text Box 42"/>
          <p:cNvSpPr txBox="1">
            <a:spLocks noChangeArrowheads="1"/>
          </p:cNvSpPr>
          <p:nvPr/>
        </p:nvSpPr>
        <p:spPr bwMode="auto">
          <a:xfrm>
            <a:off x="4724400" y="3429000"/>
            <a:ext cx="815975" cy="519113"/>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42" name="Rectangle 43"/>
          <p:cNvSpPr>
            <a:spLocks noChangeArrowheads="1"/>
          </p:cNvSpPr>
          <p:nvPr/>
        </p:nvSpPr>
        <p:spPr bwMode="auto">
          <a:xfrm>
            <a:off x="6934200" y="4495800"/>
            <a:ext cx="3810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43" name="Rectangle 44"/>
          <p:cNvSpPr>
            <a:spLocks noChangeArrowheads="1"/>
          </p:cNvSpPr>
          <p:nvPr/>
        </p:nvSpPr>
        <p:spPr bwMode="auto">
          <a:xfrm>
            <a:off x="3276600" y="4495800"/>
            <a:ext cx="3048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44" name="Line 45"/>
          <p:cNvSpPr>
            <a:spLocks noChangeShapeType="1"/>
          </p:cNvSpPr>
          <p:nvPr/>
        </p:nvSpPr>
        <p:spPr bwMode="auto">
          <a:xfrm flipV="1">
            <a:off x="6324600" y="4710113"/>
            <a:ext cx="609600" cy="14287"/>
          </a:xfrm>
          <a:prstGeom prst="line">
            <a:avLst/>
          </a:prstGeom>
          <a:noFill/>
          <a:ln w="38100">
            <a:solidFill>
              <a:srgbClr val="009900"/>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45" name="Text Box 46"/>
          <p:cNvSpPr txBox="1">
            <a:spLocks noChangeArrowheads="1"/>
          </p:cNvSpPr>
          <p:nvPr/>
        </p:nvSpPr>
        <p:spPr bwMode="auto">
          <a:xfrm>
            <a:off x="4800600" y="4419600"/>
            <a:ext cx="1646238" cy="519113"/>
          </a:xfrm>
          <a:prstGeom prst="rect">
            <a:avLst/>
          </a:prstGeom>
          <a:noFill/>
          <a:ln w="9525">
            <a:noFill/>
            <a:miter lim="800000"/>
            <a:headEnd/>
            <a:tailEnd/>
          </a:ln>
        </p:spPr>
        <p:txBody>
          <a:bodyPr wrap="none">
            <a:spAutoFit/>
          </a:bodyPr>
          <a:lstStyle/>
          <a:p>
            <a:r>
              <a:rPr lang="en-US" altLang="zh-CN" sz="2800" b="1" u="none">
                <a:solidFill>
                  <a:srgbClr val="009900"/>
                </a:solidFill>
                <a:effectLst/>
                <a:latin typeface="Times New Roman" pitchFamily="18" charset="0"/>
                <a:cs typeface="Times New Roman" pitchFamily="18" charset="0"/>
              </a:rPr>
              <a:t>NewNode</a:t>
            </a:r>
            <a:endParaRPr lang="en-US" altLang="zh-CN" sz="3200" u="none">
              <a:solidFill>
                <a:srgbClr val="009900"/>
              </a:solidFill>
              <a:effectLst/>
              <a:latin typeface="Times New Roman" pitchFamily="18" charset="0"/>
              <a:cs typeface="Times New Roman" pitchFamily="18" charset="0"/>
            </a:endParaRPr>
          </a:p>
        </p:txBody>
      </p:sp>
      <p:sp>
        <p:nvSpPr>
          <p:cNvPr id="46" name="Rectangle 47"/>
          <p:cNvSpPr>
            <a:spLocks noChangeArrowheads="1"/>
          </p:cNvSpPr>
          <p:nvPr/>
        </p:nvSpPr>
        <p:spPr bwMode="auto">
          <a:xfrm>
            <a:off x="6248400" y="3490913"/>
            <a:ext cx="304800" cy="533400"/>
          </a:xfrm>
          <a:prstGeom prst="rect">
            <a:avLst/>
          </a:prstGeom>
          <a:solidFill>
            <a:srgbClr val="FFFFCC"/>
          </a:solidFill>
          <a:ln w="19050">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47" name="Rectangle 48"/>
          <p:cNvSpPr>
            <a:spLocks noChangeArrowheads="1"/>
          </p:cNvSpPr>
          <p:nvPr/>
        </p:nvSpPr>
        <p:spPr bwMode="auto">
          <a:xfrm>
            <a:off x="7315200" y="4495800"/>
            <a:ext cx="304800" cy="533400"/>
          </a:xfrm>
          <a:prstGeom prst="rect">
            <a:avLst/>
          </a:prstGeom>
          <a:solidFill>
            <a:srgbClr val="FFFFCC"/>
          </a:solidFill>
          <a:ln w="19050">
            <a:solidFill>
              <a:srgbClr val="009900"/>
            </a:solidFill>
            <a:miter lim="800000"/>
            <a:headEnd/>
            <a:tailEnd/>
          </a:ln>
          <a:effectLst>
            <a:outerShdw dist="107763" dir="2700000" algn="ctr" rotWithShape="0">
              <a:srgbClr val="808080"/>
            </a:outerShdw>
          </a:effectLst>
        </p:spPr>
        <p:txBody>
          <a:bodyPr wrap="none" anchor="ctr"/>
          <a:lstStyle/>
          <a:p>
            <a:pPr algn="ctr"/>
            <a:r>
              <a:rPr lang="en-US" altLang="zh-CN" sz="2800" b="1" u="none">
                <a:solidFill>
                  <a:schemeClr val="accent2"/>
                </a:solidFill>
                <a:effectLst/>
                <a:latin typeface="Times New Roman" pitchFamily="18" charset="0"/>
                <a:cs typeface="Times New Roman" pitchFamily="18" charset="0"/>
                <a:sym typeface="Symbol" pitchFamily="18" charset="2"/>
              </a:rPr>
              <a:t>Λ</a:t>
            </a:r>
          </a:p>
        </p:txBody>
      </p:sp>
      <p:sp>
        <p:nvSpPr>
          <p:cNvPr id="48" name="Line 49"/>
          <p:cNvSpPr>
            <a:spLocks noChangeShapeType="1"/>
          </p:cNvSpPr>
          <p:nvPr/>
        </p:nvSpPr>
        <p:spPr bwMode="auto">
          <a:xfrm>
            <a:off x="6400800" y="3795713"/>
            <a:ext cx="533400" cy="700087"/>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49" name="Text Box 50"/>
          <p:cNvSpPr txBox="1">
            <a:spLocks noChangeArrowheads="1"/>
          </p:cNvSpPr>
          <p:nvPr/>
        </p:nvSpPr>
        <p:spPr bwMode="auto">
          <a:xfrm>
            <a:off x="3810000" y="3765550"/>
            <a:ext cx="1111202" cy="646331"/>
          </a:xfrm>
          <a:prstGeom prst="rect">
            <a:avLst/>
          </a:prstGeom>
          <a:noFill/>
          <a:ln w="9525">
            <a:noFill/>
            <a:miter lim="800000"/>
            <a:headEnd/>
            <a:tailEnd/>
          </a:ln>
          <a:effectLst/>
        </p:spPr>
        <p:txBody>
          <a:bodyPr wrap="none">
            <a:spAutoFit/>
          </a:bodyPr>
          <a:lstStyle/>
          <a:p>
            <a:r>
              <a:rPr lang="zh-CN" altLang="en-US" sz="3600" u="none" dirty="0">
                <a:solidFill>
                  <a:srgbClr val="CC3300"/>
                </a:solidFill>
                <a:effectLst/>
                <a:latin typeface="Times New Roman" pitchFamily="18" charset="0"/>
                <a:cs typeface="Times New Roman" pitchFamily="18" charset="0"/>
              </a:rPr>
              <a:t>插入</a:t>
            </a:r>
            <a:endParaRPr lang="zh-CN" altLang="en-US" u="none" dirty="0">
              <a:solidFill>
                <a:srgbClr val="CC3300"/>
              </a:solidFill>
              <a:effectLst/>
              <a:latin typeface="Times New Roman" pitchFamily="18" charset="0"/>
              <a:cs typeface="Times New Roman" pitchFamily="18" charset="0"/>
            </a:endParaRPr>
          </a:p>
        </p:txBody>
      </p:sp>
      <p:sp>
        <p:nvSpPr>
          <p:cNvPr id="50" name="Line 51"/>
          <p:cNvSpPr>
            <a:spLocks noChangeShapeType="1"/>
          </p:cNvSpPr>
          <p:nvPr/>
        </p:nvSpPr>
        <p:spPr bwMode="auto">
          <a:xfrm>
            <a:off x="762000" y="3276600"/>
            <a:ext cx="7772400" cy="0"/>
          </a:xfrm>
          <a:prstGeom prst="line">
            <a:avLst/>
          </a:prstGeom>
          <a:noFill/>
          <a:ln w="28575" cap="rnd">
            <a:solidFill>
              <a:srgbClr val="009900"/>
            </a:solidFill>
            <a:prstDash val="sysDot"/>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51" name="Line 52"/>
          <p:cNvSpPr>
            <a:spLocks noChangeShapeType="1"/>
          </p:cNvSpPr>
          <p:nvPr/>
        </p:nvSpPr>
        <p:spPr bwMode="auto">
          <a:xfrm flipV="1">
            <a:off x="1295400" y="1828800"/>
            <a:ext cx="533400" cy="228600"/>
          </a:xfrm>
          <a:prstGeom prst="line">
            <a:avLst/>
          </a:prstGeom>
          <a:noFill/>
          <a:ln w="38100">
            <a:solidFill>
              <a:srgbClr val="CC33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52" name="Text Box 53"/>
          <p:cNvSpPr txBox="1">
            <a:spLocks noChangeArrowheads="1"/>
          </p:cNvSpPr>
          <p:nvPr/>
        </p:nvSpPr>
        <p:spPr bwMode="auto">
          <a:xfrm>
            <a:off x="990600" y="1766888"/>
            <a:ext cx="382588"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chemeClr val="hlink"/>
                </a:solidFill>
                <a:effectLst/>
                <a:latin typeface="Times New Roman" pitchFamily="18" charset="0"/>
                <a:cs typeface="Times New Roman" pitchFamily="18" charset="0"/>
              </a:rPr>
              <a:t>p</a:t>
            </a:r>
            <a:endParaRPr lang="en-US" altLang="zh-CN" u="none">
              <a:effectLst/>
              <a:latin typeface="Times New Roman" pitchFamily="18" charset="0"/>
              <a:cs typeface="Times New Roman" pitchFamily="18" charset="0"/>
            </a:endParaRPr>
          </a:p>
        </p:txBody>
      </p:sp>
      <p:sp>
        <p:nvSpPr>
          <p:cNvPr id="53" name="Line 54"/>
          <p:cNvSpPr>
            <a:spLocks noChangeShapeType="1"/>
          </p:cNvSpPr>
          <p:nvPr/>
        </p:nvSpPr>
        <p:spPr bwMode="auto">
          <a:xfrm flipV="1">
            <a:off x="5334000" y="1814513"/>
            <a:ext cx="533400" cy="228600"/>
          </a:xfrm>
          <a:prstGeom prst="line">
            <a:avLst/>
          </a:prstGeom>
          <a:noFill/>
          <a:ln w="38100">
            <a:solidFill>
              <a:srgbClr val="CC33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54" name="Text Box 55"/>
          <p:cNvSpPr txBox="1">
            <a:spLocks noChangeArrowheads="1"/>
          </p:cNvSpPr>
          <p:nvPr/>
        </p:nvSpPr>
        <p:spPr bwMode="auto">
          <a:xfrm>
            <a:off x="5029200" y="1752600"/>
            <a:ext cx="382588"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chemeClr val="hlink"/>
                </a:solidFill>
                <a:effectLst/>
                <a:latin typeface="Times New Roman" pitchFamily="18" charset="0"/>
                <a:cs typeface="Times New Roman" pitchFamily="18" charset="0"/>
              </a:rPr>
              <a:t>p</a:t>
            </a:r>
            <a:endParaRPr lang="en-US" altLang="zh-CN" u="none">
              <a:effectLst/>
              <a:latin typeface="Times New Roman" pitchFamily="18" charset="0"/>
              <a:cs typeface="Times New Roman" pitchFamily="18" charset="0"/>
            </a:endParaRPr>
          </a:p>
        </p:txBody>
      </p:sp>
      <p:sp>
        <p:nvSpPr>
          <p:cNvPr id="55" name="Line 56"/>
          <p:cNvSpPr>
            <a:spLocks noChangeShapeType="1"/>
          </p:cNvSpPr>
          <p:nvPr/>
        </p:nvSpPr>
        <p:spPr bwMode="auto">
          <a:xfrm flipV="1">
            <a:off x="1295400" y="3886200"/>
            <a:ext cx="533400" cy="228600"/>
          </a:xfrm>
          <a:prstGeom prst="line">
            <a:avLst/>
          </a:prstGeom>
          <a:noFill/>
          <a:ln w="38100">
            <a:solidFill>
              <a:srgbClr val="CC33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56" name="Text Box 57"/>
          <p:cNvSpPr txBox="1">
            <a:spLocks noChangeArrowheads="1"/>
          </p:cNvSpPr>
          <p:nvPr/>
        </p:nvSpPr>
        <p:spPr bwMode="auto">
          <a:xfrm>
            <a:off x="990600" y="3824288"/>
            <a:ext cx="382588"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chemeClr val="hlink"/>
                </a:solidFill>
                <a:effectLst/>
                <a:latin typeface="Times New Roman" pitchFamily="18" charset="0"/>
                <a:cs typeface="Times New Roman" pitchFamily="18" charset="0"/>
              </a:rPr>
              <a:t>p</a:t>
            </a:r>
            <a:endParaRPr lang="en-US" altLang="zh-CN" u="none">
              <a:effectLst/>
              <a:latin typeface="Times New Roman" pitchFamily="18" charset="0"/>
              <a:cs typeface="Times New Roman" pitchFamily="18" charset="0"/>
            </a:endParaRPr>
          </a:p>
        </p:txBody>
      </p:sp>
      <p:sp>
        <p:nvSpPr>
          <p:cNvPr id="57" name="Line 58"/>
          <p:cNvSpPr>
            <a:spLocks noChangeShapeType="1"/>
          </p:cNvSpPr>
          <p:nvPr/>
        </p:nvSpPr>
        <p:spPr bwMode="auto">
          <a:xfrm flipV="1">
            <a:off x="5334000" y="3886200"/>
            <a:ext cx="533400" cy="228600"/>
          </a:xfrm>
          <a:prstGeom prst="line">
            <a:avLst/>
          </a:prstGeom>
          <a:noFill/>
          <a:ln w="38100">
            <a:solidFill>
              <a:srgbClr val="CC33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58" name="Text Box 59"/>
          <p:cNvSpPr txBox="1">
            <a:spLocks noChangeArrowheads="1"/>
          </p:cNvSpPr>
          <p:nvPr/>
        </p:nvSpPr>
        <p:spPr bwMode="auto">
          <a:xfrm>
            <a:off x="5029200" y="3824288"/>
            <a:ext cx="382588"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chemeClr val="hlink"/>
                </a:solidFill>
                <a:effectLst/>
                <a:latin typeface="Times New Roman" pitchFamily="18" charset="0"/>
                <a:cs typeface="Times New Roman" pitchFamily="18" charset="0"/>
              </a:rPr>
              <a:t>p</a:t>
            </a:r>
            <a:endParaRPr lang="en-US" altLang="zh-CN" u="none">
              <a:effectLst/>
              <a:latin typeface="Times New Roman" pitchFamily="18" charset="0"/>
              <a:cs typeface="Times New Roman" pitchFamily="18" charset="0"/>
            </a:endParaRPr>
          </a:p>
        </p:txBody>
      </p:sp>
      <p:sp>
        <p:nvSpPr>
          <p:cNvPr id="59" name="Text Box 60"/>
          <p:cNvSpPr txBox="1">
            <a:spLocks noChangeArrowheads="1"/>
          </p:cNvSpPr>
          <p:nvPr/>
        </p:nvSpPr>
        <p:spPr bwMode="auto">
          <a:xfrm>
            <a:off x="611188" y="5013325"/>
            <a:ext cx="6840537" cy="1579065"/>
          </a:xfrm>
          <a:prstGeom prst="rect">
            <a:avLst/>
          </a:prstGeom>
          <a:noFill/>
          <a:ln w="9525">
            <a:noFill/>
            <a:miter lim="800000"/>
            <a:headEnd/>
            <a:tailEnd/>
          </a:ln>
        </p:spPr>
        <p:txBody>
          <a:bodyPr lIns="112947" tIns="56473" rIns="112947" bIns="56473">
            <a:spAutoFit/>
          </a:bodyPr>
          <a:lstStyle/>
          <a:p>
            <a:pPr defTabSz="1128713" eaLnBrk="0" hangingPunct="0"/>
            <a:r>
              <a:rPr lang="en-US" altLang="zh-CN" sz="2800" u="none" dirty="0">
                <a:solidFill>
                  <a:schemeClr val="hlink"/>
                </a:solidFill>
                <a:effectLst/>
                <a:latin typeface="Times New Roman" pitchFamily="18" charset="0"/>
                <a:cs typeface="Times New Roman" pitchFamily="18" charset="0"/>
              </a:rPr>
              <a:t>  </a:t>
            </a:r>
            <a:r>
              <a:rPr lang="en-US" altLang="zh-CN" sz="2800" b="0" u="none" dirty="0" err="1">
                <a:solidFill>
                  <a:schemeClr val="hlink"/>
                </a:solidFill>
                <a:effectLst/>
                <a:latin typeface="Times New Roman" pitchFamily="18" charset="0"/>
                <a:cs typeface="Times New Roman" pitchFamily="18" charset="0"/>
              </a:rPr>
              <a:t>NewNode</a:t>
            </a:r>
            <a:r>
              <a:rPr lang="en-US" altLang="zh-CN" sz="2800" u="none" dirty="0">
                <a:solidFill>
                  <a:schemeClr val="hlink"/>
                </a:solidFill>
                <a:effectLst/>
                <a:latin typeface="Times New Roman" pitchFamily="18" charset="0"/>
                <a:cs typeface="Times New Roman" pitchFamily="18" charset="0"/>
              </a:rPr>
              <a:t>-&gt;</a:t>
            </a:r>
            <a:r>
              <a:rPr lang="en-US" altLang="zh-CN" sz="2800" b="0" u="none" dirty="0" smtClean="0">
                <a:solidFill>
                  <a:schemeClr val="hlink"/>
                </a:solidFill>
                <a:effectLst/>
                <a:latin typeface="Times New Roman" pitchFamily="18" charset="0"/>
                <a:cs typeface="Times New Roman" pitchFamily="18" charset="0"/>
              </a:rPr>
              <a:t>link</a:t>
            </a:r>
            <a:r>
              <a:rPr lang="en-US" altLang="zh-CN" sz="2800" u="none" dirty="0" smtClean="0">
                <a:solidFill>
                  <a:schemeClr val="hlink"/>
                </a:solidFill>
                <a:effectLst/>
                <a:latin typeface="Times New Roman" pitchFamily="18" charset="0"/>
                <a:cs typeface="Times New Roman" pitchFamily="18" charset="0"/>
              </a:rPr>
              <a:t>=</a:t>
            </a:r>
            <a:r>
              <a:rPr lang="en-US" altLang="zh-CN" sz="2800" b="0" u="none" dirty="0" smtClean="0">
                <a:solidFill>
                  <a:schemeClr val="hlink"/>
                </a:solidFill>
                <a:effectLst/>
                <a:latin typeface="Times New Roman" pitchFamily="18" charset="0"/>
                <a:cs typeface="Times New Roman" pitchFamily="18" charset="0"/>
              </a:rPr>
              <a:t>p</a:t>
            </a:r>
            <a:r>
              <a:rPr lang="en-US" altLang="zh-CN" sz="2800" u="none" dirty="0" smtClean="0">
                <a:solidFill>
                  <a:schemeClr val="hlink"/>
                </a:solidFill>
                <a:effectLst/>
                <a:latin typeface="Times New Roman" pitchFamily="18" charset="0"/>
                <a:cs typeface="Times New Roman" pitchFamily="18" charset="0"/>
              </a:rPr>
              <a:t>-</a:t>
            </a:r>
            <a:r>
              <a:rPr lang="en-US" altLang="zh-CN" sz="2800" u="none" dirty="0">
                <a:solidFill>
                  <a:schemeClr val="hlink"/>
                </a:solidFill>
                <a:effectLst/>
                <a:latin typeface="Times New Roman" pitchFamily="18" charset="0"/>
                <a:cs typeface="Times New Roman" pitchFamily="18" charset="0"/>
              </a:rPr>
              <a:t>&gt;</a:t>
            </a:r>
            <a:r>
              <a:rPr lang="en-US" altLang="zh-CN" sz="2800" b="0" u="none" dirty="0">
                <a:solidFill>
                  <a:schemeClr val="hlink"/>
                </a:solidFill>
                <a:effectLst/>
                <a:latin typeface="Times New Roman" pitchFamily="18" charset="0"/>
                <a:cs typeface="Times New Roman" pitchFamily="18" charset="0"/>
              </a:rPr>
              <a:t>link</a:t>
            </a:r>
            <a:r>
              <a:rPr lang="en-US" altLang="zh-CN" sz="2800" b="1" u="none" dirty="0">
                <a:solidFill>
                  <a:schemeClr val="hlink"/>
                </a:solidFill>
                <a:effectLst/>
                <a:latin typeface="Times New Roman" pitchFamily="18" charset="0"/>
                <a:cs typeface="Times New Roman" pitchFamily="18" charset="0"/>
              </a:rPr>
              <a:t>;</a:t>
            </a:r>
            <a:r>
              <a:rPr lang="en-US" altLang="zh-CN" sz="2800" u="none" dirty="0">
                <a:solidFill>
                  <a:schemeClr val="hlink"/>
                </a:solidFill>
                <a:effectLst/>
                <a:latin typeface="Times New Roman" pitchFamily="18" charset="0"/>
                <a:cs typeface="Times New Roman" pitchFamily="18" charset="0"/>
              </a:rPr>
              <a:t>	</a:t>
            </a:r>
          </a:p>
          <a:p>
            <a:pPr defTabSz="1128713" eaLnBrk="0" hangingPunct="0"/>
            <a:r>
              <a:rPr lang="en-US" altLang="zh-CN" sz="2800" u="none" dirty="0">
                <a:solidFill>
                  <a:schemeClr val="hlink"/>
                </a:solidFill>
                <a:effectLst/>
                <a:latin typeface="Times New Roman" pitchFamily="18" charset="0"/>
                <a:cs typeface="Times New Roman" pitchFamily="18" charset="0"/>
              </a:rPr>
              <a:t>   </a:t>
            </a:r>
            <a:r>
              <a:rPr lang="en-US" altLang="zh-CN" sz="2800" b="1" u="none" dirty="0">
                <a:solidFill>
                  <a:schemeClr val="hlink"/>
                </a:solidFill>
                <a:effectLst/>
                <a:latin typeface="Times New Roman" pitchFamily="18" charset="0"/>
                <a:cs typeface="Times New Roman" pitchFamily="18" charset="0"/>
              </a:rPr>
              <a:t>if </a:t>
            </a:r>
            <a:r>
              <a:rPr lang="en-US" altLang="zh-CN" sz="2800" u="none" dirty="0" smtClean="0">
                <a:solidFill>
                  <a:schemeClr val="hlink"/>
                </a:solidFill>
                <a:effectLst/>
                <a:latin typeface="Times New Roman" pitchFamily="18" charset="0"/>
                <a:cs typeface="Times New Roman" pitchFamily="18" charset="0"/>
              </a:rPr>
              <a:t>(</a:t>
            </a:r>
            <a:r>
              <a:rPr lang="en-US" altLang="zh-CN" sz="2800" b="0" u="none" dirty="0" smtClean="0">
                <a:solidFill>
                  <a:schemeClr val="hlink"/>
                </a:solidFill>
                <a:effectLst/>
                <a:latin typeface="Times New Roman" pitchFamily="18" charset="0"/>
                <a:cs typeface="Times New Roman" pitchFamily="18" charset="0"/>
              </a:rPr>
              <a:t>p</a:t>
            </a:r>
            <a:r>
              <a:rPr lang="en-US" altLang="zh-CN" sz="2800" u="none" dirty="0" smtClean="0">
                <a:solidFill>
                  <a:schemeClr val="hlink"/>
                </a:solidFill>
                <a:effectLst/>
                <a:latin typeface="Times New Roman" pitchFamily="18" charset="0"/>
                <a:cs typeface="Times New Roman" pitchFamily="18" charset="0"/>
              </a:rPr>
              <a:t>-</a:t>
            </a:r>
            <a:r>
              <a:rPr lang="en-US" altLang="zh-CN" sz="2800" u="none" dirty="0">
                <a:solidFill>
                  <a:schemeClr val="hlink"/>
                </a:solidFill>
                <a:effectLst/>
                <a:latin typeface="Times New Roman" pitchFamily="18" charset="0"/>
                <a:cs typeface="Times New Roman" pitchFamily="18" charset="0"/>
              </a:rPr>
              <a:t>&gt;</a:t>
            </a:r>
            <a:r>
              <a:rPr lang="en-US" altLang="zh-CN" sz="2800" b="0" u="none" dirty="0" smtClean="0">
                <a:solidFill>
                  <a:schemeClr val="hlink"/>
                </a:solidFill>
                <a:effectLst/>
                <a:latin typeface="Times New Roman" pitchFamily="18" charset="0"/>
                <a:cs typeface="Times New Roman" pitchFamily="18" charset="0"/>
              </a:rPr>
              <a:t>link</a:t>
            </a:r>
            <a:r>
              <a:rPr lang="en-US" altLang="zh-CN" sz="2800" u="none" dirty="0" smtClean="0">
                <a:solidFill>
                  <a:schemeClr val="hlink"/>
                </a:solidFill>
                <a:effectLst/>
                <a:latin typeface="Times New Roman" pitchFamily="18" charset="0"/>
                <a:cs typeface="Times New Roman" pitchFamily="18" charset="0"/>
              </a:rPr>
              <a:t>==</a:t>
            </a:r>
            <a:r>
              <a:rPr lang="en-US" altLang="zh-CN" sz="2800" b="0" u="none" dirty="0" smtClean="0">
                <a:solidFill>
                  <a:schemeClr val="hlink"/>
                </a:solidFill>
                <a:effectLst/>
                <a:latin typeface="Times New Roman" pitchFamily="18" charset="0"/>
                <a:cs typeface="Times New Roman" pitchFamily="18" charset="0"/>
              </a:rPr>
              <a:t>NULL</a:t>
            </a:r>
            <a:r>
              <a:rPr lang="en-US" altLang="zh-CN" sz="2800" u="none" dirty="0" smtClean="0">
                <a:solidFill>
                  <a:schemeClr val="hlink"/>
                </a:solidFill>
                <a:effectLst/>
                <a:latin typeface="Times New Roman" pitchFamily="18" charset="0"/>
                <a:cs typeface="Times New Roman" pitchFamily="18" charset="0"/>
              </a:rPr>
              <a:t>)  </a:t>
            </a:r>
            <a:r>
              <a:rPr lang="en-US" altLang="zh-CN" sz="2800" b="0" u="none" dirty="0" smtClean="0">
                <a:solidFill>
                  <a:schemeClr val="hlink"/>
                </a:solidFill>
                <a:effectLst/>
                <a:latin typeface="Times New Roman" pitchFamily="18" charset="0"/>
                <a:cs typeface="Times New Roman" pitchFamily="18" charset="0"/>
              </a:rPr>
              <a:t>last</a:t>
            </a:r>
            <a:r>
              <a:rPr lang="en-US" altLang="zh-CN" sz="2800" u="none" dirty="0" smtClean="0">
                <a:solidFill>
                  <a:schemeClr val="hlink"/>
                </a:solidFill>
                <a:effectLst/>
                <a:latin typeface="Times New Roman" pitchFamily="18" charset="0"/>
                <a:cs typeface="Times New Roman" pitchFamily="18" charset="0"/>
              </a:rPr>
              <a:t>=</a:t>
            </a:r>
            <a:r>
              <a:rPr lang="en-US" altLang="zh-CN" sz="2800" b="0" u="none" dirty="0" err="1" smtClean="0">
                <a:solidFill>
                  <a:schemeClr val="hlink"/>
                </a:solidFill>
                <a:effectLst/>
                <a:latin typeface="Times New Roman" pitchFamily="18" charset="0"/>
                <a:cs typeface="Times New Roman" pitchFamily="18" charset="0"/>
              </a:rPr>
              <a:t>NewNode</a:t>
            </a:r>
            <a:r>
              <a:rPr lang="en-US" altLang="zh-CN" sz="2800" b="1" u="none" dirty="0">
                <a:solidFill>
                  <a:schemeClr val="hlink"/>
                </a:solidFill>
                <a:effectLst/>
                <a:latin typeface="Times New Roman" pitchFamily="18" charset="0"/>
                <a:cs typeface="Times New Roman" pitchFamily="18" charset="0"/>
              </a:rPr>
              <a:t>;</a:t>
            </a:r>
          </a:p>
          <a:p>
            <a:pPr defTabSz="1128713" eaLnBrk="0" hangingPunct="0"/>
            <a:r>
              <a:rPr lang="en-US" altLang="zh-CN" sz="2800" u="none" dirty="0">
                <a:solidFill>
                  <a:schemeClr val="hlink"/>
                </a:solidFill>
                <a:effectLst/>
                <a:latin typeface="Times New Roman" pitchFamily="18" charset="0"/>
                <a:cs typeface="Times New Roman" pitchFamily="18" charset="0"/>
              </a:rPr>
              <a:t>   </a:t>
            </a:r>
            <a:r>
              <a:rPr lang="en-US" altLang="zh-CN" sz="2800" b="0" u="none" dirty="0">
                <a:solidFill>
                  <a:schemeClr val="hlink"/>
                </a:solidFill>
                <a:effectLst/>
                <a:latin typeface="Times New Roman" pitchFamily="18" charset="0"/>
                <a:cs typeface="Times New Roman" pitchFamily="18" charset="0"/>
              </a:rPr>
              <a:t>p</a:t>
            </a:r>
            <a:r>
              <a:rPr lang="en-US" altLang="zh-CN" sz="2800" u="none" dirty="0">
                <a:solidFill>
                  <a:schemeClr val="hlink"/>
                </a:solidFill>
                <a:effectLst/>
                <a:latin typeface="Times New Roman" pitchFamily="18" charset="0"/>
                <a:cs typeface="Times New Roman" pitchFamily="18" charset="0"/>
              </a:rPr>
              <a:t>-&gt;</a:t>
            </a:r>
            <a:r>
              <a:rPr lang="en-US" altLang="zh-CN" sz="2800" b="0" u="none" dirty="0" smtClean="0">
                <a:solidFill>
                  <a:schemeClr val="hlink"/>
                </a:solidFill>
                <a:effectLst/>
                <a:latin typeface="Times New Roman" pitchFamily="18" charset="0"/>
                <a:cs typeface="Times New Roman" pitchFamily="18" charset="0"/>
              </a:rPr>
              <a:t>link</a:t>
            </a:r>
            <a:r>
              <a:rPr lang="en-US" altLang="zh-CN" sz="2800" u="none" dirty="0" smtClean="0">
                <a:solidFill>
                  <a:schemeClr val="hlink"/>
                </a:solidFill>
                <a:effectLst/>
                <a:latin typeface="Times New Roman" pitchFamily="18" charset="0"/>
                <a:cs typeface="Times New Roman" pitchFamily="18" charset="0"/>
              </a:rPr>
              <a:t>=</a:t>
            </a:r>
            <a:r>
              <a:rPr lang="en-US" altLang="zh-CN" sz="2800" b="0" u="none" dirty="0" err="1" smtClean="0">
                <a:solidFill>
                  <a:schemeClr val="hlink"/>
                </a:solidFill>
                <a:effectLst/>
                <a:latin typeface="Times New Roman" pitchFamily="18" charset="0"/>
                <a:cs typeface="Times New Roman" pitchFamily="18" charset="0"/>
              </a:rPr>
              <a:t>NewNode</a:t>
            </a:r>
            <a:r>
              <a:rPr lang="en-US" altLang="zh-CN" sz="2800" b="1" u="none" dirty="0">
                <a:solidFill>
                  <a:schemeClr val="hlink"/>
                </a:solidFill>
                <a:effectLst/>
                <a:latin typeface="Times New Roman" pitchFamily="18" charset="0"/>
                <a:cs typeface="Times New Roman" pitchFamily="18" charset="0"/>
              </a:rPr>
              <a:t>;</a:t>
            </a:r>
            <a:endParaRPr lang="en-US" altLang="zh-CN" sz="2800" b="1" u="none" dirty="0">
              <a:effectLst/>
              <a:latin typeface="Times New Roman" pitchFamily="18" charset="0"/>
              <a:cs typeface="Times New Roman" pitchFamily="18" charset="0"/>
            </a:endParaRPr>
          </a:p>
        </p:txBody>
      </p:sp>
      <p:sp>
        <p:nvSpPr>
          <p:cNvPr id="60" name="Line 61"/>
          <p:cNvSpPr>
            <a:spLocks noChangeShapeType="1"/>
          </p:cNvSpPr>
          <p:nvPr/>
        </p:nvSpPr>
        <p:spPr bwMode="auto">
          <a:xfrm flipV="1">
            <a:off x="1042988" y="3860800"/>
            <a:ext cx="720725" cy="144463"/>
          </a:xfrm>
          <a:prstGeom prst="line">
            <a:avLst/>
          </a:prstGeom>
          <a:noFill/>
          <a:ln w="28575">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1" name="Text Box 62"/>
          <p:cNvSpPr txBox="1">
            <a:spLocks noChangeArrowheads="1"/>
          </p:cNvSpPr>
          <p:nvPr/>
        </p:nvSpPr>
        <p:spPr bwMode="auto">
          <a:xfrm>
            <a:off x="323850" y="3789363"/>
            <a:ext cx="717550" cy="519112"/>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last</a:t>
            </a:r>
            <a:endParaRPr lang="en-US" altLang="zh-CN" sz="3200" u="none">
              <a:effectLst/>
              <a:latin typeface="Times New Roman" pitchFamily="18" charset="0"/>
              <a:cs typeface="Times New Roman" pitchFamily="18" charset="0"/>
            </a:endParaRPr>
          </a:p>
        </p:txBody>
      </p:sp>
      <p:sp>
        <p:nvSpPr>
          <p:cNvPr id="62" name="Line 63"/>
          <p:cNvSpPr>
            <a:spLocks noChangeShapeType="1"/>
          </p:cNvSpPr>
          <p:nvPr/>
        </p:nvSpPr>
        <p:spPr bwMode="auto">
          <a:xfrm flipV="1">
            <a:off x="6515100" y="4941888"/>
            <a:ext cx="433388" cy="144462"/>
          </a:xfrm>
          <a:prstGeom prst="line">
            <a:avLst/>
          </a:prstGeom>
          <a:noFill/>
          <a:ln w="28575">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3" name="Text Box 64"/>
          <p:cNvSpPr txBox="1">
            <a:spLocks noChangeArrowheads="1"/>
          </p:cNvSpPr>
          <p:nvPr/>
        </p:nvSpPr>
        <p:spPr bwMode="auto">
          <a:xfrm>
            <a:off x="5867400" y="4941888"/>
            <a:ext cx="717550" cy="519112"/>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last</a:t>
            </a:r>
            <a:endParaRPr lang="en-US" altLang="zh-CN" sz="3200"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500"/>
                                        <p:tgtEl>
                                          <p:spTgt spid="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ox(in)">
                                      <p:cBhvr>
                                        <p:cTn id="31" dur="500"/>
                                        <p:tgtEl>
                                          <p:spTgt spid="1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ox(in)">
                                      <p:cBhvr>
                                        <p:cTn id="34" dur="500"/>
                                        <p:tgtEl>
                                          <p:spTgt spid="13"/>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ox(in)">
                                      <p:cBhvr>
                                        <p:cTn id="37" dur="500"/>
                                        <p:tgtEl>
                                          <p:spTgt spid="14"/>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ox(in)">
                                      <p:cBhvr>
                                        <p:cTn id="40" dur="500"/>
                                        <p:tgtEl>
                                          <p:spTgt spid="15"/>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ox(in)">
                                      <p:cBhvr>
                                        <p:cTn id="43" dur="500"/>
                                        <p:tgtEl>
                                          <p:spTgt spid="1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ox(in)">
                                      <p:cBhvr>
                                        <p:cTn id="46" dur="500"/>
                                        <p:tgtEl>
                                          <p:spTgt spid="17"/>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500"/>
                                        <p:tgtEl>
                                          <p:spTgt spid="1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ox(in)">
                                      <p:cBhvr>
                                        <p:cTn id="52" dur="500"/>
                                        <p:tgtEl>
                                          <p:spTgt spid="19"/>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ox(in)">
                                      <p:cBhvr>
                                        <p:cTn id="55" dur="500"/>
                                        <p:tgtEl>
                                          <p:spTgt spid="2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ox(in)">
                                      <p:cBhvr>
                                        <p:cTn id="58" dur="500"/>
                                        <p:tgtEl>
                                          <p:spTgt spid="2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ox(in)">
                                      <p:cBhvr>
                                        <p:cTn id="61" dur="500"/>
                                        <p:tgtEl>
                                          <p:spTgt spid="22"/>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ox(in)">
                                      <p:cBhvr>
                                        <p:cTn id="64" dur="500"/>
                                        <p:tgtEl>
                                          <p:spTgt spid="23"/>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ox(in)">
                                      <p:cBhvr>
                                        <p:cTn id="67" dur="500"/>
                                        <p:tgtEl>
                                          <p:spTgt spid="24"/>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ox(in)">
                                      <p:cBhvr>
                                        <p:cTn id="70" dur="500"/>
                                        <p:tgtEl>
                                          <p:spTgt spid="25"/>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ox(in)">
                                      <p:cBhvr>
                                        <p:cTn id="73" dur="500"/>
                                        <p:tgtEl>
                                          <p:spTgt spid="26"/>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ox(in)">
                                      <p:cBhvr>
                                        <p:cTn id="76" dur="500"/>
                                        <p:tgtEl>
                                          <p:spTgt spid="27"/>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ox(in)">
                                      <p:cBhvr>
                                        <p:cTn id="79" dur="500"/>
                                        <p:tgtEl>
                                          <p:spTgt spid="28"/>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ox(in)">
                                      <p:cBhvr>
                                        <p:cTn id="82" dur="500"/>
                                        <p:tgtEl>
                                          <p:spTgt spid="29"/>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ox(in)">
                                      <p:cBhvr>
                                        <p:cTn id="85" dur="500"/>
                                        <p:tgtEl>
                                          <p:spTgt spid="30"/>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ox(in)">
                                      <p:cBhvr>
                                        <p:cTn id="88" dur="500"/>
                                        <p:tgtEl>
                                          <p:spTgt spid="31"/>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box(in)">
                                      <p:cBhvr>
                                        <p:cTn id="91" dur="500"/>
                                        <p:tgtEl>
                                          <p:spTgt spid="50"/>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box(in)">
                                      <p:cBhvr>
                                        <p:cTn id="94" dur="500"/>
                                        <p:tgtEl>
                                          <p:spTgt spid="51"/>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box(in)">
                                      <p:cBhvr>
                                        <p:cTn id="97" dur="500"/>
                                        <p:tgtEl>
                                          <p:spTgt spid="52"/>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box(in)">
                                      <p:cBhvr>
                                        <p:cTn id="100" dur="500"/>
                                        <p:tgtEl>
                                          <p:spTgt spid="53"/>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box(in)">
                                      <p:cBhvr>
                                        <p:cTn id="103" dur="5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box(in)">
                                      <p:cBhvr>
                                        <p:cTn id="108" dur="500"/>
                                        <p:tgtEl>
                                          <p:spTgt spid="32"/>
                                        </p:tgtEl>
                                      </p:cBhvr>
                                    </p:animEffect>
                                  </p:childTnLst>
                                </p:cTn>
                              </p:par>
                              <p:par>
                                <p:cTn id="109" presetID="4" presetClass="entr" presetSubtype="16" fill="hold" grpId="0" nodeType="with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box(in)">
                                      <p:cBhvr>
                                        <p:cTn id="111" dur="500"/>
                                        <p:tgtEl>
                                          <p:spTgt spid="33"/>
                                        </p:tgtEl>
                                      </p:cBhvr>
                                    </p:animEffect>
                                  </p:childTnLst>
                                </p:cTn>
                              </p:par>
                              <p:par>
                                <p:cTn id="112" presetID="4" presetClass="entr" presetSubtype="16"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box(in)">
                                      <p:cBhvr>
                                        <p:cTn id="114" dur="500"/>
                                        <p:tgtEl>
                                          <p:spTgt spid="34"/>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box(in)">
                                      <p:cBhvr>
                                        <p:cTn id="117" dur="500"/>
                                        <p:tgtEl>
                                          <p:spTgt spid="35"/>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box(in)">
                                      <p:cBhvr>
                                        <p:cTn id="120" dur="500"/>
                                        <p:tgtEl>
                                          <p:spTgt spid="36"/>
                                        </p:tgtEl>
                                      </p:cBhvr>
                                    </p:animEffect>
                                  </p:childTnLst>
                                </p:cTn>
                              </p:par>
                              <p:par>
                                <p:cTn id="121" presetID="4" presetClass="entr" presetSubtype="16"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box(in)">
                                      <p:cBhvr>
                                        <p:cTn id="123" dur="500"/>
                                        <p:tgtEl>
                                          <p:spTgt spid="37"/>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box(in)">
                                      <p:cBhvr>
                                        <p:cTn id="126" dur="500"/>
                                        <p:tgtEl>
                                          <p:spTgt spid="38"/>
                                        </p:tgtEl>
                                      </p:cBhvr>
                                    </p:animEffect>
                                  </p:childTnLst>
                                </p:cTn>
                              </p:par>
                              <p:par>
                                <p:cTn id="127" presetID="4" presetClass="entr" presetSubtype="16" fill="hold" grpId="0" nodeType="withEffect">
                                  <p:stCondLst>
                                    <p:cond delay="0"/>
                                  </p:stCondLst>
                                  <p:childTnLst>
                                    <p:set>
                                      <p:cBhvr>
                                        <p:cTn id="128" dur="1" fill="hold">
                                          <p:stCondLst>
                                            <p:cond delay="0"/>
                                          </p:stCondLst>
                                        </p:cTn>
                                        <p:tgtEl>
                                          <p:spTgt spid="39"/>
                                        </p:tgtEl>
                                        <p:attrNameLst>
                                          <p:attrName>style.visibility</p:attrName>
                                        </p:attrNameLst>
                                      </p:cBhvr>
                                      <p:to>
                                        <p:strVal val="visible"/>
                                      </p:to>
                                    </p:set>
                                    <p:animEffect transition="in" filter="box(in)">
                                      <p:cBhvr>
                                        <p:cTn id="129" dur="500"/>
                                        <p:tgtEl>
                                          <p:spTgt spid="39"/>
                                        </p:tgtEl>
                                      </p:cBhvr>
                                    </p:animEffect>
                                  </p:childTnLst>
                                </p:cTn>
                              </p:par>
                              <p:par>
                                <p:cTn id="130" presetID="4" presetClass="entr" presetSubtype="16" fill="hold" grpId="0" nodeType="withEffect">
                                  <p:stCondLst>
                                    <p:cond delay="0"/>
                                  </p:stCondLst>
                                  <p:childTnLst>
                                    <p:set>
                                      <p:cBhvr>
                                        <p:cTn id="131" dur="1" fill="hold">
                                          <p:stCondLst>
                                            <p:cond delay="0"/>
                                          </p:stCondLst>
                                        </p:cTn>
                                        <p:tgtEl>
                                          <p:spTgt spid="40"/>
                                        </p:tgtEl>
                                        <p:attrNameLst>
                                          <p:attrName>style.visibility</p:attrName>
                                        </p:attrNameLst>
                                      </p:cBhvr>
                                      <p:to>
                                        <p:strVal val="visible"/>
                                      </p:to>
                                    </p:set>
                                    <p:animEffect transition="in" filter="box(in)">
                                      <p:cBhvr>
                                        <p:cTn id="132" dur="500"/>
                                        <p:tgtEl>
                                          <p:spTgt spid="40"/>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41"/>
                                        </p:tgtEl>
                                        <p:attrNameLst>
                                          <p:attrName>style.visibility</p:attrName>
                                        </p:attrNameLst>
                                      </p:cBhvr>
                                      <p:to>
                                        <p:strVal val="visible"/>
                                      </p:to>
                                    </p:set>
                                    <p:animEffect transition="in" filter="box(in)">
                                      <p:cBhvr>
                                        <p:cTn id="135" dur="500"/>
                                        <p:tgtEl>
                                          <p:spTgt spid="41"/>
                                        </p:tgtEl>
                                      </p:cBhvr>
                                    </p:animEffect>
                                  </p:childTnLst>
                                </p:cTn>
                              </p:par>
                              <p:par>
                                <p:cTn id="136" presetID="4" presetClass="entr" presetSubtype="16" fill="hold" grpId="0" nodeType="with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box(in)">
                                      <p:cBhvr>
                                        <p:cTn id="138" dur="500"/>
                                        <p:tgtEl>
                                          <p:spTgt spid="42"/>
                                        </p:tgtEl>
                                      </p:cBhvr>
                                    </p:animEffect>
                                  </p:childTnLst>
                                </p:cTn>
                              </p:par>
                              <p:par>
                                <p:cTn id="139" presetID="4" presetClass="entr" presetSubtype="16" fill="hold" grpId="0" nodeType="with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box(in)">
                                      <p:cBhvr>
                                        <p:cTn id="141" dur="500"/>
                                        <p:tgtEl>
                                          <p:spTgt spid="43"/>
                                        </p:tgtEl>
                                      </p:cBhvr>
                                    </p:animEffect>
                                  </p:childTnLst>
                                </p:cTn>
                              </p:par>
                              <p:par>
                                <p:cTn id="142" presetID="4" presetClass="entr" presetSubtype="16"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box(in)">
                                      <p:cBhvr>
                                        <p:cTn id="144" dur="500"/>
                                        <p:tgtEl>
                                          <p:spTgt spid="44"/>
                                        </p:tgtEl>
                                      </p:cBhvr>
                                    </p:animEffect>
                                  </p:childTnLst>
                                </p:cTn>
                              </p:par>
                              <p:par>
                                <p:cTn id="145" presetID="4" presetClass="entr" presetSubtype="16" fill="hold" grpId="0" nodeType="withEffect">
                                  <p:stCondLst>
                                    <p:cond delay="0"/>
                                  </p:stCondLst>
                                  <p:childTnLst>
                                    <p:set>
                                      <p:cBhvr>
                                        <p:cTn id="146" dur="1" fill="hold">
                                          <p:stCondLst>
                                            <p:cond delay="0"/>
                                          </p:stCondLst>
                                        </p:cTn>
                                        <p:tgtEl>
                                          <p:spTgt spid="45"/>
                                        </p:tgtEl>
                                        <p:attrNameLst>
                                          <p:attrName>style.visibility</p:attrName>
                                        </p:attrNameLst>
                                      </p:cBhvr>
                                      <p:to>
                                        <p:strVal val="visible"/>
                                      </p:to>
                                    </p:set>
                                    <p:animEffect transition="in" filter="box(in)">
                                      <p:cBhvr>
                                        <p:cTn id="147" dur="500"/>
                                        <p:tgtEl>
                                          <p:spTgt spid="45"/>
                                        </p:tgtEl>
                                      </p:cBhvr>
                                    </p:animEffect>
                                  </p:childTnLst>
                                </p:cTn>
                              </p:par>
                              <p:par>
                                <p:cTn id="148" presetID="4" presetClass="entr" presetSubtype="16" fill="hold" grpId="0" nodeType="withEffect">
                                  <p:stCondLst>
                                    <p:cond delay="0"/>
                                  </p:stCondLst>
                                  <p:childTnLst>
                                    <p:set>
                                      <p:cBhvr>
                                        <p:cTn id="149" dur="1" fill="hold">
                                          <p:stCondLst>
                                            <p:cond delay="0"/>
                                          </p:stCondLst>
                                        </p:cTn>
                                        <p:tgtEl>
                                          <p:spTgt spid="46"/>
                                        </p:tgtEl>
                                        <p:attrNameLst>
                                          <p:attrName>style.visibility</p:attrName>
                                        </p:attrNameLst>
                                      </p:cBhvr>
                                      <p:to>
                                        <p:strVal val="visible"/>
                                      </p:to>
                                    </p:set>
                                    <p:animEffect transition="in" filter="box(in)">
                                      <p:cBhvr>
                                        <p:cTn id="150" dur="500"/>
                                        <p:tgtEl>
                                          <p:spTgt spid="46"/>
                                        </p:tgtEl>
                                      </p:cBhvr>
                                    </p:animEffect>
                                  </p:childTnLst>
                                </p:cTn>
                              </p:par>
                              <p:par>
                                <p:cTn id="151" presetID="4" presetClass="entr" presetSubtype="16" fill="hold" grpId="0" nodeType="withEffect">
                                  <p:stCondLst>
                                    <p:cond delay="0"/>
                                  </p:stCondLst>
                                  <p:childTnLst>
                                    <p:set>
                                      <p:cBhvr>
                                        <p:cTn id="152" dur="1" fill="hold">
                                          <p:stCondLst>
                                            <p:cond delay="0"/>
                                          </p:stCondLst>
                                        </p:cTn>
                                        <p:tgtEl>
                                          <p:spTgt spid="47"/>
                                        </p:tgtEl>
                                        <p:attrNameLst>
                                          <p:attrName>style.visibility</p:attrName>
                                        </p:attrNameLst>
                                      </p:cBhvr>
                                      <p:to>
                                        <p:strVal val="visible"/>
                                      </p:to>
                                    </p:set>
                                    <p:animEffect transition="in" filter="box(in)">
                                      <p:cBhvr>
                                        <p:cTn id="153" dur="500"/>
                                        <p:tgtEl>
                                          <p:spTgt spid="47"/>
                                        </p:tgtEl>
                                      </p:cBhvr>
                                    </p:animEffect>
                                  </p:childTnLst>
                                </p:cTn>
                              </p:par>
                              <p:par>
                                <p:cTn id="154" presetID="4" presetClass="entr" presetSubtype="16" fill="hold" grpId="0" nodeType="withEffect">
                                  <p:stCondLst>
                                    <p:cond delay="0"/>
                                  </p:stCondLst>
                                  <p:childTnLst>
                                    <p:set>
                                      <p:cBhvr>
                                        <p:cTn id="155" dur="1" fill="hold">
                                          <p:stCondLst>
                                            <p:cond delay="0"/>
                                          </p:stCondLst>
                                        </p:cTn>
                                        <p:tgtEl>
                                          <p:spTgt spid="48"/>
                                        </p:tgtEl>
                                        <p:attrNameLst>
                                          <p:attrName>style.visibility</p:attrName>
                                        </p:attrNameLst>
                                      </p:cBhvr>
                                      <p:to>
                                        <p:strVal val="visible"/>
                                      </p:to>
                                    </p:set>
                                    <p:animEffect transition="in" filter="box(in)">
                                      <p:cBhvr>
                                        <p:cTn id="156" dur="500"/>
                                        <p:tgtEl>
                                          <p:spTgt spid="48"/>
                                        </p:tgtEl>
                                      </p:cBhvr>
                                    </p:animEffect>
                                  </p:childTnLst>
                                </p:cTn>
                              </p:par>
                              <p:par>
                                <p:cTn id="157" presetID="4" presetClass="entr" presetSubtype="16" fill="hold" grpId="0" nodeType="withEffect">
                                  <p:stCondLst>
                                    <p:cond delay="0"/>
                                  </p:stCondLst>
                                  <p:childTnLst>
                                    <p:set>
                                      <p:cBhvr>
                                        <p:cTn id="158" dur="1" fill="hold">
                                          <p:stCondLst>
                                            <p:cond delay="0"/>
                                          </p:stCondLst>
                                        </p:cTn>
                                        <p:tgtEl>
                                          <p:spTgt spid="49"/>
                                        </p:tgtEl>
                                        <p:attrNameLst>
                                          <p:attrName>style.visibility</p:attrName>
                                        </p:attrNameLst>
                                      </p:cBhvr>
                                      <p:to>
                                        <p:strVal val="visible"/>
                                      </p:to>
                                    </p:set>
                                    <p:animEffect transition="in" filter="box(in)">
                                      <p:cBhvr>
                                        <p:cTn id="159" dur="500"/>
                                        <p:tgtEl>
                                          <p:spTgt spid="49"/>
                                        </p:tgtEl>
                                      </p:cBhvr>
                                    </p:animEffect>
                                  </p:childTnLst>
                                </p:cTn>
                              </p:par>
                              <p:par>
                                <p:cTn id="160" presetID="4" presetClass="entr" presetSubtype="16"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box(in)">
                                      <p:cBhvr>
                                        <p:cTn id="162" dur="500"/>
                                        <p:tgtEl>
                                          <p:spTgt spid="55"/>
                                        </p:tgtEl>
                                      </p:cBhvr>
                                    </p:animEffect>
                                  </p:childTnLst>
                                </p:cTn>
                              </p:par>
                              <p:par>
                                <p:cTn id="163" presetID="4" presetClass="entr" presetSubtype="16"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box(in)">
                                      <p:cBhvr>
                                        <p:cTn id="165" dur="500"/>
                                        <p:tgtEl>
                                          <p:spTgt spid="56"/>
                                        </p:tgtEl>
                                      </p:cBhvr>
                                    </p:animEffect>
                                  </p:childTnLst>
                                </p:cTn>
                              </p:par>
                              <p:par>
                                <p:cTn id="166" presetID="4" presetClass="entr" presetSubtype="16"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box(in)">
                                      <p:cBhvr>
                                        <p:cTn id="168" dur="500"/>
                                        <p:tgtEl>
                                          <p:spTgt spid="57"/>
                                        </p:tgtEl>
                                      </p:cBhvr>
                                    </p:animEffect>
                                  </p:childTnLst>
                                </p:cTn>
                              </p:par>
                              <p:par>
                                <p:cTn id="169" presetID="4" presetClass="entr" presetSubtype="16"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box(in)">
                                      <p:cBhvr>
                                        <p:cTn id="171" dur="500"/>
                                        <p:tgtEl>
                                          <p:spTgt spid="58"/>
                                        </p:tgtEl>
                                      </p:cBhvr>
                                    </p:animEffect>
                                  </p:childTnLst>
                                </p:cTn>
                              </p:par>
                              <p:par>
                                <p:cTn id="172" presetID="4" presetClass="entr" presetSubtype="16" fill="hold" grpId="0" nodeType="withEffect">
                                  <p:stCondLst>
                                    <p:cond delay="0"/>
                                  </p:stCondLst>
                                  <p:childTnLst>
                                    <p:set>
                                      <p:cBhvr>
                                        <p:cTn id="173" dur="1" fill="hold">
                                          <p:stCondLst>
                                            <p:cond delay="0"/>
                                          </p:stCondLst>
                                        </p:cTn>
                                        <p:tgtEl>
                                          <p:spTgt spid="60"/>
                                        </p:tgtEl>
                                        <p:attrNameLst>
                                          <p:attrName>style.visibility</p:attrName>
                                        </p:attrNameLst>
                                      </p:cBhvr>
                                      <p:to>
                                        <p:strVal val="visible"/>
                                      </p:to>
                                    </p:set>
                                    <p:animEffect transition="in" filter="box(in)">
                                      <p:cBhvr>
                                        <p:cTn id="174" dur="500"/>
                                        <p:tgtEl>
                                          <p:spTgt spid="60"/>
                                        </p:tgtEl>
                                      </p:cBhvr>
                                    </p:animEffect>
                                  </p:childTnLst>
                                </p:cTn>
                              </p:par>
                              <p:par>
                                <p:cTn id="175" presetID="4" presetClass="entr" presetSubtype="16" fill="hold" grpId="0" nodeType="withEffect">
                                  <p:stCondLst>
                                    <p:cond delay="0"/>
                                  </p:stCondLst>
                                  <p:childTnLst>
                                    <p:set>
                                      <p:cBhvr>
                                        <p:cTn id="176" dur="1" fill="hold">
                                          <p:stCondLst>
                                            <p:cond delay="0"/>
                                          </p:stCondLst>
                                        </p:cTn>
                                        <p:tgtEl>
                                          <p:spTgt spid="61"/>
                                        </p:tgtEl>
                                        <p:attrNameLst>
                                          <p:attrName>style.visibility</p:attrName>
                                        </p:attrNameLst>
                                      </p:cBhvr>
                                      <p:to>
                                        <p:strVal val="visible"/>
                                      </p:to>
                                    </p:set>
                                    <p:animEffect transition="in" filter="box(in)">
                                      <p:cBhvr>
                                        <p:cTn id="177" dur="500"/>
                                        <p:tgtEl>
                                          <p:spTgt spid="61"/>
                                        </p:tgtEl>
                                      </p:cBhvr>
                                    </p:animEffect>
                                  </p:childTnLst>
                                </p:cTn>
                              </p:par>
                              <p:par>
                                <p:cTn id="178" presetID="4" presetClass="entr" presetSubtype="16" fill="hold" grpId="0" nodeType="withEffect">
                                  <p:stCondLst>
                                    <p:cond delay="0"/>
                                  </p:stCondLst>
                                  <p:childTnLst>
                                    <p:set>
                                      <p:cBhvr>
                                        <p:cTn id="179" dur="1" fill="hold">
                                          <p:stCondLst>
                                            <p:cond delay="0"/>
                                          </p:stCondLst>
                                        </p:cTn>
                                        <p:tgtEl>
                                          <p:spTgt spid="62"/>
                                        </p:tgtEl>
                                        <p:attrNameLst>
                                          <p:attrName>style.visibility</p:attrName>
                                        </p:attrNameLst>
                                      </p:cBhvr>
                                      <p:to>
                                        <p:strVal val="visible"/>
                                      </p:to>
                                    </p:set>
                                    <p:animEffect transition="in" filter="box(in)">
                                      <p:cBhvr>
                                        <p:cTn id="180" dur="500"/>
                                        <p:tgtEl>
                                          <p:spTgt spid="62"/>
                                        </p:tgtEl>
                                      </p:cBhvr>
                                    </p:animEffect>
                                  </p:childTnLst>
                                </p:cTn>
                              </p:par>
                              <p:par>
                                <p:cTn id="181" presetID="4" presetClass="entr" presetSubtype="16" fill="hold" grpId="0" nodeType="withEffect">
                                  <p:stCondLst>
                                    <p:cond delay="0"/>
                                  </p:stCondLst>
                                  <p:childTnLst>
                                    <p:set>
                                      <p:cBhvr>
                                        <p:cTn id="182" dur="1" fill="hold">
                                          <p:stCondLst>
                                            <p:cond delay="0"/>
                                          </p:stCondLst>
                                        </p:cTn>
                                        <p:tgtEl>
                                          <p:spTgt spid="63"/>
                                        </p:tgtEl>
                                        <p:attrNameLst>
                                          <p:attrName>style.visibility</p:attrName>
                                        </p:attrNameLst>
                                      </p:cBhvr>
                                      <p:to>
                                        <p:strVal val="visible"/>
                                      </p:to>
                                    </p:set>
                                    <p:animEffect transition="in" filter="box(in)">
                                      <p:cBhvr>
                                        <p:cTn id="183" dur="500"/>
                                        <p:tgtEl>
                                          <p:spTgt spid="63"/>
                                        </p:tgtEl>
                                      </p:cBhvr>
                                    </p:animEffect>
                                  </p:childTnLst>
                                </p:cTn>
                              </p:par>
                            </p:childTnLst>
                          </p:cTn>
                        </p:par>
                      </p:childTnLst>
                    </p:cTn>
                  </p:par>
                  <p:par>
                    <p:cTn id="184" fill="hold">
                      <p:stCondLst>
                        <p:cond delay="indefinite"/>
                      </p:stCondLst>
                      <p:childTnLst>
                        <p:par>
                          <p:cTn id="185" fill="hold">
                            <p:stCondLst>
                              <p:cond delay="0"/>
                            </p:stCondLst>
                            <p:childTnLst>
                              <p:par>
                                <p:cTn id="186" presetID="5" presetClass="entr" presetSubtype="10" fill="hold" grpId="0" nodeType="clickEffect">
                                  <p:stCondLst>
                                    <p:cond delay="0"/>
                                  </p:stCondLst>
                                  <p:childTnLst>
                                    <p:set>
                                      <p:cBhvr>
                                        <p:cTn id="187" dur="1" fill="hold">
                                          <p:stCondLst>
                                            <p:cond delay="0"/>
                                          </p:stCondLst>
                                        </p:cTn>
                                        <p:tgtEl>
                                          <p:spTgt spid="59"/>
                                        </p:tgtEl>
                                        <p:attrNameLst>
                                          <p:attrName>style.visibility</p:attrName>
                                        </p:attrNameLst>
                                      </p:cBhvr>
                                      <p:to>
                                        <p:strVal val="visible"/>
                                      </p:to>
                                    </p:set>
                                    <p:animEffect transition="in" filter="checkerboard(across)">
                                      <p:cBhvr>
                                        <p:cTn id="18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animBg="1"/>
      <p:bldP spid="14" grpId="0" animBg="1"/>
      <p:bldP spid="15" grpId="0" animBg="1"/>
      <p:bldP spid="16" grpId="0"/>
      <p:bldP spid="17" grpId="0" animBg="1"/>
      <p:bldP spid="18" grpId="0" animBg="1"/>
      <p:bldP spid="19" grpId="0" animBg="1"/>
      <p:bldP spid="20" grpId="0" animBg="1"/>
      <p:bldP spid="21" grpId="0" animBg="1"/>
      <p:bldP spid="22" grpId="0" animBg="1"/>
      <p:bldP spid="23" grpId="0" animBg="1"/>
      <p:bldP spid="24" grpId="0" animBg="1"/>
      <p:bldP spid="25" grpId="0"/>
      <p:bldP spid="26" grpId="0" animBg="1"/>
      <p:bldP spid="27" grpId="0" animBg="1"/>
      <p:bldP spid="28" grpId="0" animBg="1"/>
      <p:bldP spid="29" grpId="0"/>
      <p:bldP spid="30" grpId="0" animBg="1"/>
      <p:bldP spid="31" grpId="0"/>
      <p:bldP spid="32" grpId="0" animBg="1"/>
      <p:bldP spid="33" grpId="0" animBg="1"/>
      <p:bldP spid="34" grpId="0"/>
      <p:bldP spid="35" grpId="0" animBg="1"/>
      <p:bldP spid="36" grpId="0" animBg="1"/>
      <p:bldP spid="37" grpId="0"/>
      <p:bldP spid="38" grpId="0" animBg="1"/>
      <p:bldP spid="39" grpId="0" animBg="1"/>
      <p:bldP spid="40" grpId="0" animBg="1"/>
      <p:bldP spid="41" grpId="0"/>
      <p:bldP spid="42" grpId="0" animBg="1"/>
      <p:bldP spid="43" grpId="0" animBg="1"/>
      <p:bldP spid="44" grpId="0" animBg="1"/>
      <p:bldP spid="45" grpId="0"/>
      <p:bldP spid="46" grpId="0" animBg="1"/>
      <p:bldP spid="47" grpId="0" animBg="1"/>
      <p:bldP spid="48" grpId="0" animBg="1"/>
      <p:bldP spid="49" grpId="0"/>
      <p:bldP spid="50" grpId="0" animBg="1"/>
      <p:bldP spid="51" grpId="0" animBg="1"/>
      <p:bldP spid="52" grpId="0"/>
      <p:bldP spid="53" grpId="0" animBg="1"/>
      <p:bldP spid="54" grpId="0"/>
      <p:bldP spid="55" grpId="0" animBg="1"/>
      <p:bldP spid="56" grpId="0"/>
      <p:bldP spid="57" grpId="0" animBg="1"/>
      <p:bldP spid="58" grpId="0"/>
      <p:bldP spid="59" grpId="0"/>
      <p:bldP spid="60" grpId="0" animBg="1"/>
      <p:bldP spid="61" grpId="0"/>
      <p:bldP spid="62" grpId="0" animBg="1"/>
      <p:bldP spid="63" grpId="0"/>
    </p:bld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152</a:t>
            </a:fld>
            <a:endParaRPr lang="en-US" altLang="zh-CN"/>
          </a:p>
        </p:txBody>
      </p:sp>
      <p:sp>
        <p:nvSpPr>
          <p:cNvPr id="3" name="Text Box 4"/>
          <p:cNvSpPr txBox="1">
            <a:spLocks noChangeArrowheads="1"/>
          </p:cNvSpPr>
          <p:nvPr/>
        </p:nvSpPr>
        <p:spPr bwMode="auto">
          <a:xfrm>
            <a:off x="533400" y="525463"/>
            <a:ext cx="8686800" cy="617537"/>
          </a:xfrm>
          <a:prstGeom prst="rect">
            <a:avLst/>
          </a:prstGeom>
          <a:noFill/>
          <a:ln w="9525">
            <a:noFill/>
            <a:miter lim="800000"/>
            <a:headEnd/>
            <a:tailEnd/>
          </a:ln>
        </p:spPr>
        <p:txBody>
          <a:bodyPr lIns="112947" tIns="56473" rIns="112947" bIns="56473">
            <a:spAutoFit/>
          </a:bodyPr>
          <a:lstStyle/>
          <a:p>
            <a:pPr defTabSz="1128713"/>
            <a:r>
              <a:rPr lang="zh-CN" altLang="en-US" sz="3300" b="1">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从带表头结点的单链表中删除最前端的结点</a:t>
            </a:r>
            <a:endParaRPr lang="zh-CN" altLang="en-US" sz="3300">
              <a:solidFill>
                <a:schemeClr val="hlink"/>
              </a:solidFill>
              <a:latin typeface="Times New Roman" pitchFamily="18" charset="0"/>
              <a:cs typeface="Times New Roman" pitchFamily="18" charset="0"/>
            </a:endParaRPr>
          </a:p>
        </p:txBody>
      </p:sp>
      <p:sp>
        <p:nvSpPr>
          <p:cNvPr id="4" name="Text Box 5"/>
          <p:cNvSpPr txBox="1">
            <a:spLocks noChangeArrowheads="1"/>
          </p:cNvSpPr>
          <p:nvPr/>
        </p:nvSpPr>
        <p:spPr bwMode="auto">
          <a:xfrm>
            <a:off x="5638800" y="1843088"/>
            <a:ext cx="2462213" cy="519112"/>
          </a:xfrm>
          <a:prstGeom prst="rect">
            <a:avLst/>
          </a:prstGeom>
          <a:noFill/>
          <a:ln w="9525">
            <a:noFill/>
            <a:miter lim="800000"/>
            <a:headEnd/>
            <a:tailEnd/>
          </a:ln>
          <a:effectLst/>
        </p:spPr>
        <p:txBody>
          <a:bodyPr>
            <a:spAutoFit/>
          </a:bodyPr>
          <a:lstStyle/>
          <a:p>
            <a:r>
              <a:rPr lang="en-US" altLang="zh-CN" sz="2800" b="1" u="none" dirty="0">
                <a:solidFill>
                  <a:srgbClr val="CC3300"/>
                </a:solidFill>
                <a:effectLst/>
                <a:latin typeface="Times New Roman" pitchFamily="18" charset="0"/>
                <a:cs typeface="Times New Roman" pitchFamily="18" charset="0"/>
              </a:rPr>
              <a:t>(</a:t>
            </a:r>
            <a:r>
              <a:rPr lang="zh-CN" altLang="en-US" sz="2800" b="1" u="none" dirty="0">
                <a:solidFill>
                  <a:srgbClr val="CC3300"/>
                </a:solidFill>
                <a:effectLst/>
                <a:latin typeface="Times New Roman" pitchFamily="18" charset="0"/>
                <a:cs typeface="Times New Roman" pitchFamily="18" charset="0"/>
              </a:rPr>
              <a:t>非空表）</a:t>
            </a:r>
            <a:endParaRPr lang="zh-CN" altLang="en-US" u="none" dirty="0">
              <a:solidFill>
                <a:srgbClr val="CC3300"/>
              </a:solidFill>
              <a:effectLst/>
              <a:latin typeface="Times New Roman" pitchFamily="18" charset="0"/>
              <a:cs typeface="Times New Roman" pitchFamily="18" charset="0"/>
            </a:endParaRPr>
          </a:p>
        </p:txBody>
      </p:sp>
      <p:sp>
        <p:nvSpPr>
          <p:cNvPr id="5" name="Text Box 6"/>
          <p:cNvSpPr txBox="1">
            <a:spLocks noChangeArrowheads="1"/>
          </p:cNvSpPr>
          <p:nvPr/>
        </p:nvSpPr>
        <p:spPr bwMode="auto">
          <a:xfrm>
            <a:off x="3733800" y="5805488"/>
            <a:ext cx="1414463" cy="519112"/>
          </a:xfrm>
          <a:prstGeom prst="rect">
            <a:avLst/>
          </a:prstGeom>
          <a:noFill/>
          <a:ln w="9525">
            <a:noFill/>
            <a:miter lim="800000"/>
            <a:headEnd/>
            <a:tailEnd/>
          </a:ln>
          <a:effectLst/>
        </p:spPr>
        <p:txBody>
          <a:bodyPr>
            <a:spAutoFit/>
          </a:bodyPr>
          <a:lstStyle/>
          <a:p>
            <a:r>
              <a:rPr lang="en-US" altLang="zh-CN" sz="2800" b="1" u="none" dirty="0">
                <a:solidFill>
                  <a:srgbClr val="CC3300"/>
                </a:solidFill>
                <a:effectLst/>
                <a:latin typeface="Times New Roman" pitchFamily="18" charset="0"/>
                <a:cs typeface="Times New Roman" pitchFamily="18" charset="0"/>
              </a:rPr>
              <a:t>(</a:t>
            </a:r>
            <a:r>
              <a:rPr lang="zh-CN" altLang="en-US" sz="2800" b="1" u="none" dirty="0">
                <a:solidFill>
                  <a:srgbClr val="CC3300"/>
                </a:solidFill>
                <a:effectLst/>
                <a:latin typeface="Times New Roman" pitchFamily="18" charset="0"/>
                <a:cs typeface="Times New Roman" pitchFamily="18" charset="0"/>
              </a:rPr>
              <a:t>空表）</a:t>
            </a:r>
            <a:endParaRPr lang="zh-CN" altLang="en-US" u="none" dirty="0">
              <a:solidFill>
                <a:srgbClr val="CC3300"/>
              </a:solidFill>
              <a:effectLst/>
              <a:latin typeface="Times New Roman" pitchFamily="18" charset="0"/>
              <a:cs typeface="Times New Roman" pitchFamily="18" charset="0"/>
            </a:endParaRPr>
          </a:p>
        </p:txBody>
      </p:sp>
      <p:sp>
        <p:nvSpPr>
          <p:cNvPr id="6" name="Rectangle 7"/>
          <p:cNvSpPr>
            <a:spLocks noChangeArrowheads="1"/>
          </p:cNvSpPr>
          <p:nvPr/>
        </p:nvSpPr>
        <p:spPr bwMode="auto">
          <a:xfrm>
            <a:off x="3048000" y="1325563"/>
            <a:ext cx="3810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a:effectLst/>
              <a:latin typeface="Times New Roman" pitchFamily="18" charset="0"/>
              <a:cs typeface="Times New Roman" pitchFamily="18" charset="0"/>
            </a:endParaRPr>
          </a:p>
        </p:txBody>
      </p:sp>
      <p:sp>
        <p:nvSpPr>
          <p:cNvPr id="7" name="Rectangle 8"/>
          <p:cNvSpPr>
            <a:spLocks noChangeArrowheads="1"/>
          </p:cNvSpPr>
          <p:nvPr/>
        </p:nvSpPr>
        <p:spPr bwMode="auto">
          <a:xfrm>
            <a:off x="1905000" y="1311275"/>
            <a:ext cx="381000" cy="533400"/>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8" name="Rectangle 9"/>
          <p:cNvSpPr>
            <a:spLocks noChangeArrowheads="1"/>
          </p:cNvSpPr>
          <p:nvPr/>
        </p:nvSpPr>
        <p:spPr bwMode="auto">
          <a:xfrm>
            <a:off x="3429000" y="1325563"/>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a:effectLst/>
              <a:latin typeface="Times New Roman" pitchFamily="18" charset="0"/>
              <a:cs typeface="Times New Roman" pitchFamily="18" charset="0"/>
            </a:endParaRPr>
          </a:p>
        </p:txBody>
      </p:sp>
      <p:sp>
        <p:nvSpPr>
          <p:cNvPr id="9" name="Line 10"/>
          <p:cNvSpPr>
            <a:spLocks noChangeShapeType="1"/>
          </p:cNvSpPr>
          <p:nvPr/>
        </p:nvSpPr>
        <p:spPr bwMode="auto">
          <a:xfrm flipV="1">
            <a:off x="3581400" y="1539875"/>
            <a:ext cx="609600" cy="14288"/>
          </a:xfrm>
          <a:prstGeom prst="line">
            <a:avLst/>
          </a:prstGeom>
          <a:noFill/>
          <a:ln w="38100">
            <a:solidFill>
              <a:schemeClr val="tx2"/>
            </a:solidFill>
            <a:round/>
            <a:headEnd/>
            <a:tailEnd type="triangle" w="sm" len="lg"/>
          </a:ln>
        </p:spPr>
        <p:txBody>
          <a:bodyPr wrap="none" anchor="ctr"/>
          <a:lstStyle/>
          <a:p>
            <a:endParaRPr lang="zh-CN" altLang="en-US">
              <a:effectLst/>
              <a:latin typeface="Times New Roman" pitchFamily="18" charset="0"/>
              <a:cs typeface="Times New Roman" pitchFamily="18" charset="0"/>
            </a:endParaRPr>
          </a:p>
        </p:txBody>
      </p:sp>
      <p:sp>
        <p:nvSpPr>
          <p:cNvPr id="10" name="Line 11"/>
          <p:cNvSpPr>
            <a:spLocks noChangeShapeType="1"/>
          </p:cNvSpPr>
          <p:nvPr/>
        </p:nvSpPr>
        <p:spPr bwMode="auto">
          <a:xfrm>
            <a:off x="3886200" y="1539875"/>
            <a:ext cx="457200" cy="0"/>
          </a:xfrm>
          <a:prstGeom prst="line">
            <a:avLst/>
          </a:prstGeom>
          <a:noFill/>
          <a:ln w="38100">
            <a:solidFill>
              <a:schemeClr val="tx2"/>
            </a:solidFill>
            <a:prstDash val="sysDot"/>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1" name="Rectangle 12"/>
          <p:cNvSpPr>
            <a:spLocks noChangeArrowheads="1"/>
          </p:cNvSpPr>
          <p:nvPr/>
        </p:nvSpPr>
        <p:spPr bwMode="auto">
          <a:xfrm>
            <a:off x="2286000" y="1311275"/>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2" name="Line 13"/>
          <p:cNvSpPr>
            <a:spLocks noChangeShapeType="1"/>
          </p:cNvSpPr>
          <p:nvPr/>
        </p:nvSpPr>
        <p:spPr bwMode="auto">
          <a:xfrm>
            <a:off x="2438400" y="1539875"/>
            <a:ext cx="609600" cy="14288"/>
          </a:xfrm>
          <a:prstGeom prst="line">
            <a:avLst/>
          </a:prstGeom>
          <a:noFill/>
          <a:ln w="38100">
            <a:solidFill>
              <a:schemeClr val="tx2"/>
            </a:solidFill>
            <a:round/>
            <a:headEnd/>
            <a:tailEnd type="triangle" w="sm" len="lg"/>
          </a:ln>
        </p:spPr>
        <p:txBody>
          <a:bodyPr wrap="none" anchor="ctr"/>
          <a:lstStyle/>
          <a:p>
            <a:endParaRPr lang="zh-CN" altLang="en-US">
              <a:effectLst/>
              <a:latin typeface="Times New Roman" pitchFamily="18" charset="0"/>
              <a:cs typeface="Times New Roman" pitchFamily="18" charset="0"/>
            </a:endParaRPr>
          </a:p>
        </p:txBody>
      </p:sp>
      <p:sp>
        <p:nvSpPr>
          <p:cNvPr id="13" name="Line 14"/>
          <p:cNvSpPr>
            <a:spLocks noChangeShapeType="1"/>
          </p:cNvSpPr>
          <p:nvPr/>
        </p:nvSpPr>
        <p:spPr bwMode="auto">
          <a:xfrm>
            <a:off x="1524000" y="1539875"/>
            <a:ext cx="3810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4" name="Text Box 15"/>
          <p:cNvSpPr txBox="1">
            <a:spLocks noChangeArrowheads="1"/>
          </p:cNvSpPr>
          <p:nvPr/>
        </p:nvSpPr>
        <p:spPr bwMode="auto">
          <a:xfrm>
            <a:off x="762000" y="1249363"/>
            <a:ext cx="815975" cy="519112"/>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15" name="Rectangle 16"/>
          <p:cNvSpPr>
            <a:spLocks noChangeArrowheads="1"/>
          </p:cNvSpPr>
          <p:nvPr/>
        </p:nvSpPr>
        <p:spPr bwMode="auto">
          <a:xfrm>
            <a:off x="4191000" y="1325563"/>
            <a:ext cx="3810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a:effectLst/>
              <a:latin typeface="Times New Roman" pitchFamily="18" charset="0"/>
              <a:cs typeface="Times New Roman" pitchFamily="18" charset="0"/>
            </a:endParaRPr>
          </a:p>
        </p:txBody>
      </p:sp>
      <p:sp>
        <p:nvSpPr>
          <p:cNvPr id="16" name="Rectangle 17"/>
          <p:cNvSpPr>
            <a:spLocks noChangeArrowheads="1"/>
          </p:cNvSpPr>
          <p:nvPr/>
        </p:nvSpPr>
        <p:spPr bwMode="auto">
          <a:xfrm>
            <a:off x="4572000" y="1325563"/>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a:effectLst/>
              <a:latin typeface="Times New Roman" pitchFamily="18" charset="0"/>
              <a:cs typeface="Times New Roman" pitchFamily="18" charset="0"/>
            </a:endParaRPr>
          </a:p>
        </p:txBody>
      </p:sp>
      <p:sp>
        <p:nvSpPr>
          <p:cNvPr id="17" name="Line 18"/>
          <p:cNvSpPr>
            <a:spLocks noChangeShapeType="1"/>
          </p:cNvSpPr>
          <p:nvPr/>
        </p:nvSpPr>
        <p:spPr bwMode="auto">
          <a:xfrm>
            <a:off x="4724400" y="1554163"/>
            <a:ext cx="609600" cy="0"/>
          </a:xfrm>
          <a:prstGeom prst="line">
            <a:avLst/>
          </a:prstGeom>
          <a:noFill/>
          <a:ln w="38100">
            <a:solidFill>
              <a:schemeClr val="tx2"/>
            </a:solidFill>
            <a:round/>
            <a:headEnd/>
            <a:tailEnd type="triangle" w="sm" len="lg"/>
          </a:ln>
        </p:spPr>
        <p:txBody>
          <a:bodyPr wrap="none" anchor="ctr"/>
          <a:lstStyle/>
          <a:p>
            <a:endParaRPr lang="zh-CN" altLang="en-US">
              <a:effectLst/>
              <a:latin typeface="Times New Roman" pitchFamily="18" charset="0"/>
              <a:cs typeface="Times New Roman" pitchFamily="18" charset="0"/>
            </a:endParaRPr>
          </a:p>
        </p:txBody>
      </p:sp>
      <p:sp>
        <p:nvSpPr>
          <p:cNvPr id="18" name="Line 19"/>
          <p:cNvSpPr>
            <a:spLocks noChangeShapeType="1"/>
          </p:cNvSpPr>
          <p:nvPr/>
        </p:nvSpPr>
        <p:spPr bwMode="auto">
          <a:xfrm>
            <a:off x="5334000" y="1554163"/>
            <a:ext cx="457200" cy="0"/>
          </a:xfrm>
          <a:prstGeom prst="line">
            <a:avLst/>
          </a:prstGeom>
          <a:noFill/>
          <a:ln w="38100">
            <a:solidFill>
              <a:schemeClr val="tx2"/>
            </a:solidFill>
            <a:prstDash val="sysDot"/>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9" name="Rectangle 20"/>
          <p:cNvSpPr>
            <a:spLocks noChangeArrowheads="1"/>
          </p:cNvSpPr>
          <p:nvPr/>
        </p:nvSpPr>
        <p:spPr bwMode="auto">
          <a:xfrm>
            <a:off x="3048000" y="2454275"/>
            <a:ext cx="381000" cy="533400"/>
          </a:xfrm>
          <a:prstGeom prst="rect">
            <a:avLst/>
          </a:prstGeom>
          <a:solidFill>
            <a:schemeClr val="bg1">
              <a:lumMod val="65000"/>
            </a:schemeClr>
          </a:solidFill>
          <a:ln w="28575">
            <a:solidFill>
              <a:srgbClr val="FF3300"/>
            </a:solidFill>
            <a:miter lim="800000"/>
            <a:headEnd/>
            <a:tailEnd/>
          </a:ln>
          <a:effectLst>
            <a:outerShdw dist="107763" dir="2700000" algn="ctr" rotWithShape="0">
              <a:srgbClr val="808080"/>
            </a:outerShdw>
          </a:effectLst>
        </p:spPr>
        <p:txBody>
          <a:bodyPr wrap="none" anchor="ctr"/>
          <a:lstStyle/>
          <a:p>
            <a:pPr algn="ctr"/>
            <a:endParaRPr lang="zh-CN" altLang="zh-CN" sz="3200">
              <a:effectLst/>
              <a:latin typeface="Times New Roman" pitchFamily="18" charset="0"/>
              <a:cs typeface="Times New Roman" pitchFamily="18" charset="0"/>
            </a:endParaRPr>
          </a:p>
        </p:txBody>
      </p:sp>
      <p:sp>
        <p:nvSpPr>
          <p:cNvPr id="20" name="Rectangle 21"/>
          <p:cNvSpPr>
            <a:spLocks noChangeArrowheads="1"/>
          </p:cNvSpPr>
          <p:nvPr/>
        </p:nvSpPr>
        <p:spPr bwMode="auto">
          <a:xfrm>
            <a:off x="1905000" y="2454275"/>
            <a:ext cx="381000" cy="533400"/>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21" name="Rectangle 22"/>
          <p:cNvSpPr>
            <a:spLocks noChangeArrowheads="1"/>
          </p:cNvSpPr>
          <p:nvPr/>
        </p:nvSpPr>
        <p:spPr bwMode="auto">
          <a:xfrm>
            <a:off x="3429000" y="2454275"/>
            <a:ext cx="304800" cy="533400"/>
          </a:xfrm>
          <a:prstGeom prst="rect">
            <a:avLst/>
          </a:prstGeom>
          <a:solidFill>
            <a:schemeClr val="bg1">
              <a:lumMod val="65000"/>
            </a:schemeClr>
          </a:solidFill>
          <a:ln w="28575">
            <a:solidFill>
              <a:srgbClr val="FF3300"/>
            </a:solidFill>
            <a:miter lim="800000"/>
            <a:headEnd/>
            <a:tailEnd/>
          </a:ln>
          <a:effectLst>
            <a:outerShdw dist="107763" dir="2700000" algn="ctr" rotWithShape="0">
              <a:srgbClr val="808080"/>
            </a:outerShdw>
          </a:effectLst>
        </p:spPr>
        <p:txBody>
          <a:bodyPr wrap="none" anchor="ctr"/>
          <a:lstStyle/>
          <a:p>
            <a:pPr algn="ctr"/>
            <a:endParaRPr lang="zh-CN" altLang="zh-CN" sz="3200">
              <a:effectLst/>
              <a:latin typeface="Times New Roman" pitchFamily="18" charset="0"/>
              <a:cs typeface="Times New Roman" pitchFamily="18" charset="0"/>
            </a:endParaRPr>
          </a:p>
        </p:txBody>
      </p:sp>
      <p:sp>
        <p:nvSpPr>
          <p:cNvPr id="22" name="Line 23"/>
          <p:cNvSpPr>
            <a:spLocks noChangeShapeType="1"/>
          </p:cNvSpPr>
          <p:nvPr/>
        </p:nvSpPr>
        <p:spPr bwMode="auto">
          <a:xfrm flipV="1">
            <a:off x="3581400" y="2682875"/>
            <a:ext cx="609600" cy="14288"/>
          </a:xfrm>
          <a:prstGeom prst="line">
            <a:avLst/>
          </a:prstGeom>
          <a:noFill/>
          <a:ln w="38100">
            <a:solidFill>
              <a:schemeClr val="accent1"/>
            </a:solidFill>
            <a:round/>
            <a:headEnd/>
            <a:tailEnd type="triangle" w="sm" len="lg"/>
          </a:ln>
        </p:spPr>
        <p:txBody>
          <a:bodyPr wrap="none" anchor="ctr"/>
          <a:lstStyle/>
          <a:p>
            <a:endParaRPr lang="zh-CN" altLang="en-US">
              <a:effectLst/>
              <a:latin typeface="Times New Roman" pitchFamily="18" charset="0"/>
              <a:cs typeface="Times New Roman" pitchFamily="18" charset="0"/>
            </a:endParaRPr>
          </a:p>
        </p:txBody>
      </p:sp>
      <p:sp>
        <p:nvSpPr>
          <p:cNvPr id="23" name="Rectangle 24"/>
          <p:cNvSpPr>
            <a:spLocks noChangeArrowheads="1"/>
          </p:cNvSpPr>
          <p:nvPr/>
        </p:nvSpPr>
        <p:spPr bwMode="auto">
          <a:xfrm>
            <a:off x="2286000" y="2454275"/>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24" name="Line 25"/>
          <p:cNvSpPr>
            <a:spLocks noChangeShapeType="1"/>
          </p:cNvSpPr>
          <p:nvPr/>
        </p:nvSpPr>
        <p:spPr bwMode="auto">
          <a:xfrm>
            <a:off x="2438400" y="2682875"/>
            <a:ext cx="609600" cy="14288"/>
          </a:xfrm>
          <a:prstGeom prst="line">
            <a:avLst/>
          </a:prstGeom>
          <a:noFill/>
          <a:ln w="38100">
            <a:solidFill>
              <a:schemeClr val="accent1"/>
            </a:solidFill>
            <a:round/>
            <a:headEnd/>
            <a:tailEnd type="triangle" w="sm" len="lg"/>
          </a:ln>
        </p:spPr>
        <p:txBody>
          <a:bodyPr wrap="none" anchor="ctr"/>
          <a:lstStyle/>
          <a:p>
            <a:endParaRPr lang="zh-CN" altLang="en-US">
              <a:effectLst/>
              <a:latin typeface="Times New Roman" pitchFamily="18" charset="0"/>
              <a:cs typeface="Times New Roman" pitchFamily="18" charset="0"/>
            </a:endParaRPr>
          </a:p>
        </p:txBody>
      </p:sp>
      <p:sp>
        <p:nvSpPr>
          <p:cNvPr id="25" name="Line 26"/>
          <p:cNvSpPr>
            <a:spLocks noChangeShapeType="1"/>
          </p:cNvSpPr>
          <p:nvPr/>
        </p:nvSpPr>
        <p:spPr bwMode="auto">
          <a:xfrm>
            <a:off x="1524000" y="2682875"/>
            <a:ext cx="3810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6" name="Text Box 27"/>
          <p:cNvSpPr txBox="1">
            <a:spLocks noChangeArrowheads="1"/>
          </p:cNvSpPr>
          <p:nvPr/>
        </p:nvSpPr>
        <p:spPr bwMode="auto">
          <a:xfrm>
            <a:off x="762000" y="2392363"/>
            <a:ext cx="815975" cy="519112"/>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27" name="Rectangle 28"/>
          <p:cNvSpPr>
            <a:spLocks noChangeArrowheads="1"/>
          </p:cNvSpPr>
          <p:nvPr/>
        </p:nvSpPr>
        <p:spPr bwMode="auto">
          <a:xfrm>
            <a:off x="4191000" y="2468563"/>
            <a:ext cx="3810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a:effectLst/>
              <a:latin typeface="Times New Roman" pitchFamily="18" charset="0"/>
              <a:cs typeface="Times New Roman" pitchFamily="18" charset="0"/>
            </a:endParaRPr>
          </a:p>
        </p:txBody>
      </p:sp>
      <p:sp>
        <p:nvSpPr>
          <p:cNvPr id="28" name="Rectangle 29"/>
          <p:cNvSpPr>
            <a:spLocks noChangeArrowheads="1"/>
          </p:cNvSpPr>
          <p:nvPr/>
        </p:nvSpPr>
        <p:spPr bwMode="auto">
          <a:xfrm>
            <a:off x="4572000" y="2468563"/>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a:effectLst/>
              <a:latin typeface="Times New Roman" pitchFamily="18" charset="0"/>
              <a:cs typeface="Times New Roman" pitchFamily="18" charset="0"/>
            </a:endParaRPr>
          </a:p>
        </p:txBody>
      </p:sp>
      <p:sp>
        <p:nvSpPr>
          <p:cNvPr id="29" name="Line 30"/>
          <p:cNvSpPr>
            <a:spLocks noChangeShapeType="1"/>
          </p:cNvSpPr>
          <p:nvPr/>
        </p:nvSpPr>
        <p:spPr bwMode="auto">
          <a:xfrm>
            <a:off x="4724400" y="2697163"/>
            <a:ext cx="609600" cy="0"/>
          </a:xfrm>
          <a:prstGeom prst="line">
            <a:avLst/>
          </a:prstGeom>
          <a:noFill/>
          <a:ln w="38100">
            <a:solidFill>
              <a:schemeClr val="tx2"/>
            </a:solidFill>
            <a:round/>
            <a:headEnd/>
            <a:tailEnd type="triangle" w="sm" len="lg"/>
          </a:ln>
        </p:spPr>
        <p:txBody>
          <a:bodyPr wrap="none" anchor="ctr"/>
          <a:lstStyle/>
          <a:p>
            <a:endParaRPr lang="zh-CN" altLang="en-US">
              <a:effectLst/>
              <a:latin typeface="Times New Roman" pitchFamily="18" charset="0"/>
              <a:cs typeface="Times New Roman" pitchFamily="18" charset="0"/>
            </a:endParaRPr>
          </a:p>
        </p:txBody>
      </p:sp>
      <p:sp>
        <p:nvSpPr>
          <p:cNvPr id="30" name="Line 31"/>
          <p:cNvSpPr>
            <a:spLocks noChangeShapeType="1"/>
          </p:cNvSpPr>
          <p:nvPr/>
        </p:nvSpPr>
        <p:spPr bwMode="auto">
          <a:xfrm>
            <a:off x="5334000" y="2697163"/>
            <a:ext cx="457200" cy="0"/>
          </a:xfrm>
          <a:prstGeom prst="line">
            <a:avLst/>
          </a:prstGeom>
          <a:noFill/>
          <a:ln w="38100">
            <a:solidFill>
              <a:schemeClr val="tx2"/>
            </a:solidFill>
            <a:prstDash val="sysDot"/>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31" name="Line 32"/>
          <p:cNvSpPr>
            <a:spLocks noChangeShapeType="1"/>
          </p:cNvSpPr>
          <p:nvPr/>
        </p:nvSpPr>
        <p:spPr bwMode="auto">
          <a:xfrm flipV="1">
            <a:off x="2514600" y="2239963"/>
            <a:ext cx="381000" cy="381000"/>
          </a:xfrm>
          <a:prstGeom prst="line">
            <a:avLst/>
          </a:prstGeom>
          <a:noFill/>
          <a:ln w="28575">
            <a:solidFill>
              <a:srgbClr val="FF5050"/>
            </a:solidFill>
            <a:round/>
            <a:headEnd/>
            <a:tailEnd/>
          </a:ln>
          <a:effectLst/>
        </p:spPr>
        <p:txBody>
          <a:bodyPr wrap="none" anchor="ctr"/>
          <a:lstStyle/>
          <a:p>
            <a:endParaRPr lang="zh-CN" altLang="en-US">
              <a:effectLst/>
              <a:latin typeface="Times New Roman" pitchFamily="18" charset="0"/>
              <a:cs typeface="Times New Roman" pitchFamily="18" charset="0"/>
            </a:endParaRPr>
          </a:p>
        </p:txBody>
      </p:sp>
      <p:sp>
        <p:nvSpPr>
          <p:cNvPr id="32" name="Line 33"/>
          <p:cNvSpPr>
            <a:spLocks noChangeShapeType="1"/>
          </p:cNvSpPr>
          <p:nvPr/>
        </p:nvSpPr>
        <p:spPr bwMode="auto">
          <a:xfrm>
            <a:off x="2895600" y="2239963"/>
            <a:ext cx="1066800" cy="0"/>
          </a:xfrm>
          <a:prstGeom prst="line">
            <a:avLst/>
          </a:prstGeom>
          <a:noFill/>
          <a:ln w="28575">
            <a:solidFill>
              <a:srgbClr val="FF5050"/>
            </a:solidFill>
            <a:round/>
            <a:headEnd/>
            <a:tailEnd/>
          </a:ln>
          <a:effectLst/>
        </p:spPr>
        <p:txBody>
          <a:bodyPr wrap="none" anchor="ctr"/>
          <a:lstStyle/>
          <a:p>
            <a:endParaRPr lang="zh-CN" altLang="en-US">
              <a:effectLst/>
              <a:latin typeface="Times New Roman" pitchFamily="18" charset="0"/>
              <a:cs typeface="Times New Roman" pitchFamily="18" charset="0"/>
            </a:endParaRPr>
          </a:p>
        </p:txBody>
      </p:sp>
      <p:sp>
        <p:nvSpPr>
          <p:cNvPr id="33" name="Line 34"/>
          <p:cNvSpPr>
            <a:spLocks noChangeShapeType="1"/>
          </p:cNvSpPr>
          <p:nvPr/>
        </p:nvSpPr>
        <p:spPr bwMode="auto">
          <a:xfrm>
            <a:off x="3962400" y="2239963"/>
            <a:ext cx="228600" cy="228600"/>
          </a:xfrm>
          <a:prstGeom prst="line">
            <a:avLst/>
          </a:prstGeom>
          <a:noFill/>
          <a:ln w="28575">
            <a:solidFill>
              <a:srgbClr val="FF5050"/>
            </a:solidFill>
            <a:round/>
            <a:headEnd/>
            <a:tailEnd type="triangle" w="sm" len="lg"/>
          </a:ln>
          <a:effectLst/>
        </p:spPr>
        <p:txBody>
          <a:bodyPr wrap="none" anchor="ctr"/>
          <a:lstStyle/>
          <a:p>
            <a:endParaRPr lang="zh-CN" altLang="en-US">
              <a:effectLst/>
              <a:latin typeface="Times New Roman" pitchFamily="18" charset="0"/>
              <a:cs typeface="Times New Roman" pitchFamily="18" charset="0"/>
            </a:endParaRPr>
          </a:p>
        </p:txBody>
      </p:sp>
      <p:sp>
        <p:nvSpPr>
          <p:cNvPr id="34" name="Rectangle 35"/>
          <p:cNvSpPr>
            <a:spLocks noChangeArrowheads="1"/>
          </p:cNvSpPr>
          <p:nvPr/>
        </p:nvSpPr>
        <p:spPr bwMode="auto">
          <a:xfrm>
            <a:off x="3048000" y="3916363"/>
            <a:ext cx="3810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a:effectLst/>
              <a:latin typeface="Times New Roman" pitchFamily="18" charset="0"/>
              <a:cs typeface="Times New Roman" pitchFamily="18" charset="0"/>
            </a:endParaRPr>
          </a:p>
        </p:txBody>
      </p:sp>
      <p:sp>
        <p:nvSpPr>
          <p:cNvPr id="35" name="Rectangle 36"/>
          <p:cNvSpPr>
            <a:spLocks noChangeArrowheads="1"/>
          </p:cNvSpPr>
          <p:nvPr/>
        </p:nvSpPr>
        <p:spPr bwMode="auto">
          <a:xfrm>
            <a:off x="1905000" y="3902075"/>
            <a:ext cx="381000" cy="533400"/>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36" name="Rectangle 37"/>
          <p:cNvSpPr>
            <a:spLocks noChangeArrowheads="1"/>
          </p:cNvSpPr>
          <p:nvPr/>
        </p:nvSpPr>
        <p:spPr bwMode="auto">
          <a:xfrm>
            <a:off x="2286000" y="3902075"/>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37" name="Line 38"/>
          <p:cNvSpPr>
            <a:spLocks noChangeShapeType="1"/>
          </p:cNvSpPr>
          <p:nvPr/>
        </p:nvSpPr>
        <p:spPr bwMode="auto">
          <a:xfrm>
            <a:off x="2438400" y="4130675"/>
            <a:ext cx="609600" cy="14288"/>
          </a:xfrm>
          <a:prstGeom prst="line">
            <a:avLst/>
          </a:prstGeom>
          <a:noFill/>
          <a:ln w="38100">
            <a:solidFill>
              <a:schemeClr val="tx2"/>
            </a:solidFill>
            <a:round/>
            <a:headEnd/>
            <a:tailEnd type="triangle" w="sm" len="lg"/>
          </a:ln>
        </p:spPr>
        <p:txBody>
          <a:bodyPr wrap="none" anchor="ctr"/>
          <a:lstStyle/>
          <a:p>
            <a:endParaRPr lang="zh-CN" altLang="en-US">
              <a:effectLst/>
              <a:latin typeface="Times New Roman" pitchFamily="18" charset="0"/>
              <a:cs typeface="Times New Roman" pitchFamily="18" charset="0"/>
            </a:endParaRPr>
          </a:p>
        </p:txBody>
      </p:sp>
      <p:sp>
        <p:nvSpPr>
          <p:cNvPr id="38" name="Line 39"/>
          <p:cNvSpPr>
            <a:spLocks noChangeShapeType="1"/>
          </p:cNvSpPr>
          <p:nvPr/>
        </p:nvSpPr>
        <p:spPr bwMode="auto">
          <a:xfrm>
            <a:off x="1524000" y="4130675"/>
            <a:ext cx="3810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39" name="Text Box 40"/>
          <p:cNvSpPr txBox="1">
            <a:spLocks noChangeArrowheads="1"/>
          </p:cNvSpPr>
          <p:nvPr/>
        </p:nvSpPr>
        <p:spPr bwMode="auto">
          <a:xfrm>
            <a:off x="762000" y="3840163"/>
            <a:ext cx="815975" cy="519112"/>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40" name="Rectangle 41"/>
          <p:cNvSpPr>
            <a:spLocks noChangeArrowheads="1"/>
          </p:cNvSpPr>
          <p:nvPr/>
        </p:nvSpPr>
        <p:spPr bwMode="auto">
          <a:xfrm>
            <a:off x="3048000" y="5045075"/>
            <a:ext cx="381000" cy="533400"/>
          </a:xfrm>
          <a:prstGeom prst="rect">
            <a:avLst/>
          </a:prstGeom>
          <a:solidFill>
            <a:schemeClr val="bg1">
              <a:lumMod val="65000"/>
            </a:schemeClr>
          </a:solidFill>
          <a:ln w="28575">
            <a:solidFill>
              <a:srgbClr val="FF3300"/>
            </a:solidFill>
            <a:miter lim="800000"/>
            <a:headEnd/>
            <a:tailEnd/>
          </a:ln>
          <a:effectLst>
            <a:outerShdw dist="107763" dir="2700000" algn="ctr" rotWithShape="0">
              <a:srgbClr val="808080"/>
            </a:outerShdw>
          </a:effectLst>
        </p:spPr>
        <p:txBody>
          <a:bodyPr wrap="none" anchor="ctr"/>
          <a:lstStyle/>
          <a:p>
            <a:pPr algn="ctr"/>
            <a:endParaRPr lang="zh-CN" altLang="zh-CN" sz="3200">
              <a:effectLst/>
              <a:latin typeface="Times New Roman" pitchFamily="18" charset="0"/>
              <a:cs typeface="Times New Roman" pitchFamily="18" charset="0"/>
            </a:endParaRPr>
          </a:p>
        </p:txBody>
      </p:sp>
      <p:sp>
        <p:nvSpPr>
          <p:cNvPr id="41" name="Rectangle 42"/>
          <p:cNvSpPr>
            <a:spLocks noChangeArrowheads="1"/>
          </p:cNvSpPr>
          <p:nvPr/>
        </p:nvSpPr>
        <p:spPr bwMode="auto">
          <a:xfrm>
            <a:off x="1905000" y="5045075"/>
            <a:ext cx="381000" cy="533400"/>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42" name="Rectangle 43"/>
          <p:cNvSpPr>
            <a:spLocks noChangeArrowheads="1"/>
          </p:cNvSpPr>
          <p:nvPr/>
        </p:nvSpPr>
        <p:spPr bwMode="auto">
          <a:xfrm>
            <a:off x="3429000" y="5045075"/>
            <a:ext cx="304800" cy="533400"/>
          </a:xfrm>
          <a:prstGeom prst="rect">
            <a:avLst/>
          </a:prstGeom>
          <a:solidFill>
            <a:schemeClr val="bg1">
              <a:lumMod val="65000"/>
            </a:schemeClr>
          </a:solidFill>
          <a:ln w="28575">
            <a:solidFill>
              <a:srgbClr val="FF3300"/>
            </a:solidFill>
            <a:miter lim="800000"/>
            <a:headEnd/>
            <a:tailEnd/>
          </a:ln>
          <a:effectLst>
            <a:outerShdw dist="107763" dir="2700000" algn="ctr" rotWithShape="0">
              <a:srgbClr val="808080"/>
            </a:outerShdw>
          </a:effectLst>
        </p:spPr>
        <p:txBody>
          <a:bodyPr wrap="none" anchor="ctr"/>
          <a:lstStyle/>
          <a:p>
            <a:pPr algn="ctr"/>
            <a:endParaRPr lang="zh-CN" altLang="zh-CN" sz="3200">
              <a:effectLst/>
              <a:latin typeface="Times New Roman" pitchFamily="18" charset="0"/>
              <a:cs typeface="Times New Roman" pitchFamily="18" charset="0"/>
            </a:endParaRPr>
          </a:p>
        </p:txBody>
      </p:sp>
      <p:sp>
        <p:nvSpPr>
          <p:cNvPr id="43" name="Rectangle 44"/>
          <p:cNvSpPr>
            <a:spLocks noChangeArrowheads="1"/>
          </p:cNvSpPr>
          <p:nvPr/>
        </p:nvSpPr>
        <p:spPr bwMode="auto">
          <a:xfrm>
            <a:off x="2286000" y="5045075"/>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r>
              <a:rPr lang="en-US" altLang="zh-CN" sz="2800" b="1" u="none" dirty="0">
                <a:solidFill>
                  <a:srgbClr val="CC3300"/>
                </a:solidFill>
                <a:effectLst/>
                <a:latin typeface="Times New Roman" pitchFamily="18" charset="0"/>
                <a:cs typeface="Times New Roman" pitchFamily="18" charset="0"/>
                <a:sym typeface="Symbol" pitchFamily="18" charset="2"/>
              </a:rPr>
              <a:t>Λ</a:t>
            </a:r>
          </a:p>
        </p:txBody>
      </p:sp>
      <p:sp>
        <p:nvSpPr>
          <p:cNvPr id="44" name="Line 45"/>
          <p:cNvSpPr>
            <a:spLocks noChangeShapeType="1"/>
          </p:cNvSpPr>
          <p:nvPr/>
        </p:nvSpPr>
        <p:spPr bwMode="auto">
          <a:xfrm>
            <a:off x="1524000" y="5273675"/>
            <a:ext cx="3810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45" name="Text Box 46"/>
          <p:cNvSpPr txBox="1">
            <a:spLocks noChangeArrowheads="1"/>
          </p:cNvSpPr>
          <p:nvPr/>
        </p:nvSpPr>
        <p:spPr bwMode="auto">
          <a:xfrm>
            <a:off x="762000" y="4983163"/>
            <a:ext cx="815975" cy="519112"/>
          </a:xfrm>
          <a:prstGeom prst="rect">
            <a:avLst/>
          </a:prstGeom>
          <a:noFill/>
          <a:ln w="9525">
            <a:noFill/>
            <a:miter lim="800000"/>
            <a:headEnd/>
            <a:tailEnd/>
          </a:ln>
        </p:spPr>
        <p:txBody>
          <a:bodyPr wrap="none">
            <a:spAutoFit/>
          </a:bodyPr>
          <a:lstStyle/>
          <a:p>
            <a:r>
              <a:rPr lang="en-US" altLang="zh-CN" sz="2800" b="1" u="none" dirty="0">
                <a:solidFill>
                  <a:srgbClr val="FF3300"/>
                </a:solidFill>
                <a:effectLst/>
                <a:latin typeface="Times New Roman" pitchFamily="18" charset="0"/>
                <a:cs typeface="Times New Roman" pitchFamily="18" charset="0"/>
              </a:rPr>
              <a:t>first</a:t>
            </a:r>
            <a:endParaRPr lang="en-US" altLang="zh-CN" sz="3200" u="none" dirty="0">
              <a:effectLst/>
              <a:latin typeface="Times New Roman" pitchFamily="18" charset="0"/>
              <a:cs typeface="Times New Roman" pitchFamily="18" charset="0"/>
            </a:endParaRPr>
          </a:p>
        </p:txBody>
      </p:sp>
      <p:sp>
        <p:nvSpPr>
          <p:cNvPr id="46" name="Rectangle 47"/>
          <p:cNvSpPr>
            <a:spLocks noChangeArrowheads="1"/>
          </p:cNvSpPr>
          <p:nvPr/>
        </p:nvSpPr>
        <p:spPr bwMode="auto">
          <a:xfrm>
            <a:off x="3429000" y="3916363"/>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r>
              <a:rPr lang="en-US" altLang="zh-CN" sz="2800" b="1" u="none" dirty="0">
                <a:solidFill>
                  <a:srgbClr val="CC3300"/>
                </a:solidFill>
                <a:effectLst/>
                <a:latin typeface="Times New Roman" pitchFamily="18" charset="0"/>
                <a:cs typeface="Times New Roman" pitchFamily="18" charset="0"/>
                <a:sym typeface="Symbol" pitchFamily="18" charset="2"/>
              </a:rPr>
              <a:t>Λ</a:t>
            </a:r>
          </a:p>
        </p:txBody>
      </p:sp>
      <p:sp>
        <p:nvSpPr>
          <p:cNvPr id="47" name="Line 48"/>
          <p:cNvSpPr>
            <a:spLocks noChangeShapeType="1"/>
          </p:cNvSpPr>
          <p:nvPr/>
        </p:nvSpPr>
        <p:spPr bwMode="auto">
          <a:xfrm flipV="1">
            <a:off x="1828800" y="3078163"/>
            <a:ext cx="304800" cy="304800"/>
          </a:xfrm>
          <a:prstGeom prst="line">
            <a:avLst/>
          </a:prstGeom>
          <a:noFill/>
          <a:ln w="28575">
            <a:solidFill>
              <a:srgbClr val="C000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48" name="Line 49"/>
          <p:cNvSpPr>
            <a:spLocks noChangeShapeType="1"/>
          </p:cNvSpPr>
          <p:nvPr/>
        </p:nvSpPr>
        <p:spPr bwMode="auto">
          <a:xfrm flipV="1">
            <a:off x="3124200" y="3078163"/>
            <a:ext cx="304800" cy="304800"/>
          </a:xfrm>
          <a:prstGeom prst="line">
            <a:avLst/>
          </a:prstGeom>
          <a:noFill/>
          <a:ln w="28575">
            <a:solidFill>
              <a:srgbClr val="C00000"/>
            </a:solidFill>
            <a:round/>
            <a:headEnd/>
            <a:tailEnd type="triangle" w="sm" len="lg"/>
          </a:ln>
          <a:effectLst/>
        </p:spPr>
        <p:txBody>
          <a:bodyPr wrap="none" anchor="ctr"/>
          <a:lstStyle/>
          <a:p>
            <a:endParaRPr lang="zh-CN" altLang="en-US">
              <a:effectLst/>
              <a:latin typeface="Times New Roman" pitchFamily="18" charset="0"/>
              <a:cs typeface="Times New Roman" pitchFamily="18" charset="0"/>
            </a:endParaRPr>
          </a:p>
        </p:txBody>
      </p:sp>
      <p:sp>
        <p:nvSpPr>
          <p:cNvPr id="49" name="Text Box 50"/>
          <p:cNvSpPr txBox="1">
            <a:spLocks noChangeArrowheads="1"/>
          </p:cNvSpPr>
          <p:nvPr/>
        </p:nvSpPr>
        <p:spPr bwMode="auto">
          <a:xfrm>
            <a:off x="1447800" y="3001963"/>
            <a:ext cx="409575" cy="579437"/>
          </a:xfrm>
          <a:prstGeom prst="rect">
            <a:avLst/>
          </a:prstGeom>
          <a:noFill/>
          <a:ln w="9525">
            <a:noFill/>
            <a:miter lim="800000"/>
            <a:headEnd/>
            <a:tailEnd/>
          </a:ln>
          <a:effectLst/>
        </p:spPr>
        <p:txBody>
          <a:bodyPr wrap="none">
            <a:spAutoFit/>
          </a:bodyPr>
          <a:lstStyle/>
          <a:p>
            <a:r>
              <a:rPr lang="en-US" altLang="zh-CN" sz="3200" b="1" u="none" dirty="0">
                <a:solidFill>
                  <a:srgbClr val="CC3300"/>
                </a:solidFill>
                <a:effectLst/>
                <a:latin typeface="Times New Roman" pitchFamily="18" charset="0"/>
                <a:cs typeface="Times New Roman" pitchFamily="18" charset="0"/>
              </a:rPr>
              <a:t>p</a:t>
            </a:r>
            <a:endParaRPr lang="en-US" altLang="zh-CN" u="none" dirty="0">
              <a:solidFill>
                <a:srgbClr val="CC3300"/>
              </a:solidFill>
              <a:effectLst/>
              <a:latin typeface="Times New Roman" pitchFamily="18" charset="0"/>
              <a:cs typeface="Times New Roman" pitchFamily="18" charset="0"/>
            </a:endParaRPr>
          </a:p>
        </p:txBody>
      </p:sp>
      <p:sp>
        <p:nvSpPr>
          <p:cNvPr id="50" name="Text Box 51"/>
          <p:cNvSpPr txBox="1">
            <a:spLocks noChangeArrowheads="1"/>
          </p:cNvSpPr>
          <p:nvPr/>
        </p:nvSpPr>
        <p:spPr bwMode="auto">
          <a:xfrm>
            <a:off x="2743200" y="3001963"/>
            <a:ext cx="409575" cy="579437"/>
          </a:xfrm>
          <a:prstGeom prst="rect">
            <a:avLst/>
          </a:prstGeom>
          <a:noFill/>
          <a:ln w="9525">
            <a:noFill/>
            <a:miter lim="800000"/>
            <a:headEnd/>
            <a:tailEnd/>
          </a:ln>
          <a:effectLst/>
        </p:spPr>
        <p:txBody>
          <a:bodyPr wrap="none">
            <a:spAutoFit/>
          </a:bodyPr>
          <a:lstStyle/>
          <a:p>
            <a:r>
              <a:rPr lang="en-US" altLang="zh-CN" sz="3200" b="1" u="none" dirty="0">
                <a:solidFill>
                  <a:srgbClr val="CC3300"/>
                </a:solidFill>
                <a:effectLst/>
                <a:latin typeface="Times New Roman" pitchFamily="18" charset="0"/>
                <a:cs typeface="Times New Roman" pitchFamily="18" charset="0"/>
              </a:rPr>
              <a:t>q</a:t>
            </a:r>
            <a:endParaRPr lang="en-US" altLang="zh-CN" u="none" dirty="0">
              <a:solidFill>
                <a:srgbClr val="CC3300"/>
              </a:solidFill>
              <a:effectLst/>
              <a:latin typeface="Times New Roman" pitchFamily="18" charset="0"/>
              <a:cs typeface="Times New Roman" pitchFamily="18" charset="0"/>
            </a:endParaRPr>
          </a:p>
        </p:txBody>
      </p:sp>
      <p:sp>
        <p:nvSpPr>
          <p:cNvPr id="51" name="Line 52"/>
          <p:cNvSpPr>
            <a:spLocks noChangeShapeType="1"/>
          </p:cNvSpPr>
          <p:nvPr/>
        </p:nvSpPr>
        <p:spPr bwMode="auto">
          <a:xfrm flipV="1">
            <a:off x="1828800" y="5668963"/>
            <a:ext cx="304800" cy="304800"/>
          </a:xfrm>
          <a:prstGeom prst="line">
            <a:avLst/>
          </a:prstGeom>
          <a:noFill/>
          <a:ln w="28575">
            <a:solidFill>
              <a:srgbClr val="C000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52" name="Line 53"/>
          <p:cNvSpPr>
            <a:spLocks noChangeShapeType="1"/>
          </p:cNvSpPr>
          <p:nvPr/>
        </p:nvSpPr>
        <p:spPr bwMode="auto">
          <a:xfrm flipV="1">
            <a:off x="3124200" y="5668963"/>
            <a:ext cx="304800" cy="304800"/>
          </a:xfrm>
          <a:prstGeom prst="line">
            <a:avLst/>
          </a:prstGeom>
          <a:noFill/>
          <a:ln w="28575">
            <a:solidFill>
              <a:srgbClr val="C00000"/>
            </a:solidFill>
            <a:round/>
            <a:headEnd/>
            <a:tailEnd type="triangle" w="sm" len="lg"/>
          </a:ln>
          <a:effectLst/>
        </p:spPr>
        <p:txBody>
          <a:bodyPr wrap="none" anchor="ctr"/>
          <a:lstStyle/>
          <a:p>
            <a:endParaRPr lang="zh-CN" altLang="en-US">
              <a:effectLst/>
              <a:latin typeface="Times New Roman" pitchFamily="18" charset="0"/>
              <a:cs typeface="Times New Roman" pitchFamily="18" charset="0"/>
            </a:endParaRPr>
          </a:p>
        </p:txBody>
      </p:sp>
      <p:sp>
        <p:nvSpPr>
          <p:cNvPr id="53" name="Text Box 54"/>
          <p:cNvSpPr txBox="1">
            <a:spLocks noChangeArrowheads="1"/>
          </p:cNvSpPr>
          <p:nvPr/>
        </p:nvSpPr>
        <p:spPr bwMode="auto">
          <a:xfrm>
            <a:off x="1447800" y="5592763"/>
            <a:ext cx="409575" cy="579437"/>
          </a:xfrm>
          <a:prstGeom prst="rect">
            <a:avLst/>
          </a:prstGeom>
          <a:noFill/>
          <a:ln w="9525">
            <a:noFill/>
            <a:miter lim="800000"/>
            <a:headEnd/>
            <a:tailEnd/>
          </a:ln>
          <a:effectLst/>
        </p:spPr>
        <p:txBody>
          <a:bodyPr wrap="none">
            <a:spAutoFit/>
          </a:bodyPr>
          <a:lstStyle/>
          <a:p>
            <a:r>
              <a:rPr lang="en-US" altLang="zh-CN" sz="3200" b="1" u="none" dirty="0">
                <a:solidFill>
                  <a:srgbClr val="CC3300"/>
                </a:solidFill>
                <a:effectLst/>
                <a:latin typeface="Times New Roman" pitchFamily="18" charset="0"/>
                <a:cs typeface="Times New Roman" pitchFamily="18" charset="0"/>
              </a:rPr>
              <a:t>p</a:t>
            </a:r>
            <a:endParaRPr lang="en-US" altLang="zh-CN" u="none" dirty="0">
              <a:solidFill>
                <a:srgbClr val="CC3300"/>
              </a:solidFill>
              <a:effectLst/>
              <a:latin typeface="Times New Roman" pitchFamily="18" charset="0"/>
              <a:cs typeface="Times New Roman" pitchFamily="18" charset="0"/>
            </a:endParaRPr>
          </a:p>
        </p:txBody>
      </p:sp>
      <p:sp>
        <p:nvSpPr>
          <p:cNvPr id="54" name="Text Box 55"/>
          <p:cNvSpPr txBox="1">
            <a:spLocks noChangeArrowheads="1"/>
          </p:cNvSpPr>
          <p:nvPr/>
        </p:nvSpPr>
        <p:spPr bwMode="auto">
          <a:xfrm>
            <a:off x="2743200" y="5592763"/>
            <a:ext cx="409575" cy="579437"/>
          </a:xfrm>
          <a:prstGeom prst="rect">
            <a:avLst/>
          </a:prstGeom>
          <a:noFill/>
          <a:ln w="9525">
            <a:noFill/>
            <a:miter lim="800000"/>
            <a:headEnd/>
            <a:tailEnd/>
          </a:ln>
          <a:effectLst/>
        </p:spPr>
        <p:txBody>
          <a:bodyPr wrap="none">
            <a:spAutoFit/>
          </a:bodyPr>
          <a:lstStyle/>
          <a:p>
            <a:r>
              <a:rPr lang="en-US" altLang="zh-CN" sz="3200" b="1" u="none" dirty="0">
                <a:solidFill>
                  <a:srgbClr val="CC3300"/>
                </a:solidFill>
                <a:effectLst/>
                <a:latin typeface="Times New Roman" pitchFamily="18" charset="0"/>
                <a:cs typeface="Times New Roman" pitchFamily="18" charset="0"/>
              </a:rPr>
              <a:t>q</a:t>
            </a:r>
            <a:endParaRPr lang="en-US" altLang="zh-CN" u="none" dirty="0">
              <a:solidFill>
                <a:srgbClr val="CC3300"/>
              </a:solidFill>
              <a:effectLst/>
              <a:latin typeface="Times New Roman" pitchFamily="18" charset="0"/>
              <a:cs typeface="Times New Roman" pitchFamily="18" charset="0"/>
            </a:endParaRPr>
          </a:p>
        </p:txBody>
      </p:sp>
      <p:sp>
        <p:nvSpPr>
          <p:cNvPr id="55" name="Text Box 56"/>
          <p:cNvSpPr txBox="1">
            <a:spLocks noChangeArrowheads="1"/>
          </p:cNvSpPr>
          <p:nvPr/>
        </p:nvSpPr>
        <p:spPr bwMode="auto">
          <a:xfrm>
            <a:off x="4787900" y="3644900"/>
            <a:ext cx="3176588" cy="1369777"/>
          </a:xfrm>
          <a:prstGeom prst="rect">
            <a:avLst/>
          </a:prstGeom>
          <a:noFill/>
          <a:ln w="9525">
            <a:noFill/>
            <a:miter lim="800000"/>
            <a:headEnd/>
            <a:tailEnd/>
          </a:ln>
        </p:spPr>
        <p:txBody>
          <a:bodyPr lIns="112947" tIns="56473" rIns="112947" bIns="56473">
            <a:spAutoFit/>
          </a:bodyPr>
          <a:lstStyle/>
          <a:p>
            <a:pPr defTabSz="1128713"/>
            <a:r>
              <a:rPr lang="en-US" altLang="zh-CN" sz="2400" b="0" u="none" dirty="0" smtClean="0">
                <a:solidFill>
                  <a:schemeClr val="hlink"/>
                </a:solidFill>
                <a:effectLst/>
                <a:latin typeface="Times New Roman" pitchFamily="18" charset="0"/>
                <a:ea typeface="仿宋_GB2312" pitchFamily="49" charset="-122"/>
                <a:cs typeface="Times New Roman" pitchFamily="18" charset="0"/>
              </a:rPr>
              <a:t>q</a:t>
            </a:r>
            <a:r>
              <a:rPr lang="en-US" altLang="zh-CN" sz="2400" u="none" dirty="0" smtClean="0">
                <a:solidFill>
                  <a:schemeClr val="hlink"/>
                </a:solidFill>
                <a:effectLst/>
                <a:latin typeface="Times New Roman" pitchFamily="18" charset="0"/>
                <a:ea typeface="仿宋_GB2312" pitchFamily="49" charset="-122"/>
                <a:cs typeface="Times New Roman" pitchFamily="18" charset="0"/>
              </a:rPr>
              <a:t>=</a:t>
            </a:r>
            <a:r>
              <a:rPr lang="en-US" altLang="zh-CN" sz="2400" b="0" u="none" dirty="0" smtClean="0">
                <a:solidFill>
                  <a:schemeClr val="hlink"/>
                </a:solidFill>
                <a:effectLst/>
                <a:latin typeface="Times New Roman" pitchFamily="18" charset="0"/>
                <a:ea typeface="仿宋_GB2312" pitchFamily="49" charset="-122"/>
                <a:cs typeface="Times New Roman" pitchFamily="18" charset="0"/>
              </a:rPr>
              <a:t>p</a:t>
            </a:r>
            <a:r>
              <a:rPr lang="en-US" altLang="zh-CN" sz="2400" u="none" dirty="0" smtClean="0">
                <a:solidFill>
                  <a:schemeClr val="hlink"/>
                </a:solidFill>
                <a:effectLst/>
                <a:latin typeface="Times New Roman" pitchFamily="18" charset="0"/>
                <a:ea typeface="仿宋_GB2312" pitchFamily="49" charset="-122"/>
                <a:cs typeface="Times New Roman" pitchFamily="18" charset="0"/>
              </a:rPr>
              <a:t>-</a:t>
            </a:r>
            <a:r>
              <a:rPr lang="en-US" altLang="zh-CN" sz="2400" u="none" dirty="0">
                <a:solidFill>
                  <a:schemeClr val="hlink"/>
                </a:solidFill>
                <a:effectLst/>
                <a:latin typeface="Times New Roman" pitchFamily="18" charset="0"/>
                <a:ea typeface="仿宋_GB2312" pitchFamily="49" charset="-122"/>
                <a:cs typeface="Times New Roman" pitchFamily="18" charset="0"/>
              </a:rPr>
              <a:t>&gt;</a:t>
            </a:r>
            <a:r>
              <a:rPr lang="en-US" altLang="zh-CN" sz="2400" b="0" u="none" dirty="0">
                <a:solidFill>
                  <a:schemeClr val="hlink"/>
                </a:solidFill>
                <a:effectLst/>
                <a:latin typeface="Times New Roman" pitchFamily="18" charset="0"/>
                <a:ea typeface="仿宋_GB2312" pitchFamily="49" charset="-122"/>
                <a:cs typeface="Times New Roman" pitchFamily="18" charset="0"/>
              </a:rPr>
              <a:t>link</a:t>
            </a:r>
            <a:r>
              <a:rPr lang="en-US" altLang="zh-CN" sz="2400" b="1" u="none" dirty="0">
                <a:solidFill>
                  <a:schemeClr val="hlink"/>
                </a:solidFill>
                <a:effectLst/>
                <a:latin typeface="Times New Roman" pitchFamily="18" charset="0"/>
                <a:ea typeface="仿宋_GB2312" pitchFamily="49" charset="-122"/>
                <a:cs typeface="Times New Roman" pitchFamily="18" charset="0"/>
              </a:rPr>
              <a:t>;</a:t>
            </a:r>
          </a:p>
          <a:p>
            <a:pPr defTabSz="1128713"/>
            <a:r>
              <a:rPr lang="en-US" altLang="zh-CN" sz="2400" b="0" u="none" dirty="0">
                <a:solidFill>
                  <a:schemeClr val="hlink"/>
                </a:solidFill>
                <a:effectLst/>
                <a:latin typeface="Times New Roman" pitchFamily="18" charset="0"/>
                <a:ea typeface="仿宋_GB2312" pitchFamily="49" charset="-122"/>
                <a:cs typeface="Times New Roman" pitchFamily="18" charset="0"/>
              </a:rPr>
              <a:t>p</a:t>
            </a:r>
            <a:r>
              <a:rPr lang="en-US" altLang="zh-CN" sz="2400" u="none" dirty="0">
                <a:solidFill>
                  <a:schemeClr val="hlink"/>
                </a:solidFill>
                <a:effectLst/>
                <a:latin typeface="Times New Roman" pitchFamily="18" charset="0"/>
                <a:ea typeface="仿宋_GB2312" pitchFamily="49" charset="-122"/>
                <a:cs typeface="Times New Roman" pitchFamily="18" charset="0"/>
              </a:rPr>
              <a:t>-&gt;</a:t>
            </a:r>
            <a:r>
              <a:rPr lang="en-US" altLang="zh-CN" sz="2400" b="0" u="none" dirty="0" smtClean="0">
                <a:solidFill>
                  <a:schemeClr val="hlink"/>
                </a:solidFill>
                <a:effectLst/>
                <a:latin typeface="Times New Roman" pitchFamily="18" charset="0"/>
                <a:ea typeface="仿宋_GB2312" pitchFamily="49" charset="-122"/>
                <a:cs typeface="Times New Roman" pitchFamily="18" charset="0"/>
              </a:rPr>
              <a:t>link</a:t>
            </a:r>
            <a:r>
              <a:rPr lang="en-US" altLang="zh-CN" sz="2400" u="none" dirty="0" smtClean="0">
                <a:solidFill>
                  <a:schemeClr val="hlink"/>
                </a:solidFill>
                <a:effectLst/>
                <a:latin typeface="Times New Roman" pitchFamily="18" charset="0"/>
                <a:ea typeface="仿宋_GB2312" pitchFamily="49" charset="-122"/>
                <a:cs typeface="Times New Roman" pitchFamily="18" charset="0"/>
              </a:rPr>
              <a:t>=</a:t>
            </a:r>
            <a:r>
              <a:rPr lang="en-US" altLang="zh-CN" sz="2400" b="0" u="none" dirty="0" smtClean="0">
                <a:solidFill>
                  <a:schemeClr val="hlink"/>
                </a:solidFill>
                <a:effectLst/>
                <a:latin typeface="Times New Roman" pitchFamily="18" charset="0"/>
                <a:ea typeface="仿宋_GB2312" pitchFamily="49" charset="-122"/>
                <a:cs typeface="Times New Roman" pitchFamily="18" charset="0"/>
              </a:rPr>
              <a:t>q</a:t>
            </a:r>
            <a:r>
              <a:rPr lang="en-US" altLang="zh-CN" sz="2400" u="none" dirty="0" smtClean="0">
                <a:solidFill>
                  <a:schemeClr val="hlink"/>
                </a:solidFill>
                <a:effectLst/>
                <a:latin typeface="Times New Roman" pitchFamily="18" charset="0"/>
                <a:ea typeface="仿宋_GB2312" pitchFamily="49" charset="-122"/>
                <a:cs typeface="Times New Roman" pitchFamily="18" charset="0"/>
              </a:rPr>
              <a:t>-</a:t>
            </a:r>
            <a:r>
              <a:rPr lang="en-US" altLang="zh-CN" sz="2400" u="none" dirty="0">
                <a:solidFill>
                  <a:schemeClr val="hlink"/>
                </a:solidFill>
                <a:effectLst/>
                <a:latin typeface="Times New Roman" pitchFamily="18" charset="0"/>
                <a:ea typeface="仿宋_GB2312" pitchFamily="49" charset="-122"/>
                <a:cs typeface="Times New Roman" pitchFamily="18" charset="0"/>
              </a:rPr>
              <a:t>&gt;</a:t>
            </a:r>
            <a:r>
              <a:rPr lang="en-US" altLang="zh-CN" sz="2400" b="0" u="none" dirty="0">
                <a:solidFill>
                  <a:schemeClr val="hlink"/>
                </a:solidFill>
                <a:effectLst/>
                <a:latin typeface="Times New Roman" pitchFamily="18" charset="0"/>
                <a:ea typeface="仿宋_GB2312" pitchFamily="49" charset="-122"/>
                <a:cs typeface="Times New Roman" pitchFamily="18" charset="0"/>
              </a:rPr>
              <a:t>link</a:t>
            </a:r>
            <a:r>
              <a:rPr lang="en-US" altLang="zh-CN" sz="2400" b="1" u="none" dirty="0">
                <a:solidFill>
                  <a:schemeClr val="hlink"/>
                </a:solidFill>
                <a:effectLst/>
                <a:latin typeface="Times New Roman" pitchFamily="18" charset="0"/>
                <a:ea typeface="仿宋_GB2312" pitchFamily="49" charset="-122"/>
                <a:cs typeface="Times New Roman" pitchFamily="18" charset="0"/>
              </a:rPr>
              <a:t>;</a:t>
            </a:r>
          </a:p>
          <a:p>
            <a:pPr defTabSz="1128713"/>
            <a:r>
              <a:rPr lang="en-US" altLang="zh-CN" sz="2400" b="1" u="none" dirty="0">
                <a:solidFill>
                  <a:schemeClr val="hlink"/>
                </a:solidFill>
                <a:effectLst/>
                <a:latin typeface="Times New Roman" pitchFamily="18" charset="0"/>
                <a:ea typeface="仿宋_GB2312" pitchFamily="49" charset="-122"/>
                <a:cs typeface="Times New Roman" pitchFamily="18" charset="0"/>
              </a:rPr>
              <a:t>delete</a:t>
            </a:r>
            <a:r>
              <a:rPr lang="en-US" altLang="zh-CN" sz="2400" u="none" dirty="0">
                <a:solidFill>
                  <a:schemeClr val="hlink"/>
                </a:solidFill>
                <a:effectLst/>
                <a:latin typeface="Times New Roman" pitchFamily="18" charset="0"/>
                <a:ea typeface="仿宋_GB2312" pitchFamily="49" charset="-122"/>
                <a:cs typeface="Times New Roman" pitchFamily="18" charset="0"/>
              </a:rPr>
              <a:t> </a:t>
            </a:r>
            <a:r>
              <a:rPr lang="en-US" altLang="zh-CN" sz="2400" b="0" u="none" dirty="0">
                <a:solidFill>
                  <a:schemeClr val="hlink"/>
                </a:solidFill>
                <a:effectLst/>
                <a:latin typeface="Times New Roman" pitchFamily="18" charset="0"/>
                <a:ea typeface="仿宋_GB2312" pitchFamily="49" charset="-122"/>
                <a:cs typeface="Times New Roman" pitchFamily="18" charset="0"/>
              </a:rPr>
              <a:t>q</a:t>
            </a:r>
            <a:r>
              <a:rPr lang="en-US" altLang="zh-CN" sz="2400" b="1" u="none" dirty="0">
                <a:solidFill>
                  <a:schemeClr val="hlink"/>
                </a:solidFill>
                <a:effectLst/>
                <a:latin typeface="Times New Roman" pitchFamily="18" charset="0"/>
                <a:ea typeface="仿宋_GB2312" pitchFamily="49" charset="-122"/>
                <a:cs typeface="Times New Roman" pitchFamily="18" charset="0"/>
              </a:rPr>
              <a:t>;</a:t>
            </a:r>
          </a:p>
        </p:txBody>
      </p:sp>
      <p:sp>
        <p:nvSpPr>
          <p:cNvPr id="56" name="Rectangle 57"/>
          <p:cNvSpPr>
            <a:spLocks noChangeArrowheads="1"/>
          </p:cNvSpPr>
          <p:nvPr/>
        </p:nvSpPr>
        <p:spPr bwMode="auto">
          <a:xfrm>
            <a:off x="4356100" y="3284538"/>
            <a:ext cx="2160588" cy="457200"/>
          </a:xfrm>
          <a:prstGeom prst="rect">
            <a:avLst/>
          </a:prstGeom>
          <a:noFill/>
          <a:ln w="9525">
            <a:noFill/>
            <a:miter lim="800000"/>
            <a:headEnd/>
            <a:tailEnd/>
          </a:ln>
          <a:effectLst/>
        </p:spPr>
        <p:txBody>
          <a:bodyPr lIns="92075" tIns="46038" rIns="92075" bIns="46038"/>
          <a:lstStyle/>
          <a:p>
            <a:pPr marL="342900" indent="-342900">
              <a:lnSpc>
                <a:spcPct val="85000"/>
              </a:lnSpc>
              <a:spcBef>
                <a:spcPct val="20000"/>
              </a:spcBef>
            </a:pPr>
            <a:r>
              <a:rPr lang="en-US" altLang="zh-CN" sz="2400" b="1" u="none" dirty="0">
                <a:solidFill>
                  <a:srgbClr val="0000CC"/>
                </a:solidFill>
                <a:effectLst/>
                <a:latin typeface="Times New Roman" pitchFamily="18" charset="0"/>
                <a:ea typeface="仿宋_GB2312" pitchFamily="49" charset="-122"/>
                <a:cs typeface="Times New Roman" pitchFamily="18" charset="0"/>
              </a:rPr>
              <a:t>(a) </a:t>
            </a:r>
            <a:r>
              <a:rPr lang="zh-CN" altLang="zh-CN" sz="2400" b="1" u="none" dirty="0">
                <a:solidFill>
                  <a:srgbClr val="0000CC"/>
                </a:solidFill>
                <a:effectLst/>
                <a:latin typeface="Times New Roman" pitchFamily="18" charset="0"/>
                <a:ea typeface="仿宋_GB2312" pitchFamily="49" charset="-122"/>
                <a:cs typeface="Times New Roman" pitchFamily="18" charset="0"/>
              </a:rPr>
              <a:t>一般情况</a:t>
            </a:r>
            <a:r>
              <a:rPr lang="zh-CN" altLang="en-US" sz="2400" b="1" u="none" dirty="0">
                <a:solidFill>
                  <a:srgbClr val="0000CC"/>
                </a:solidFill>
                <a:effectLst/>
                <a:latin typeface="Times New Roman" pitchFamily="18" charset="0"/>
                <a:ea typeface="仿宋_GB2312" pitchFamily="49" charset="-122"/>
                <a:cs typeface="Times New Roman" pitchFamily="18" charset="0"/>
              </a:rPr>
              <a:t>：</a:t>
            </a:r>
          </a:p>
        </p:txBody>
      </p:sp>
      <p:sp>
        <p:nvSpPr>
          <p:cNvPr id="57" name="Rectangle 58"/>
          <p:cNvSpPr>
            <a:spLocks noChangeArrowheads="1"/>
          </p:cNvSpPr>
          <p:nvPr/>
        </p:nvSpPr>
        <p:spPr bwMode="auto">
          <a:xfrm>
            <a:off x="4391025" y="4940300"/>
            <a:ext cx="4752975" cy="457200"/>
          </a:xfrm>
          <a:prstGeom prst="rect">
            <a:avLst/>
          </a:prstGeom>
          <a:noFill/>
          <a:ln w="9525">
            <a:noFill/>
            <a:miter lim="800000"/>
            <a:headEnd/>
            <a:tailEnd/>
          </a:ln>
          <a:effectLst/>
        </p:spPr>
        <p:txBody>
          <a:bodyPr lIns="92075" tIns="46038" rIns="92075" bIns="46038"/>
          <a:lstStyle/>
          <a:p>
            <a:pPr marL="342900" indent="-342900">
              <a:lnSpc>
                <a:spcPct val="85000"/>
              </a:lnSpc>
              <a:spcBef>
                <a:spcPct val="20000"/>
              </a:spcBef>
            </a:pPr>
            <a:r>
              <a:rPr lang="en-US" altLang="zh-CN" sz="2400" b="1" u="none" dirty="0">
                <a:solidFill>
                  <a:srgbClr val="0000CC"/>
                </a:solidFill>
                <a:effectLst/>
                <a:latin typeface="Times New Roman" pitchFamily="18" charset="0"/>
                <a:ea typeface="仿宋_GB2312" pitchFamily="49" charset="-122"/>
                <a:cs typeface="Times New Roman" pitchFamily="18" charset="0"/>
              </a:rPr>
              <a:t>(b) </a:t>
            </a:r>
            <a:r>
              <a:rPr lang="zh-CN" altLang="zh-CN" sz="2400" b="1" u="none" dirty="0">
                <a:solidFill>
                  <a:srgbClr val="0000CC"/>
                </a:solidFill>
                <a:effectLst/>
                <a:latin typeface="Times New Roman" pitchFamily="18" charset="0"/>
                <a:ea typeface="仿宋_GB2312" pitchFamily="49" charset="-122"/>
                <a:cs typeface="Times New Roman" pitchFamily="18" charset="0"/>
              </a:rPr>
              <a:t>有可能删除后链表变为空表：</a:t>
            </a:r>
            <a:endParaRPr lang="zh-CN" altLang="en-US" sz="2400" b="1" u="none" dirty="0">
              <a:solidFill>
                <a:srgbClr val="0000CC"/>
              </a:solidFill>
              <a:effectLst/>
              <a:latin typeface="Times New Roman" pitchFamily="18" charset="0"/>
              <a:ea typeface="仿宋_GB2312" pitchFamily="49" charset="-122"/>
              <a:cs typeface="Times New Roman" pitchFamily="18" charset="0"/>
            </a:endParaRPr>
          </a:p>
        </p:txBody>
      </p:sp>
      <p:sp>
        <p:nvSpPr>
          <p:cNvPr id="58" name="Text Box 59"/>
          <p:cNvSpPr txBox="1">
            <a:spLocks noChangeArrowheads="1"/>
          </p:cNvSpPr>
          <p:nvPr/>
        </p:nvSpPr>
        <p:spPr bwMode="auto">
          <a:xfrm>
            <a:off x="4787900" y="5372100"/>
            <a:ext cx="3806003" cy="483381"/>
          </a:xfrm>
          <a:prstGeom prst="rect">
            <a:avLst/>
          </a:prstGeom>
          <a:noFill/>
          <a:ln w="9525">
            <a:noFill/>
            <a:miter lim="800000"/>
            <a:headEnd/>
            <a:tailEnd/>
          </a:ln>
        </p:spPr>
        <p:txBody>
          <a:bodyPr wrap="none" lIns="112947" tIns="56473" rIns="112947" bIns="56473">
            <a:spAutoFit/>
          </a:bodyPr>
          <a:lstStyle/>
          <a:p>
            <a:pPr defTabSz="1128713"/>
            <a:r>
              <a:rPr lang="en-US" altLang="zh-CN" sz="2400" b="1" u="none" dirty="0">
                <a:solidFill>
                  <a:schemeClr val="hlink"/>
                </a:solidFill>
                <a:effectLst/>
                <a:latin typeface="Times New Roman" pitchFamily="18" charset="0"/>
                <a:ea typeface="仿宋_GB2312" pitchFamily="49" charset="-122"/>
                <a:cs typeface="Times New Roman" pitchFamily="18" charset="0"/>
              </a:rPr>
              <a:t>if</a:t>
            </a:r>
            <a:r>
              <a:rPr lang="en-US" altLang="zh-CN" sz="2400" u="none" dirty="0">
                <a:solidFill>
                  <a:schemeClr val="hlink"/>
                </a:solidFill>
                <a:effectLst/>
                <a:latin typeface="Times New Roman" pitchFamily="18" charset="0"/>
                <a:ea typeface="仿宋_GB2312" pitchFamily="49" charset="-122"/>
                <a:cs typeface="Times New Roman" pitchFamily="18" charset="0"/>
              </a:rPr>
              <a:t> </a:t>
            </a:r>
            <a:r>
              <a:rPr lang="en-US" altLang="zh-CN" sz="2400" u="none" dirty="0" smtClean="0">
                <a:solidFill>
                  <a:schemeClr val="hlink"/>
                </a:solidFill>
                <a:effectLst/>
                <a:latin typeface="Times New Roman" pitchFamily="18" charset="0"/>
                <a:ea typeface="仿宋_GB2312" pitchFamily="49" charset="-122"/>
                <a:cs typeface="Times New Roman" pitchFamily="18" charset="0"/>
              </a:rPr>
              <a:t>(</a:t>
            </a:r>
            <a:r>
              <a:rPr lang="en-US" altLang="zh-CN" sz="2400" b="0" u="none" dirty="0" smtClean="0">
                <a:solidFill>
                  <a:schemeClr val="hlink"/>
                </a:solidFill>
                <a:effectLst/>
                <a:latin typeface="Times New Roman" pitchFamily="18" charset="0"/>
                <a:ea typeface="仿宋_GB2312" pitchFamily="49" charset="-122"/>
                <a:cs typeface="Times New Roman" pitchFamily="18" charset="0"/>
              </a:rPr>
              <a:t>p</a:t>
            </a:r>
            <a:r>
              <a:rPr lang="en-US" altLang="zh-CN" sz="2400" u="none" dirty="0" smtClean="0">
                <a:solidFill>
                  <a:schemeClr val="hlink"/>
                </a:solidFill>
                <a:effectLst/>
                <a:latin typeface="Times New Roman" pitchFamily="18" charset="0"/>
                <a:ea typeface="仿宋_GB2312" pitchFamily="49" charset="-122"/>
                <a:cs typeface="Times New Roman" pitchFamily="18" charset="0"/>
              </a:rPr>
              <a:t>-</a:t>
            </a:r>
            <a:r>
              <a:rPr lang="en-US" altLang="zh-CN" sz="2400" u="none" dirty="0">
                <a:solidFill>
                  <a:schemeClr val="hlink"/>
                </a:solidFill>
                <a:effectLst/>
                <a:latin typeface="Times New Roman" pitchFamily="18" charset="0"/>
                <a:ea typeface="仿宋_GB2312" pitchFamily="49" charset="-122"/>
                <a:cs typeface="Times New Roman" pitchFamily="18" charset="0"/>
              </a:rPr>
              <a:t>&gt;</a:t>
            </a:r>
            <a:r>
              <a:rPr lang="en-US" altLang="zh-CN" sz="2400" b="0" u="none" dirty="0" smtClean="0">
                <a:solidFill>
                  <a:schemeClr val="hlink"/>
                </a:solidFill>
                <a:effectLst/>
                <a:latin typeface="Times New Roman" pitchFamily="18" charset="0"/>
                <a:ea typeface="仿宋_GB2312" pitchFamily="49" charset="-122"/>
                <a:cs typeface="Times New Roman" pitchFamily="18" charset="0"/>
              </a:rPr>
              <a:t>link</a:t>
            </a:r>
            <a:r>
              <a:rPr lang="en-US" altLang="zh-CN" sz="2400" u="none" dirty="0" smtClean="0">
                <a:solidFill>
                  <a:schemeClr val="hlink"/>
                </a:solidFill>
                <a:effectLst/>
                <a:latin typeface="Times New Roman" pitchFamily="18" charset="0"/>
                <a:ea typeface="仿宋_GB2312" pitchFamily="49" charset="-122"/>
                <a:cs typeface="Times New Roman" pitchFamily="18" charset="0"/>
              </a:rPr>
              <a:t>==</a:t>
            </a:r>
            <a:r>
              <a:rPr lang="en-US" altLang="zh-CN" sz="2400" b="0" u="none" dirty="0" smtClean="0">
                <a:solidFill>
                  <a:schemeClr val="hlink"/>
                </a:solidFill>
                <a:effectLst/>
                <a:latin typeface="Times New Roman" pitchFamily="18" charset="0"/>
                <a:ea typeface="仿宋_GB2312" pitchFamily="49" charset="-122"/>
                <a:cs typeface="Times New Roman" pitchFamily="18" charset="0"/>
              </a:rPr>
              <a:t>NULL</a:t>
            </a:r>
            <a:r>
              <a:rPr lang="en-US" altLang="zh-CN" sz="2400" u="none" dirty="0" smtClean="0">
                <a:solidFill>
                  <a:schemeClr val="hlink"/>
                </a:solidFill>
                <a:effectLst/>
                <a:latin typeface="Times New Roman" pitchFamily="18" charset="0"/>
                <a:ea typeface="仿宋_GB2312" pitchFamily="49" charset="-122"/>
                <a:cs typeface="Times New Roman" pitchFamily="18" charset="0"/>
              </a:rPr>
              <a:t>)  </a:t>
            </a:r>
            <a:r>
              <a:rPr lang="en-US" altLang="zh-CN" sz="2400" b="0" u="none" dirty="0" smtClean="0">
                <a:solidFill>
                  <a:schemeClr val="hlink"/>
                </a:solidFill>
                <a:effectLst/>
                <a:latin typeface="Times New Roman" pitchFamily="18" charset="0"/>
                <a:ea typeface="仿宋_GB2312" pitchFamily="49" charset="-122"/>
                <a:cs typeface="Times New Roman" pitchFamily="18" charset="0"/>
              </a:rPr>
              <a:t>last</a:t>
            </a:r>
            <a:r>
              <a:rPr lang="en-US" altLang="zh-CN" sz="2400" u="none" dirty="0" smtClean="0">
                <a:solidFill>
                  <a:schemeClr val="hlink"/>
                </a:solidFill>
                <a:effectLst/>
                <a:latin typeface="Times New Roman" pitchFamily="18" charset="0"/>
                <a:ea typeface="仿宋_GB2312" pitchFamily="49" charset="-122"/>
                <a:cs typeface="Times New Roman" pitchFamily="18" charset="0"/>
              </a:rPr>
              <a:t>=</a:t>
            </a:r>
            <a:r>
              <a:rPr lang="en-US" altLang="zh-CN" sz="2400" b="0" u="none" dirty="0" smtClean="0">
                <a:solidFill>
                  <a:schemeClr val="hlink"/>
                </a:solidFill>
                <a:effectLst/>
                <a:latin typeface="Times New Roman" pitchFamily="18" charset="0"/>
                <a:ea typeface="仿宋_GB2312" pitchFamily="49" charset="-122"/>
                <a:cs typeface="Times New Roman" pitchFamily="18" charset="0"/>
              </a:rPr>
              <a:t>p</a:t>
            </a:r>
            <a:r>
              <a:rPr lang="en-US" altLang="zh-CN" sz="2400" b="1" u="none" dirty="0">
                <a:solidFill>
                  <a:schemeClr val="hlink"/>
                </a:solidFill>
                <a:effectLst/>
                <a:latin typeface="Times New Roman" pitchFamily="18" charset="0"/>
                <a:ea typeface="仿宋_GB2312" pitchFamily="49" charset="-122"/>
                <a:cs typeface="Times New Roman" pitchFamily="18" charset="0"/>
              </a:rPr>
              <a:t>;</a:t>
            </a:r>
            <a:endParaRPr lang="en-US" altLang="zh-CN" sz="2400" b="1" u="none" dirty="0">
              <a:effectLst/>
              <a:latin typeface="Times New Roman" pitchFamily="18" charset="0"/>
              <a:ea typeface="仿宋_GB2312" pitchFamily="49" charset="-122"/>
              <a:cs typeface="Times New Roman" pitchFamily="18" charset="0"/>
            </a:endParaRPr>
          </a:p>
        </p:txBody>
      </p:sp>
      <p:sp>
        <p:nvSpPr>
          <p:cNvPr id="59" name="Line 60"/>
          <p:cNvSpPr>
            <a:spLocks noChangeShapeType="1"/>
          </p:cNvSpPr>
          <p:nvPr/>
        </p:nvSpPr>
        <p:spPr bwMode="auto">
          <a:xfrm flipV="1">
            <a:off x="2627313" y="4365625"/>
            <a:ext cx="431800" cy="215900"/>
          </a:xfrm>
          <a:prstGeom prst="line">
            <a:avLst/>
          </a:prstGeom>
          <a:noFill/>
          <a:ln w="28575">
            <a:solidFill>
              <a:srgbClr val="0000FF"/>
            </a:solidFill>
            <a:round/>
            <a:headEnd/>
            <a:tailEnd type="triangle" w="sm" len="lg"/>
          </a:ln>
          <a:effectLst/>
        </p:spPr>
        <p:txBody>
          <a:bodyPr wrap="none" anchor="ctr"/>
          <a:lstStyle/>
          <a:p>
            <a:endParaRPr lang="zh-CN" altLang="en-US">
              <a:effectLst/>
              <a:latin typeface="Times New Roman" pitchFamily="18" charset="0"/>
              <a:cs typeface="Times New Roman" pitchFamily="18" charset="0"/>
            </a:endParaRPr>
          </a:p>
        </p:txBody>
      </p:sp>
      <p:sp>
        <p:nvSpPr>
          <p:cNvPr id="60" name="Text Box 61"/>
          <p:cNvSpPr txBox="1">
            <a:spLocks noChangeArrowheads="1"/>
          </p:cNvSpPr>
          <p:nvPr/>
        </p:nvSpPr>
        <p:spPr bwMode="auto">
          <a:xfrm>
            <a:off x="1979613" y="4437063"/>
            <a:ext cx="717550" cy="519112"/>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last</a:t>
            </a:r>
            <a:endParaRPr lang="en-US" altLang="zh-CN" sz="3200" u="none">
              <a:effectLst/>
              <a:latin typeface="Times New Roman" pitchFamily="18" charset="0"/>
              <a:cs typeface="Times New Roman" pitchFamily="18" charset="0"/>
            </a:endParaRPr>
          </a:p>
        </p:txBody>
      </p:sp>
      <p:sp>
        <p:nvSpPr>
          <p:cNvPr id="61" name="Line 62"/>
          <p:cNvSpPr>
            <a:spLocks noChangeShapeType="1"/>
          </p:cNvSpPr>
          <p:nvPr/>
        </p:nvSpPr>
        <p:spPr bwMode="auto">
          <a:xfrm flipV="1">
            <a:off x="1474788" y="5445125"/>
            <a:ext cx="360362" cy="144463"/>
          </a:xfrm>
          <a:prstGeom prst="line">
            <a:avLst/>
          </a:prstGeom>
          <a:noFill/>
          <a:ln w="28575">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2" name="Text Box 63"/>
          <p:cNvSpPr txBox="1">
            <a:spLocks noChangeArrowheads="1"/>
          </p:cNvSpPr>
          <p:nvPr/>
        </p:nvSpPr>
        <p:spPr bwMode="auto">
          <a:xfrm>
            <a:off x="827088" y="5445125"/>
            <a:ext cx="717550" cy="519113"/>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last</a:t>
            </a:r>
            <a:endParaRPr lang="en-US" altLang="zh-CN" sz="3200"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ox(in)">
                                      <p:cBhvr>
                                        <p:cTn id="16" dur="500"/>
                                        <p:tgtEl>
                                          <p:spTgt spid="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ox(in)">
                                      <p:cBhvr>
                                        <p:cTn id="28" dur="500"/>
                                        <p:tgtEl>
                                          <p:spTgt spid="1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ox(in)">
                                      <p:cBhvr>
                                        <p:cTn id="31" dur="500"/>
                                        <p:tgtEl>
                                          <p:spTgt spid="1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ox(in)">
                                      <p:cBhvr>
                                        <p:cTn id="34" dur="500"/>
                                        <p:tgtEl>
                                          <p:spTgt spid="1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ox(in)">
                                      <p:cBhvr>
                                        <p:cTn id="37" dur="500"/>
                                        <p:tgtEl>
                                          <p:spTgt spid="15"/>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ox(in)">
                                      <p:cBhvr>
                                        <p:cTn id="40" dur="500"/>
                                        <p:tgtEl>
                                          <p:spTgt spid="16"/>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ox(in)">
                                      <p:cBhvr>
                                        <p:cTn id="43" dur="500"/>
                                        <p:tgtEl>
                                          <p:spTgt spid="17"/>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ox(in)">
                                      <p:cBhvr>
                                        <p:cTn id="46" dur="500"/>
                                        <p:tgtEl>
                                          <p:spTgt spid="18"/>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ox(in)">
                                      <p:cBhvr>
                                        <p:cTn id="49" dur="500"/>
                                        <p:tgtEl>
                                          <p:spTgt spid="19"/>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ox(in)">
                                      <p:cBhvr>
                                        <p:cTn id="52" dur="500"/>
                                        <p:tgtEl>
                                          <p:spTgt spid="2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ox(in)">
                                      <p:cBhvr>
                                        <p:cTn id="55" dur="500"/>
                                        <p:tgtEl>
                                          <p:spTgt spid="2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ox(in)">
                                      <p:cBhvr>
                                        <p:cTn id="58" dur="500"/>
                                        <p:tgtEl>
                                          <p:spTgt spid="22"/>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ox(in)">
                                      <p:cBhvr>
                                        <p:cTn id="61" dur="500"/>
                                        <p:tgtEl>
                                          <p:spTgt spid="23"/>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box(in)">
                                      <p:cBhvr>
                                        <p:cTn id="64" dur="500"/>
                                        <p:tgtEl>
                                          <p:spTgt spid="24"/>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ox(in)">
                                      <p:cBhvr>
                                        <p:cTn id="67" dur="500"/>
                                        <p:tgtEl>
                                          <p:spTgt spid="25"/>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box(in)">
                                      <p:cBhvr>
                                        <p:cTn id="70" dur="500"/>
                                        <p:tgtEl>
                                          <p:spTgt spid="26"/>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ox(in)">
                                      <p:cBhvr>
                                        <p:cTn id="73" dur="500"/>
                                        <p:tgtEl>
                                          <p:spTgt spid="27"/>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ox(in)">
                                      <p:cBhvr>
                                        <p:cTn id="76" dur="500"/>
                                        <p:tgtEl>
                                          <p:spTgt spid="28"/>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box(in)">
                                      <p:cBhvr>
                                        <p:cTn id="79" dur="500"/>
                                        <p:tgtEl>
                                          <p:spTgt spid="29"/>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box(in)">
                                      <p:cBhvr>
                                        <p:cTn id="82" dur="500"/>
                                        <p:tgtEl>
                                          <p:spTgt spid="30"/>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box(in)">
                                      <p:cBhvr>
                                        <p:cTn id="85" dur="500"/>
                                        <p:tgtEl>
                                          <p:spTgt spid="31"/>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box(in)">
                                      <p:cBhvr>
                                        <p:cTn id="88" dur="500"/>
                                        <p:tgtEl>
                                          <p:spTgt spid="32"/>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box(in)">
                                      <p:cBhvr>
                                        <p:cTn id="91" dur="500"/>
                                        <p:tgtEl>
                                          <p:spTgt spid="33"/>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box(in)">
                                      <p:cBhvr>
                                        <p:cTn id="94" dur="500"/>
                                        <p:tgtEl>
                                          <p:spTgt spid="47"/>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box(in)">
                                      <p:cBhvr>
                                        <p:cTn id="97" dur="500"/>
                                        <p:tgtEl>
                                          <p:spTgt spid="48"/>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box(in)">
                                      <p:cBhvr>
                                        <p:cTn id="100" dur="500"/>
                                        <p:tgtEl>
                                          <p:spTgt spid="49"/>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box(in)">
                                      <p:cBhvr>
                                        <p:cTn id="103" dur="500"/>
                                        <p:tgtEl>
                                          <p:spTgt spid="50"/>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box(in)">
                                      <p:cBhvr>
                                        <p:cTn id="108" dur="500"/>
                                        <p:tgtEl>
                                          <p:spTgt spid="5"/>
                                        </p:tgtEl>
                                      </p:cBhvr>
                                    </p:animEffect>
                                  </p:childTnLst>
                                </p:cTn>
                              </p:par>
                              <p:par>
                                <p:cTn id="109" presetID="4" presetClass="entr" presetSubtype="16" fill="hold" grpId="0" nodeType="with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box(in)">
                                      <p:cBhvr>
                                        <p:cTn id="111" dur="500"/>
                                        <p:tgtEl>
                                          <p:spTgt spid="34"/>
                                        </p:tgtEl>
                                      </p:cBhvr>
                                    </p:animEffect>
                                  </p:childTnLst>
                                </p:cTn>
                              </p:par>
                              <p:par>
                                <p:cTn id="112" presetID="4" presetClass="entr" presetSubtype="16"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box(in)">
                                      <p:cBhvr>
                                        <p:cTn id="114" dur="500"/>
                                        <p:tgtEl>
                                          <p:spTgt spid="35"/>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box(in)">
                                      <p:cBhvr>
                                        <p:cTn id="117" dur="500"/>
                                        <p:tgtEl>
                                          <p:spTgt spid="36"/>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37"/>
                                        </p:tgtEl>
                                        <p:attrNameLst>
                                          <p:attrName>style.visibility</p:attrName>
                                        </p:attrNameLst>
                                      </p:cBhvr>
                                      <p:to>
                                        <p:strVal val="visible"/>
                                      </p:to>
                                    </p:set>
                                    <p:animEffect transition="in" filter="box(in)">
                                      <p:cBhvr>
                                        <p:cTn id="120" dur="500"/>
                                        <p:tgtEl>
                                          <p:spTgt spid="37"/>
                                        </p:tgtEl>
                                      </p:cBhvr>
                                    </p:animEffect>
                                  </p:childTnLst>
                                </p:cTn>
                              </p:par>
                              <p:par>
                                <p:cTn id="121" presetID="4" presetClass="entr" presetSubtype="16" fill="hold" grpId="0" nodeType="withEffect">
                                  <p:stCondLst>
                                    <p:cond delay="0"/>
                                  </p:stCondLst>
                                  <p:childTnLst>
                                    <p:set>
                                      <p:cBhvr>
                                        <p:cTn id="122" dur="1" fill="hold">
                                          <p:stCondLst>
                                            <p:cond delay="0"/>
                                          </p:stCondLst>
                                        </p:cTn>
                                        <p:tgtEl>
                                          <p:spTgt spid="38"/>
                                        </p:tgtEl>
                                        <p:attrNameLst>
                                          <p:attrName>style.visibility</p:attrName>
                                        </p:attrNameLst>
                                      </p:cBhvr>
                                      <p:to>
                                        <p:strVal val="visible"/>
                                      </p:to>
                                    </p:set>
                                    <p:animEffect transition="in" filter="box(in)">
                                      <p:cBhvr>
                                        <p:cTn id="123" dur="500"/>
                                        <p:tgtEl>
                                          <p:spTgt spid="38"/>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39"/>
                                        </p:tgtEl>
                                        <p:attrNameLst>
                                          <p:attrName>style.visibility</p:attrName>
                                        </p:attrNameLst>
                                      </p:cBhvr>
                                      <p:to>
                                        <p:strVal val="visible"/>
                                      </p:to>
                                    </p:set>
                                    <p:animEffect transition="in" filter="box(in)">
                                      <p:cBhvr>
                                        <p:cTn id="126" dur="500"/>
                                        <p:tgtEl>
                                          <p:spTgt spid="39"/>
                                        </p:tgtEl>
                                      </p:cBhvr>
                                    </p:animEffect>
                                  </p:childTnLst>
                                </p:cTn>
                              </p:par>
                              <p:par>
                                <p:cTn id="127" presetID="4" presetClass="entr" presetSubtype="16" fill="hold" grpId="0" nodeType="withEffect">
                                  <p:stCondLst>
                                    <p:cond delay="0"/>
                                  </p:stCondLst>
                                  <p:childTnLst>
                                    <p:set>
                                      <p:cBhvr>
                                        <p:cTn id="128" dur="1" fill="hold">
                                          <p:stCondLst>
                                            <p:cond delay="0"/>
                                          </p:stCondLst>
                                        </p:cTn>
                                        <p:tgtEl>
                                          <p:spTgt spid="40"/>
                                        </p:tgtEl>
                                        <p:attrNameLst>
                                          <p:attrName>style.visibility</p:attrName>
                                        </p:attrNameLst>
                                      </p:cBhvr>
                                      <p:to>
                                        <p:strVal val="visible"/>
                                      </p:to>
                                    </p:set>
                                    <p:animEffect transition="in" filter="box(in)">
                                      <p:cBhvr>
                                        <p:cTn id="129" dur="500"/>
                                        <p:tgtEl>
                                          <p:spTgt spid="40"/>
                                        </p:tgtEl>
                                      </p:cBhvr>
                                    </p:animEffect>
                                  </p:childTnLst>
                                </p:cTn>
                              </p:par>
                              <p:par>
                                <p:cTn id="130" presetID="4" presetClass="entr" presetSubtype="16" fill="hold" grpId="0" nodeType="with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box(in)">
                                      <p:cBhvr>
                                        <p:cTn id="132" dur="500"/>
                                        <p:tgtEl>
                                          <p:spTgt spid="41"/>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42"/>
                                        </p:tgtEl>
                                        <p:attrNameLst>
                                          <p:attrName>style.visibility</p:attrName>
                                        </p:attrNameLst>
                                      </p:cBhvr>
                                      <p:to>
                                        <p:strVal val="visible"/>
                                      </p:to>
                                    </p:set>
                                    <p:animEffect transition="in" filter="box(in)">
                                      <p:cBhvr>
                                        <p:cTn id="135" dur="500"/>
                                        <p:tgtEl>
                                          <p:spTgt spid="42"/>
                                        </p:tgtEl>
                                      </p:cBhvr>
                                    </p:animEffect>
                                  </p:childTnLst>
                                </p:cTn>
                              </p:par>
                              <p:par>
                                <p:cTn id="136" presetID="4" presetClass="entr" presetSubtype="16" fill="hold" grpId="0" nodeType="withEffect">
                                  <p:stCondLst>
                                    <p:cond delay="0"/>
                                  </p:stCondLst>
                                  <p:childTnLst>
                                    <p:set>
                                      <p:cBhvr>
                                        <p:cTn id="137" dur="1" fill="hold">
                                          <p:stCondLst>
                                            <p:cond delay="0"/>
                                          </p:stCondLst>
                                        </p:cTn>
                                        <p:tgtEl>
                                          <p:spTgt spid="43"/>
                                        </p:tgtEl>
                                        <p:attrNameLst>
                                          <p:attrName>style.visibility</p:attrName>
                                        </p:attrNameLst>
                                      </p:cBhvr>
                                      <p:to>
                                        <p:strVal val="visible"/>
                                      </p:to>
                                    </p:set>
                                    <p:animEffect transition="in" filter="box(in)">
                                      <p:cBhvr>
                                        <p:cTn id="138" dur="500"/>
                                        <p:tgtEl>
                                          <p:spTgt spid="43"/>
                                        </p:tgtEl>
                                      </p:cBhvr>
                                    </p:animEffect>
                                  </p:childTnLst>
                                </p:cTn>
                              </p:par>
                              <p:par>
                                <p:cTn id="139" presetID="4" presetClass="entr" presetSubtype="16" fill="hold" grpId="0" nodeType="withEffect">
                                  <p:stCondLst>
                                    <p:cond delay="0"/>
                                  </p:stCondLst>
                                  <p:childTnLst>
                                    <p:set>
                                      <p:cBhvr>
                                        <p:cTn id="140" dur="1" fill="hold">
                                          <p:stCondLst>
                                            <p:cond delay="0"/>
                                          </p:stCondLst>
                                        </p:cTn>
                                        <p:tgtEl>
                                          <p:spTgt spid="44"/>
                                        </p:tgtEl>
                                        <p:attrNameLst>
                                          <p:attrName>style.visibility</p:attrName>
                                        </p:attrNameLst>
                                      </p:cBhvr>
                                      <p:to>
                                        <p:strVal val="visible"/>
                                      </p:to>
                                    </p:set>
                                    <p:animEffect transition="in" filter="box(in)">
                                      <p:cBhvr>
                                        <p:cTn id="141" dur="500"/>
                                        <p:tgtEl>
                                          <p:spTgt spid="44"/>
                                        </p:tgtEl>
                                      </p:cBhvr>
                                    </p:animEffect>
                                  </p:childTnLst>
                                </p:cTn>
                              </p:par>
                              <p:par>
                                <p:cTn id="142" presetID="4" presetClass="entr" presetSubtype="16" fill="hold" grpId="0" nodeType="withEffect">
                                  <p:stCondLst>
                                    <p:cond delay="0"/>
                                  </p:stCondLst>
                                  <p:childTnLst>
                                    <p:set>
                                      <p:cBhvr>
                                        <p:cTn id="143" dur="1" fill="hold">
                                          <p:stCondLst>
                                            <p:cond delay="0"/>
                                          </p:stCondLst>
                                        </p:cTn>
                                        <p:tgtEl>
                                          <p:spTgt spid="45"/>
                                        </p:tgtEl>
                                        <p:attrNameLst>
                                          <p:attrName>style.visibility</p:attrName>
                                        </p:attrNameLst>
                                      </p:cBhvr>
                                      <p:to>
                                        <p:strVal val="visible"/>
                                      </p:to>
                                    </p:set>
                                    <p:animEffect transition="in" filter="box(in)">
                                      <p:cBhvr>
                                        <p:cTn id="144" dur="500"/>
                                        <p:tgtEl>
                                          <p:spTgt spid="45"/>
                                        </p:tgtEl>
                                      </p:cBhvr>
                                    </p:animEffect>
                                  </p:childTnLst>
                                </p:cTn>
                              </p:par>
                              <p:par>
                                <p:cTn id="145" presetID="4" presetClass="entr" presetSubtype="16" fill="hold" grpId="0" nodeType="withEffect">
                                  <p:stCondLst>
                                    <p:cond delay="0"/>
                                  </p:stCondLst>
                                  <p:childTnLst>
                                    <p:set>
                                      <p:cBhvr>
                                        <p:cTn id="146" dur="1" fill="hold">
                                          <p:stCondLst>
                                            <p:cond delay="0"/>
                                          </p:stCondLst>
                                        </p:cTn>
                                        <p:tgtEl>
                                          <p:spTgt spid="46"/>
                                        </p:tgtEl>
                                        <p:attrNameLst>
                                          <p:attrName>style.visibility</p:attrName>
                                        </p:attrNameLst>
                                      </p:cBhvr>
                                      <p:to>
                                        <p:strVal val="visible"/>
                                      </p:to>
                                    </p:set>
                                    <p:animEffect transition="in" filter="box(in)">
                                      <p:cBhvr>
                                        <p:cTn id="147" dur="500"/>
                                        <p:tgtEl>
                                          <p:spTgt spid="46"/>
                                        </p:tgtEl>
                                      </p:cBhvr>
                                    </p:animEffect>
                                  </p:childTnLst>
                                </p:cTn>
                              </p:par>
                              <p:par>
                                <p:cTn id="148" presetID="4" presetClass="entr" presetSubtype="16"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box(in)">
                                      <p:cBhvr>
                                        <p:cTn id="150" dur="500"/>
                                        <p:tgtEl>
                                          <p:spTgt spid="51"/>
                                        </p:tgtEl>
                                      </p:cBhvr>
                                    </p:animEffect>
                                  </p:childTnLst>
                                </p:cTn>
                              </p:par>
                              <p:par>
                                <p:cTn id="151" presetID="4" presetClass="entr" presetSubtype="16"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box(in)">
                                      <p:cBhvr>
                                        <p:cTn id="153" dur="500"/>
                                        <p:tgtEl>
                                          <p:spTgt spid="52"/>
                                        </p:tgtEl>
                                      </p:cBhvr>
                                    </p:animEffect>
                                  </p:childTnLst>
                                </p:cTn>
                              </p:par>
                              <p:par>
                                <p:cTn id="154" presetID="4" presetClass="entr" presetSubtype="16"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box(in)">
                                      <p:cBhvr>
                                        <p:cTn id="156" dur="500"/>
                                        <p:tgtEl>
                                          <p:spTgt spid="53"/>
                                        </p:tgtEl>
                                      </p:cBhvr>
                                    </p:animEffect>
                                  </p:childTnLst>
                                </p:cTn>
                              </p:par>
                              <p:par>
                                <p:cTn id="157" presetID="4" presetClass="entr" presetSubtype="16"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box(in)">
                                      <p:cBhvr>
                                        <p:cTn id="159" dur="500"/>
                                        <p:tgtEl>
                                          <p:spTgt spid="54"/>
                                        </p:tgtEl>
                                      </p:cBhvr>
                                    </p:animEffect>
                                  </p:childTnLst>
                                </p:cTn>
                              </p:par>
                              <p:par>
                                <p:cTn id="160" presetID="4" presetClass="entr" presetSubtype="16" fill="hold" grpId="0" nodeType="withEffect">
                                  <p:stCondLst>
                                    <p:cond delay="0"/>
                                  </p:stCondLst>
                                  <p:childTnLst>
                                    <p:set>
                                      <p:cBhvr>
                                        <p:cTn id="161" dur="1" fill="hold">
                                          <p:stCondLst>
                                            <p:cond delay="0"/>
                                          </p:stCondLst>
                                        </p:cTn>
                                        <p:tgtEl>
                                          <p:spTgt spid="59"/>
                                        </p:tgtEl>
                                        <p:attrNameLst>
                                          <p:attrName>style.visibility</p:attrName>
                                        </p:attrNameLst>
                                      </p:cBhvr>
                                      <p:to>
                                        <p:strVal val="visible"/>
                                      </p:to>
                                    </p:set>
                                    <p:animEffect transition="in" filter="box(in)">
                                      <p:cBhvr>
                                        <p:cTn id="162" dur="500"/>
                                        <p:tgtEl>
                                          <p:spTgt spid="59"/>
                                        </p:tgtEl>
                                      </p:cBhvr>
                                    </p:animEffect>
                                  </p:childTnLst>
                                </p:cTn>
                              </p:par>
                              <p:par>
                                <p:cTn id="163" presetID="4" presetClass="entr" presetSubtype="16" fill="hold" grpId="0" nodeType="withEffect">
                                  <p:stCondLst>
                                    <p:cond delay="0"/>
                                  </p:stCondLst>
                                  <p:childTnLst>
                                    <p:set>
                                      <p:cBhvr>
                                        <p:cTn id="164" dur="1" fill="hold">
                                          <p:stCondLst>
                                            <p:cond delay="0"/>
                                          </p:stCondLst>
                                        </p:cTn>
                                        <p:tgtEl>
                                          <p:spTgt spid="60"/>
                                        </p:tgtEl>
                                        <p:attrNameLst>
                                          <p:attrName>style.visibility</p:attrName>
                                        </p:attrNameLst>
                                      </p:cBhvr>
                                      <p:to>
                                        <p:strVal val="visible"/>
                                      </p:to>
                                    </p:set>
                                    <p:animEffect transition="in" filter="box(in)">
                                      <p:cBhvr>
                                        <p:cTn id="165" dur="500"/>
                                        <p:tgtEl>
                                          <p:spTgt spid="60"/>
                                        </p:tgtEl>
                                      </p:cBhvr>
                                    </p:animEffect>
                                  </p:childTnLst>
                                </p:cTn>
                              </p:par>
                              <p:par>
                                <p:cTn id="166" presetID="4" presetClass="entr" presetSubtype="16" fill="hold" grpId="0" nodeType="withEffect">
                                  <p:stCondLst>
                                    <p:cond delay="0"/>
                                  </p:stCondLst>
                                  <p:childTnLst>
                                    <p:set>
                                      <p:cBhvr>
                                        <p:cTn id="167" dur="1" fill="hold">
                                          <p:stCondLst>
                                            <p:cond delay="0"/>
                                          </p:stCondLst>
                                        </p:cTn>
                                        <p:tgtEl>
                                          <p:spTgt spid="61"/>
                                        </p:tgtEl>
                                        <p:attrNameLst>
                                          <p:attrName>style.visibility</p:attrName>
                                        </p:attrNameLst>
                                      </p:cBhvr>
                                      <p:to>
                                        <p:strVal val="visible"/>
                                      </p:to>
                                    </p:set>
                                    <p:animEffect transition="in" filter="box(in)">
                                      <p:cBhvr>
                                        <p:cTn id="168" dur="500"/>
                                        <p:tgtEl>
                                          <p:spTgt spid="61"/>
                                        </p:tgtEl>
                                      </p:cBhvr>
                                    </p:animEffect>
                                  </p:childTnLst>
                                </p:cTn>
                              </p:par>
                              <p:par>
                                <p:cTn id="169" presetID="4" presetClass="entr" presetSubtype="16" fill="hold" grpId="0" nodeType="withEffect">
                                  <p:stCondLst>
                                    <p:cond delay="0"/>
                                  </p:stCondLst>
                                  <p:childTnLst>
                                    <p:set>
                                      <p:cBhvr>
                                        <p:cTn id="170" dur="1" fill="hold">
                                          <p:stCondLst>
                                            <p:cond delay="0"/>
                                          </p:stCondLst>
                                        </p:cTn>
                                        <p:tgtEl>
                                          <p:spTgt spid="62"/>
                                        </p:tgtEl>
                                        <p:attrNameLst>
                                          <p:attrName>style.visibility</p:attrName>
                                        </p:attrNameLst>
                                      </p:cBhvr>
                                      <p:to>
                                        <p:strVal val="visible"/>
                                      </p:to>
                                    </p:set>
                                    <p:animEffect transition="in" filter="box(in)">
                                      <p:cBhvr>
                                        <p:cTn id="171" dur="500"/>
                                        <p:tgtEl>
                                          <p:spTgt spid="62"/>
                                        </p:tgtEl>
                                      </p:cBhvr>
                                    </p:animEffect>
                                  </p:childTnLst>
                                </p:cTn>
                              </p:par>
                            </p:childTnLst>
                          </p:cTn>
                        </p:par>
                      </p:childTnLst>
                    </p:cTn>
                  </p:par>
                  <p:par>
                    <p:cTn id="172" fill="hold">
                      <p:stCondLst>
                        <p:cond delay="indefinite"/>
                      </p:stCondLst>
                      <p:childTnLst>
                        <p:par>
                          <p:cTn id="173" fill="hold">
                            <p:stCondLst>
                              <p:cond delay="0"/>
                            </p:stCondLst>
                            <p:childTnLst>
                              <p:par>
                                <p:cTn id="174" presetID="5" presetClass="entr" presetSubtype="10" fill="hold" grpId="0" nodeType="clickEffect">
                                  <p:stCondLst>
                                    <p:cond delay="0"/>
                                  </p:stCondLst>
                                  <p:childTnLst>
                                    <p:set>
                                      <p:cBhvr>
                                        <p:cTn id="175" dur="1" fill="hold">
                                          <p:stCondLst>
                                            <p:cond delay="0"/>
                                          </p:stCondLst>
                                        </p:cTn>
                                        <p:tgtEl>
                                          <p:spTgt spid="55"/>
                                        </p:tgtEl>
                                        <p:attrNameLst>
                                          <p:attrName>style.visibility</p:attrName>
                                        </p:attrNameLst>
                                      </p:cBhvr>
                                      <p:to>
                                        <p:strVal val="visible"/>
                                      </p:to>
                                    </p:set>
                                    <p:animEffect transition="in" filter="checkerboard(across)">
                                      <p:cBhvr>
                                        <p:cTn id="176" dur="500"/>
                                        <p:tgtEl>
                                          <p:spTgt spid="55"/>
                                        </p:tgtEl>
                                      </p:cBhvr>
                                    </p:animEffect>
                                  </p:childTnLst>
                                </p:cTn>
                              </p:par>
                              <p:par>
                                <p:cTn id="177" presetID="5" presetClass="entr" presetSubtype="10" fill="hold" grpId="0" nodeType="withEffect">
                                  <p:stCondLst>
                                    <p:cond delay="0"/>
                                  </p:stCondLst>
                                  <p:childTnLst>
                                    <p:set>
                                      <p:cBhvr>
                                        <p:cTn id="178" dur="1" fill="hold">
                                          <p:stCondLst>
                                            <p:cond delay="0"/>
                                          </p:stCondLst>
                                        </p:cTn>
                                        <p:tgtEl>
                                          <p:spTgt spid="56"/>
                                        </p:tgtEl>
                                        <p:attrNameLst>
                                          <p:attrName>style.visibility</p:attrName>
                                        </p:attrNameLst>
                                      </p:cBhvr>
                                      <p:to>
                                        <p:strVal val="visible"/>
                                      </p:to>
                                    </p:set>
                                    <p:animEffect transition="in" filter="checkerboard(across)">
                                      <p:cBhvr>
                                        <p:cTn id="179" dur="500"/>
                                        <p:tgtEl>
                                          <p:spTgt spid="56"/>
                                        </p:tgtEl>
                                      </p:cBhvr>
                                    </p:animEffect>
                                  </p:childTnLst>
                                </p:cTn>
                              </p:par>
                            </p:childTnLst>
                          </p:cTn>
                        </p:par>
                      </p:childTnLst>
                    </p:cTn>
                  </p:par>
                  <p:par>
                    <p:cTn id="180" fill="hold">
                      <p:stCondLst>
                        <p:cond delay="indefinite"/>
                      </p:stCondLst>
                      <p:childTnLst>
                        <p:par>
                          <p:cTn id="181" fill="hold">
                            <p:stCondLst>
                              <p:cond delay="0"/>
                            </p:stCondLst>
                            <p:childTnLst>
                              <p:par>
                                <p:cTn id="182" presetID="5" presetClass="entr" presetSubtype="10" fill="hold" grpId="0" nodeType="clickEffect">
                                  <p:stCondLst>
                                    <p:cond delay="0"/>
                                  </p:stCondLst>
                                  <p:childTnLst>
                                    <p:set>
                                      <p:cBhvr>
                                        <p:cTn id="183" dur="1" fill="hold">
                                          <p:stCondLst>
                                            <p:cond delay="0"/>
                                          </p:stCondLst>
                                        </p:cTn>
                                        <p:tgtEl>
                                          <p:spTgt spid="57"/>
                                        </p:tgtEl>
                                        <p:attrNameLst>
                                          <p:attrName>style.visibility</p:attrName>
                                        </p:attrNameLst>
                                      </p:cBhvr>
                                      <p:to>
                                        <p:strVal val="visible"/>
                                      </p:to>
                                    </p:set>
                                    <p:animEffect transition="in" filter="checkerboard(across)">
                                      <p:cBhvr>
                                        <p:cTn id="184" dur="500"/>
                                        <p:tgtEl>
                                          <p:spTgt spid="57"/>
                                        </p:tgtEl>
                                      </p:cBhvr>
                                    </p:animEffect>
                                  </p:childTnLst>
                                </p:cTn>
                              </p:par>
                              <p:par>
                                <p:cTn id="185" presetID="5" presetClass="entr" presetSubtype="10" fill="hold" grpId="0" nodeType="withEffect">
                                  <p:stCondLst>
                                    <p:cond delay="0"/>
                                  </p:stCondLst>
                                  <p:childTnLst>
                                    <p:set>
                                      <p:cBhvr>
                                        <p:cTn id="186" dur="1" fill="hold">
                                          <p:stCondLst>
                                            <p:cond delay="0"/>
                                          </p:stCondLst>
                                        </p:cTn>
                                        <p:tgtEl>
                                          <p:spTgt spid="58"/>
                                        </p:tgtEl>
                                        <p:attrNameLst>
                                          <p:attrName>style.visibility</p:attrName>
                                        </p:attrNameLst>
                                      </p:cBhvr>
                                      <p:to>
                                        <p:strVal val="visible"/>
                                      </p:to>
                                    </p:set>
                                    <p:animEffect transition="in" filter="checkerboard(across)">
                                      <p:cBhvr>
                                        <p:cTn id="18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p:bldP spid="40" grpId="0" animBg="1"/>
      <p:bldP spid="41" grpId="0" animBg="1"/>
      <p:bldP spid="42" grpId="0" animBg="1"/>
      <p:bldP spid="43" grpId="0" animBg="1"/>
      <p:bldP spid="44" grpId="0" animBg="1"/>
      <p:bldP spid="45" grpId="0"/>
      <p:bldP spid="46" grpId="0" animBg="1"/>
      <p:bldP spid="47" grpId="0" animBg="1"/>
      <p:bldP spid="48" grpId="0" animBg="1"/>
      <p:bldP spid="49" grpId="0"/>
      <p:bldP spid="50" grpId="0"/>
      <p:bldP spid="51" grpId="0" animBg="1"/>
      <p:bldP spid="52" grpId="0" animBg="1"/>
      <p:bldP spid="53" grpId="0"/>
      <p:bldP spid="54" grpId="0"/>
      <p:bldP spid="55" grpId="0"/>
      <p:bldP spid="56" grpId="0"/>
      <p:bldP spid="57" grpId="0"/>
      <p:bldP spid="58" grpId="0"/>
      <p:bldP spid="59" grpId="0" animBg="1"/>
      <p:bldP spid="60" grpId="0"/>
      <p:bldP spid="61" grpId="0" animBg="1"/>
      <p:bldP spid="62" grpId="0"/>
    </p:bld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153</a:t>
            </a:fld>
            <a:endParaRPr lang="en-US" altLang="zh-CN"/>
          </a:p>
        </p:txBody>
      </p:sp>
      <p:sp>
        <p:nvSpPr>
          <p:cNvPr id="3" name="Rectangle 4"/>
          <p:cNvSpPr>
            <a:spLocks noChangeArrowheads="1"/>
          </p:cNvSpPr>
          <p:nvPr/>
        </p:nvSpPr>
        <p:spPr bwMode="auto">
          <a:xfrm>
            <a:off x="1752600" y="381000"/>
            <a:ext cx="5486400" cy="762000"/>
          </a:xfrm>
          <a:prstGeom prst="rect">
            <a:avLst/>
          </a:prstGeom>
          <a:noFill/>
          <a:ln w="9525">
            <a:noFill/>
            <a:miter lim="800000"/>
            <a:headEnd/>
            <a:tailEnd/>
          </a:ln>
          <a:effectLst/>
        </p:spPr>
        <p:txBody>
          <a:bodyPr anchor="ctr"/>
          <a:lstStyle/>
          <a:p>
            <a:r>
              <a:rPr lang="en-US" altLang="zh-CN" sz="4400" u="none" dirty="0">
                <a:solidFill>
                  <a:schemeClr val="tx2"/>
                </a:solidFill>
                <a:latin typeface="Times New Roman" pitchFamily="18" charset="0"/>
                <a:ea typeface="仿宋_GB2312" pitchFamily="49" charset="-122"/>
                <a:cs typeface="Times New Roman" pitchFamily="18" charset="0"/>
              </a:rPr>
              <a:t> </a:t>
            </a:r>
            <a:r>
              <a:rPr lang="zh-CN" altLang="en-US" sz="3600" b="1" u="none" dirty="0">
                <a:solidFill>
                  <a:srgbClr val="0000CC"/>
                </a:solidFill>
                <a:latin typeface="Times New Roman" pitchFamily="18" charset="0"/>
                <a:ea typeface="仿宋_GB2312" pitchFamily="49" charset="-122"/>
                <a:cs typeface="Times New Roman" pitchFamily="18" charset="0"/>
              </a:rPr>
              <a:t>用模板定义的单链表类</a:t>
            </a:r>
            <a:endParaRPr lang="zh-CN" altLang="en-US" sz="4400" u="none" dirty="0">
              <a:solidFill>
                <a:schemeClr val="tx2"/>
              </a:solidFill>
              <a:latin typeface="Times New Roman" pitchFamily="18" charset="0"/>
              <a:ea typeface="仿宋_GB2312" pitchFamily="49" charset="-122"/>
              <a:cs typeface="Times New Roman" pitchFamily="18" charset="0"/>
            </a:endParaRPr>
          </a:p>
        </p:txBody>
      </p:sp>
      <p:sp>
        <p:nvSpPr>
          <p:cNvPr id="4" name="Rectangle 5"/>
          <p:cNvSpPr>
            <a:spLocks noChangeArrowheads="1"/>
          </p:cNvSpPr>
          <p:nvPr/>
        </p:nvSpPr>
        <p:spPr bwMode="auto">
          <a:xfrm>
            <a:off x="467544" y="1196752"/>
            <a:ext cx="8280400" cy="4514850"/>
          </a:xfrm>
          <a:prstGeom prst="rect">
            <a:avLst/>
          </a:prstGeom>
          <a:noFill/>
          <a:ln w="9525">
            <a:noFill/>
            <a:miter lim="800000"/>
            <a:headEnd/>
            <a:tailEnd/>
          </a:ln>
          <a:effectLst/>
        </p:spPr>
        <p:txBody>
          <a:bodyPr lIns="92075" tIns="46038" rIns="92075" bIns="46038"/>
          <a:lstStyle/>
          <a:p>
            <a:pPr marL="342900" indent="-342900"/>
            <a:r>
              <a:rPr lang="en-US" altLang="zh-CN" sz="2800" b="1" u="none" dirty="0">
                <a:solidFill>
                  <a:srgbClr val="CC3300"/>
                </a:solidFill>
                <a:effectLst/>
                <a:latin typeface="Times New Roman" pitchFamily="18" charset="0"/>
                <a:cs typeface="Times New Roman" pitchFamily="18" charset="0"/>
              </a:rPr>
              <a:t>template &lt;class Type&gt; class</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List</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p>
          <a:p>
            <a:pPr marL="342900" indent="-342900"/>
            <a:r>
              <a:rPr lang="en-US" altLang="zh-CN" sz="2800" b="1" u="none" dirty="0">
                <a:solidFill>
                  <a:srgbClr val="CC3300"/>
                </a:solidFill>
                <a:effectLst/>
                <a:latin typeface="Times New Roman" pitchFamily="18" charset="0"/>
                <a:cs typeface="Times New Roman" pitchFamily="18" charset="0"/>
              </a:rPr>
              <a:t>template &lt;class Type&gt; class</a:t>
            </a:r>
            <a:r>
              <a:rPr lang="en-US" altLang="zh-CN"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b="1" u="none" dirty="0">
                <a:solidFill>
                  <a:srgbClr val="CC3300"/>
                </a:solidFill>
                <a:effectLst/>
                <a:latin typeface="Times New Roman" pitchFamily="18" charset="0"/>
                <a:cs typeface="Times New Roman" pitchFamily="18" charset="0"/>
              </a:rPr>
              <a:t> {</a:t>
            </a:r>
            <a:r>
              <a:rPr lang="en-US" altLang="zh-CN" sz="2800" u="none" dirty="0">
                <a:solidFill>
                  <a:srgbClr val="CC3300"/>
                </a:solidFill>
                <a:effectLst/>
                <a:latin typeface="Times New Roman" pitchFamily="18" charset="0"/>
                <a:cs typeface="Times New Roman" pitchFamily="18" charset="0"/>
              </a:rPr>
              <a:t>	</a:t>
            </a:r>
            <a:endParaRPr lang="en-US" altLang="zh-CN" sz="2800" b="1" u="none" dirty="0">
              <a:solidFill>
                <a:srgbClr val="CC3300"/>
              </a:solidFill>
              <a:effectLst/>
              <a:latin typeface="Times New Roman" pitchFamily="18" charset="0"/>
              <a:cs typeface="Times New Roman" pitchFamily="18" charset="0"/>
            </a:endParaRPr>
          </a:p>
          <a:p>
            <a:pPr marL="342900" indent="-342900"/>
            <a:r>
              <a:rPr lang="zh-CN" altLang="en-US" sz="2800" b="1" u="none" dirty="0" smtClean="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friend </a:t>
            </a:r>
            <a:r>
              <a:rPr lang="en-US" altLang="zh-CN" sz="2800" b="1" u="none" dirty="0">
                <a:solidFill>
                  <a:srgbClr val="CC3300"/>
                </a:solidFill>
                <a:effectLst/>
                <a:latin typeface="Times New Roman" pitchFamily="18" charset="0"/>
                <a:cs typeface="Times New Roman" pitchFamily="18" charset="0"/>
              </a:rPr>
              <a:t>class </a:t>
            </a:r>
            <a:r>
              <a:rPr lang="en-US" altLang="zh-CN" sz="2800" b="0" u="none" dirty="0">
                <a:solidFill>
                  <a:srgbClr val="CC3300"/>
                </a:solidFill>
                <a:effectLst/>
                <a:latin typeface="Times New Roman" pitchFamily="18" charset="0"/>
                <a:cs typeface="Times New Roman" pitchFamily="18" charset="0"/>
              </a:rPr>
              <a:t>List</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p>
          <a:p>
            <a:pPr marL="342900" indent="-342900"/>
            <a:r>
              <a:rPr lang="zh-CN" altLang="en-US" sz="2800" b="1" u="none" dirty="0" smtClean="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private</a:t>
            </a:r>
            <a:r>
              <a:rPr lang="en-US" altLang="zh-CN" sz="2800" b="1" u="none" dirty="0">
                <a:solidFill>
                  <a:srgbClr val="CC3300"/>
                </a:solidFill>
                <a:effectLst/>
                <a:latin typeface="Times New Roman" pitchFamily="18" charset="0"/>
                <a:cs typeface="Times New Roman" pitchFamily="18" charset="0"/>
              </a:rPr>
              <a:t>:</a:t>
            </a:r>
          </a:p>
          <a:p>
            <a:pPr marL="342900" indent="-342900"/>
            <a:r>
              <a:rPr lang="en-US" altLang="zh-CN" sz="2800" u="none" dirty="0">
                <a:solidFill>
                  <a:srgbClr val="CC3300"/>
                </a:solidFill>
                <a:effectLst/>
                <a:latin typeface="Times New Roman" pitchFamily="18" charset="0"/>
                <a:cs typeface="Times New Roman" pitchFamily="18" charset="0"/>
              </a:rPr>
              <a:t>    </a:t>
            </a:r>
            <a:r>
              <a:rPr lang="zh-CN" altLang="en-US" sz="2800" u="none" dirty="0" smtClean="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Type </a:t>
            </a:r>
            <a:r>
              <a:rPr lang="en-US" altLang="zh-CN" sz="2800" b="0" u="none" dirty="0">
                <a:solidFill>
                  <a:srgbClr val="CC3300"/>
                </a:solidFill>
                <a:effectLst/>
                <a:latin typeface="Times New Roman" pitchFamily="18" charset="0"/>
                <a:cs typeface="Times New Roman" pitchFamily="18" charset="0"/>
              </a:rPr>
              <a:t>data</a:t>
            </a:r>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结点数据 </a:t>
            </a:r>
          </a:p>
          <a:p>
            <a:pPr marL="342900" indent="-342900"/>
            <a:r>
              <a:rPr lang="zh-CN" altLang="en-US" sz="2800" u="none" dirty="0">
                <a:solidFill>
                  <a:srgbClr val="CC3300"/>
                </a:solidFill>
                <a:effectLst/>
                <a:latin typeface="Times New Roman" pitchFamily="18" charset="0"/>
                <a:cs typeface="Times New Roman" pitchFamily="18" charset="0"/>
              </a:rPr>
              <a:t>    </a:t>
            </a:r>
            <a:r>
              <a:rPr lang="zh-CN" altLang="en-US"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LinkNode</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link</a:t>
            </a:r>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结点链接指针</a:t>
            </a:r>
          </a:p>
          <a:p>
            <a:pPr marL="342900" indent="-342900"/>
            <a:r>
              <a:rPr lang="zh-CN" altLang="en-US" sz="2800" b="1" u="none" dirty="0" smtClean="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public</a:t>
            </a:r>
            <a:r>
              <a:rPr lang="en-US" altLang="zh-CN" sz="2800" b="1" u="none" dirty="0">
                <a:solidFill>
                  <a:srgbClr val="CC3300"/>
                </a:solidFill>
                <a:effectLst/>
                <a:latin typeface="Times New Roman" pitchFamily="18" charset="0"/>
                <a:cs typeface="Times New Roman" pitchFamily="18" charset="0"/>
              </a:rPr>
              <a:t>:</a:t>
            </a:r>
          </a:p>
          <a:p>
            <a:pPr marL="342900" indent="-342900"/>
            <a:r>
              <a:rPr lang="en-US" altLang="zh-CN" sz="2800" b="1" u="none" dirty="0">
                <a:solidFill>
                  <a:srgbClr val="CC3300"/>
                </a:solidFill>
                <a:effectLst/>
                <a:latin typeface="Times New Roman" pitchFamily="18" charset="0"/>
                <a:cs typeface="Times New Roman" pitchFamily="18" charset="0"/>
              </a:rPr>
              <a:t>    </a:t>
            </a:r>
            <a:r>
              <a:rPr lang="zh-CN" altLang="en-US" sz="2800" b="1"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LinkNode</a:t>
            </a:r>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NULL</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 }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构造函数</a:t>
            </a:r>
            <a:r>
              <a:rPr lang="zh-CN" altLang="en-US" sz="2800" u="none" dirty="0">
                <a:solidFill>
                  <a:srgbClr val="CC3300"/>
                </a:solidFill>
                <a:effectLst/>
                <a:latin typeface="Times New Roman" pitchFamily="18" charset="0"/>
                <a:cs typeface="Times New Roman" pitchFamily="18" charset="0"/>
              </a:rPr>
              <a:t>	</a:t>
            </a:r>
          </a:p>
          <a:p>
            <a:pPr marL="342900" indent="-342900"/>
            <a:r>
              <a:rPr lang="zh-CN" altLang="en-US" sz="2800" u="none" dirty="0">
                <a:solidFill>
                  <a:srgbClr val="CC3300"/>
                </a:solidFill>
                <a:effectLst/>
                <a:latin typeface="Times New Roman" pitchFamily="18" charset="0"/>
                <a:cs typeface="Times New Roman" pitchFamily="18" charset="0"/>
              </a:rPr>
              <a:t>   </a:t>
            </a:r>
            <a:r>
              <a:rPr lang="zh-CN" altLang="en-US"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LinkNode</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Type</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item</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data</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item</a:t>
            </a:r>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NULL</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 }</a:t>
            </a:r>
            <a:r>
              <a:rPr lang="en-US" altLang="zh-CN" sz="2800" u="none" dirty="0">
                <a:solidFill>
                  <a:srgbClr val="CC3300"/>
                </a:solidFill>
                <a:effectLst/>
                <a:latin typeface="Times New Roman" pitchFamily="18" charset="0"/>
                <a:cs typeface="Times New Roman" pitchFamily="18" charset="0"/>
              </a:rPr>
              <a:t>    </a:t>
            </a:r>
          </a:p>
        </p:txBody>
      </p:sp>
    </p:spTree>
  </p:cSld>
  <p:clrMapOvr>
    <a:masterClrMapping/>
  </p:clrMapOvr>
  <p:transition>
    <p:split/>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154</a:t>
            </a:fld>
            <a:endParaRPr lang="en-US" altLang="zh-CN"/>
          </a:p>
        </p:txBody>
      </p:sp>
      <p:sp>
        <p:nvSpPr>
          <p:cNvPr id="3" name="Rectangle 4"/>
          <p:cNvSpPr>
            <a:spLocks noChangeArrowheads="1"/>
          </p:cNvSpPr>
          <p:nvPr/>
        </p:nvSpPr>
        <p:spPr bwMode="auto">
          <a:xfrm>
            <a:off x="467544" y="836712"/>
            <a:ext cx="8439150" cy="4608513"/>
          </a:xfrm>
          <a:prstGeom prst="rect">
            <a:avLst/>
          </a:prstGeom>
          <a:noFill/>
          <a:ln w="9525">
            <a:noFill/>
            <a:miter lim="800000"/>
            <a:headEnd/>
            <a:tailEnd/>
          </a:ln>
          <a:effectLst/>
        </p:spPr>
        <p:txBody>
          <a:bodyPr/>
          <a:lstStyle/>
          <a:p>
            <a:pPr marL="342900" indent="-342900"/>
            <a:r>
              <a:rPr lang="en-US" altLang="zh-CN"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 </a:t>
            </a:r>
            <a:r>
              <a:rPr lang="en-US" altLang="zh-CN" sz="2800" b="0" u="none" dirty="0" err="1" smtClean="0">
                <a:solidFill>
                  <a:srgbClr val="CC3300"/>
                </a:solidFill>
                <a:effectLst/>
                <a:latin typeface="Times New Roman" pitchFamily="18" charset="0"/>
                <a:cs typeface="Times New Roman" pitchFamily="18" charset="0"/>
              </a:rPr>
              <a:t>NextNode</a:t>
            </a:r>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 return</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link</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p>
          <a:p>
            <a:pPr marL="342900" indent="-342900"/>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取得结点的下一结点地址</a:t>
            </a:r>
          </a:p>
          <a:p>
            <a:pPr marL="342900" indent="-342900"/>
            <a:r>
              <a:rPr lang="zh-CN" altLang="en-US"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Type </a:t>
            </a:r>
            <a:r>
              <a:rPr lang="en-US" altLang="zh-CN" sz="2800" b="0" u="none" dirty="0" err="1" smtClean="0">
                <a:solidFill>
                  <a:srgbClr val="CC3300"/>
                </a:solidFill>
                <a:effectLst/>
                <a:latin typeface="Times New Roman" pitchFamily="18" charset="0"/>
                <a:cs typeface="Times New Roman" pitchFamily="18" charset="0"/>
              </a:rPr>
              <a:t>InsertAfter</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ListNode</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p</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a:t>
            </a:r>
            <a:endParaRPr lang="en-US" altLang="zh-CN" sz="2800" b="1" u="none" dirty="0">
              <a:solidFill>
                <a:srgbClr val="CC3300"/>
              </a:solidFill>
              <a:effectLst/>
              <a:latin typeface="Times New Roman" pitchFamily="18" charset="0"/>
              <a:cs typeface="Times New Roman" pitchFamily="18" charset="0"/>
            </a:endParaRPr>
          </a:p>
          <a:p>
            <a:pPr marL="342900" indent="-342900"/>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当前结点插入</a:t>
            </a:r>
          </a:p>
          <a:p>
            <a:pPr marL="342900" indent="-342900"/>
            <a:r>
              <a:rPr lang="zh-CN" altLang="en-US"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 </a:t>
            </a:r>
            <a:r>
              <a:rPr lang="en-US" altLang="zh-CN" sz="2800" b="0" u="none" dirty="0" err="1" smtClean="0">
                <a:solidFill>
                  <a:srgbClr val="CC3300"/>
                </a:solidFill>
                <a:effectLst/>
                <a:latin typeface="Times New Roman" pitchFamily="18" charset="0"/>
                <a:cs typeface="Times New Roman" pitchFamily="18" charset="0"/>
              </a:rPr>
              <a:t>GetNode</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const</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Type &amp;</a:t>
            </a:r>
            <a:r>
              <a:rPr lang="en-US" altLang="zh-CN" sz="2800" b="0" u="none" dirty="0">
                <a:solidFill>
                  <a:srgbClr val="CC3300"/>
                </a:solidFill>
                <a:effectLst/>
                <a:latin typeface="Times New Roman" pitchFamily="18" charset="0"/>
                <a:cs typeface="Times New Roman" pitchFamily="18" charset="0"/>
              </a:rPr>
              <a:t>item</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p>
          <a:p>
            <a:pPr marL="342900" indent="-342900"/>
            <a:r>
              <a:rPr lang="en-US" altLang="zh-CN" sz="2800" u="none" dirty="0">
                <a:solidFill>
                  <a:srgbClr val="CC3300"/>
                </a:solidFill>
                <a:effectLst/>
                <a:latin typeface="Times New Roman" pitchFamily="18" charset="0"/>
                <a:cs typeface="Times New Roman" pitchFamily="18" charset="0"/>
              </a:rPr>
              <a:t> 		</a:t>
            </a:r>
            <a:r>
              <a:rPr lang="zh-CN" altLang="en-US"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LinkNode</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 </a:t>
            </a:r>
            <a:r>
              <a:rPr lang="en-US" altLang="zh-CN" sz="2800" u="none" dirty="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next</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a:t>
            </a:r>
            <a:r>
              <a:rPr lang="en-US" altLang="zh-CN" sz="2800" u="none" dirty="0" smtClean="0">
                <a:solidFill>
                  <a:srgbClr val="CC3300"/>
                </a:solidFill>
                <a:effectLst/>
                <a:latin typeface="Times New Roman" pitchFamily="18" charset="0"/>
                <a:cs typeface="Times New Roman" pitchFamily="18" charset="0"/>
              </a:rPr>
              <a:t> </a:t>
            </a:r>
            <a:endParaRPr lang="en-US" altLang="zh-CN" sz="2800" u="none" dirty="0">
              <a:solidFill>
                <a:srgbClr val="CC3300"/>
              </a:solidFill>
              <a:effectLst/>
              <a:latin typeface="Times New Roman" pitchFamily="18" charset="0"/>
              <a:cs typeface="Times New Roman" pitchFamily="18" charset="0"/>
            </a:endParaRPr>
          </a:p>
          <a:p>
            <a:pPr marL="342900" indent="-342900"/>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smtClean="0">
                <a:solidFill>
                  <a:srgbClr val="0000FF"/>
                </a:solidFill>
                <a:effectLst/>
                <a:latin typeface="Times New Roman" pitchFamily="18" charset="0"/>
                <a:cs typeface="Times New Roman" pitchFamily="18" charset="0"/>
              </a:rPr>
              <a:t>以</a:t>
            </a:r>
            <a:r>
              <a:rPr lang="en-US" altLang="zh-CN" sz="2800" u="none" dirty="0" smtClean="0">
                <a:solidFill>
                  <a:srgbClr val="FF0000"/>
                </a:solidFill>
                <a:effectLst/>
                <a:latin typeface="Times New Roman" pitchFamily="18" charset="0"/>
                <a:cs typeface="Times New Roman" pitchFamily="18" charset="0"/>
              </a:rPr>
              <a:t>item</a:t>
            </a:r>
            <a:r>
              <a:rPr lang="zh-CN" altLang="en-US" sz="2800" b="0" u="none" dirty="0" smtClean="0">
                <a:solidFill>
                  <a:srgbClr val="0000FF"/>
                </a:solidFill>
                <a:effectLst/>
                <a:latin typeface="Times New Roman" pitchFamily="18" charset="0"/>
                <a:cs typeface="Times New Roman" pitchFamily="18" charset="0"/>
              </a:rPr>
              <a:t>和</a:t>
            </a:r>
            <a:r>
              <a:rPr lang="en-US" altLang="zh-CN" sz="2800" u="none" dirty="0" smtClean="0">
                <a:solidFill>
                  <a:srgbClr val="FF0000"/>
                </a:solidFill>
                <a:effectLst/>
                <a:latin typeface="Times New Roman" pitchFamily="18" charset="0"/>
                <a:cs typeface="Times New Roman" pitchFamily="18" charset="0"/>
              </a:rPr>
              <a:t>next</a:t>
            </a:r>
            <a:r>
              <a:rPr lang="zh-CN" altLang="en-US" sz="2800" b="0" u="none" dirty="0" smtClean="0">
                <a:solidFill>
                  <a:srgbClr val="0000FF"/>
                </a:solidFill>
                <a:effectLst/>
                <a:latin typeface="Times New Roman" pitchFamily="18" charset="0"/>
                <a:cs typeface="Times New Roman" pitchFamily="18" charset="0"/>
              </a:rPr>
              <a:t>建立</a:t>
            </a:r>
            <a:r>
              <a:rPr lang="zh-CN" altLang="en-US" sz="2800" b="0" u="none" dirty="0">
                <a:solidFill>
                  <a:srgbClr val="0000FF"/>
                </a:solidFill>
                <a:effectLst/>
                <a:latin typeface="Times New Roman" pitchFamily="18" charset="0"/>
                <a:cs typeface="Times New Roman" pitchFamily="18" charset="0"/>
              </a:rPr>
              <a:t>一个新结点</a:t>
            </a:r>
          </a:p>
          <a:p>
            <a:pPr marL="342900" indent="-342900"/>
            <a:r>
              <a:rPr lang="zh-CN" altLang="en-US" sz="2800" b="1"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 </a:t>
            </a:r>
            <a:r>
              <a:rPr lang="en-US" altLang="zh-CN" sz="2800" b="0" u="none" dirty="0" err="1" smtClean="0">
                <a:solidFill>
                  <a:srgbClr val="CC3300"/>
                </a:solidFill>
                <a:effectLst/>
                <a:latin typeface="Times New Roman" pitchFamily="18" charset="0"/>
                <a:cs typeface="Times New Roman" pitchFamily="18" charset="0"/>
              </a:rPr>
              <a:t>RemoveAfter</a:t>
            </a:r>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a:solidFill>
                  <a:srgbClr val="CC3300"/>
                </a:solidFill>
                <a:effectLst/>
                <a:latin typeface="Times New Roman" pitchFamily="18" charset="0"/>
                <a:cs typeface="Times New Roman" pitchFamily="18" charset="0"/>
              </a:rPr>
              <a:t>)</a:t>
            </a:r>
            <a:r>
              <a:rPr lang="en-US" altLang="zh-CN" sz="2800" b="1" u="none" dirty="0">
                <a:solidFill>
                  <a:srgbClr val="CC3300"/>
                </a:solidFill>
                <a:effectLst/>
                <a:latin typeface="Times New Roman" pitchFamily="18" charset="0"/>
                <a:cs typeface="Times New Roman" pitchFamily="18" charset="0"/>
              </a:rPr>
              <a:t>; </a:t>
            </a:r>
          </a:p>
          <a:p>
            <a:pPr marL="342900" indent="-342900"/>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删除当前结点的下一结点</a:t>
            </a:r>
          </a:p>
          <a:p>
            <a:pPr marL="342900" indent="-342900"/>
            <a:r>
              <a:rPr lang="en-US" altLang="zh-CN" sz="2800" b="1" u="none" dirty="0">
                <a:solidFill>
                  <a:srgbClr val="CC33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155</a:t>
            </a:fld>
            <a:endParaRPr lang="en-US" altLang="zh-CN"/>
          </a:p>
        </p:txBody>
      </p:sp>
      <p:sp>
        <p:nvSpPr>
          <p:cNvPr id="3" name="Rectangle 4"/>
          <p:cNvSpPr>
            <a:spLocks noChangeArrowheads="1"/>
          </p:cNvSpPr>
          <p:nvPr/>
        </p:nvSpPr>
        <p:spPr bwMode="auto">
          <a:xfrm>
            <a:off x="457200" y="533400"/>
            <a:ext cx="8001000" cy="5943600"/>
          </a:xfrm>
          <a:prstGeom prst="rect">
            <a:avLst/>
          </a:prstGeom>
          <a:noFill/>
          <a:ln w="9525">
            <a:noFill/>
            <a:miter lim="800000"/>
            <a:headEnd/>
            <a:tailEnd/>
          </a:ln>
          <a:effectLst/>
        </p:spPr>
        <p:txBody>
          <a:bodyPr/>
          <a:lstStyle/>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template &lt;class Type&gt; class </a:t>
            </a:r>
            <a:r>
              <a:rPr lang="en-US" altLang="zh-CN" sz="2400" b="0" u="none" dirty="0">
                <a:solidFill>
                  <a:srgbClr val="CC3300"/>
                </a:solidFill>
                <a:effectLst/>
                <a:latin typeface="Times New Roman" pitchFamily="18" charset="0"/>
                <a:cs typeface="Times New Roman" pitchFamily="18" charset="0"/>
              </a:rPr>
              <a:t>List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a:t>
            </a:r>
            <a:r>
              <a:rPr lang="en-US" altLang="zh-CN" sz="2400" b="0" u="none" dirty="0">
                <a:solidFill>
                  <a:srgbClr val="0000FF"/>
                </a:solidFill>
                <a:effectLst/>
                <a:latin typeface="Times New Roman" pitchFamily="18" charset="0"/>
                <a:cs typeface="Times New Roman" pitchFamily="18" charset="0"/>
              </a:rPr>
              <a:t>/</a:t>
            </a:r>
            <a:r>
              <a:rPr lang="zh-CN" altLang="en-US" sz="2400" b="0" u="none" dirty="0">
                <a:solidFill>
                  <a:srgbClr val="0000FF"/>
                </a:solidFill>
                <a:effectLst/>
                <a:latin typeface="Times New Roman" pitchFamily="18" charset="0"/>
                <a:cs typeface="Times New Roman" pitchFamily="18" charset="0"/>
              </a:rPr>
              <a:t>链表类</a:t>
            </a:r>
          </a:p>
          <a:p>
            <a:pPr marL="342900" indent="-342900">
              <a:spcBef>
                <a:spcPts val="0"/>
              </a:spcBef>
              <a:buClr>
                <a:schemeClr val="tx1"/>
              </a:buClr>
            </a:pPr>
            <a:r>
              <a:rPr lang="zh-CN" altLang="en-US" sz="2400" b="1" u="none" dirty="0" smtClean="0">
                <a:solidFill>
                  <a:srgbClr val="CC3300"/>
                </a:solidFill>
                <a:effectLst/>
                <a:latin typeface="Times New Roman" pitchFamily="18" charset="0"/>
                <a:cs typeface="Times New Roman" pitchFamily="18" charset="0"/>
              </a:rPr>
              <a:t>      </a:t>
            </a:r>
            <a:r>
              <a:rPr lang="en-US" altLang="zh-CN" sz="2400" b="1" u="none" dirty="0" smtClean="0">
                <a:solidFill>
                  <a:srgbClr val="CC3300"/>
                </a:solidFill>
                <a:effectLst/>
                <a:latin typeface="Times New Roman" pitchFamily="18" charset="0"/>
                <a:cs typeface="Times New Roman" pitchFamily="18" charset="0"/>
              </a:rPr>
              <a:t>private</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first</a:t>
            </a: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last</a:t>
            </a: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current</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en-US" sz="2400" b="0" u="none" dirty="0">
                <a:solidFill>
                  <a:srgbClr val="0000FF"/>
                </a:solidFill>
                <a:effectLst/>
                <a:latin typeface="Times New Roman" pitchFamily="18" charset="0"/>
                <a:cs typeface="Times New Roman" pitchFamily="18" charset="0"/>
              </a:rPr>
              <a:t>链表的表头指针、尾指针和当前元素指针</a:t>
            </a:r>
          </a:p>
          <a:p>
            <a:pPr marL="342900" indent="-342900">
              <a:spcBef>
                <a:spcPts val="0"/>
              </a:spcBef>
              <a:buClr>
                <a:schemeClr val="tx1"/>
              </a:buClr>
            </a:pPr>
            <a:r>
              <a:rPr lang="zh-CN" altLang="en-US" sz="2400" b="1" u="none" dirty="0" smtClean="0">
                <a:solidFill>
                  <a:srgbClr val="CC3300"/>
                </a:solidFill>
                <a:effectLst/>
                <a:latin typeface="Times New Roman" pitchFamily="18" charset="0"/>
                <a:cs typeface="Times New Roman" pitchFamily="18" charset="0"/>
              </a:rPr>
              <a:t>      </a:t>
            </a:r>
            <a:r>
              <a:rPr lang="en-US" altLang="zh-CN" sz="2400" b="1" u="none" dirty="0" smtClean="0">
                <a:solidFill>
                  <a:srgbClr val="CC3300"/>
                </a:solidFill>
                <a:effectLst/>
                <a:latin typeface="Times New Roman" pitchFamily="18" charset="0"/>
                <a:cs typeface="Times New Roman" pitchFamily="18" charset="0"/>
              </a:rPr>
              <a:t>public</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 { </a:t>
            </a:r>
            <a:r>
              <a:rPr lang="en-US" altLang="zh-CN" sz="2400" b="0" u="none" dirty="0" smtClean="0">
                <a:solidFill>
                  <a:srgbClr val="CC3300"/>
                </a:solidFill>
                <a:effectLst/>
                <a:latin typeface="Times New Roman" pitchFamily="18" charset="0"/>
                <a:cs typeface="Times New Roman" pitchFamily="18" charset="0"/>
              </a:rPr>
              <a:t>first</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new</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 </a:t>
            </a: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const </a:t>
            </a:r>
            <a:r>
              <a:rPr lang="en-US" altLang="zh-CN" sz="2400" b="1" u="none" dirty="0">
                <a:solidFill>
                  <a:srgbClr val="CC3300"/>
                </a:solidFill>
                <a:effectLst/>
                <a:latin typeface="Times New Roman" pitchFamily="18" charset="0"/>
                <a:cs typeface="Times New Roman" pitchFamily="18" charset="0"/>
              </a:rPr>
              <a:t>Type &amp;</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a:t>
            </a:r>
            <a:endParaRPr lang="en-US" altLang="zh-CN" sz="2400"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     </a:t>
            </a:r>
            <a:r>
              <a:rPr lang="zh-CN" altLang="en-US" sz="2400" b="1" u="none" dirty="0" smtClean="0">
                <a:solidFill>
                  <a:srgbClr val="CC3300"/>
                </a:solidFill>
                <a:effectLst/>
                <a:latin typeface="Times New Roman" pitchFamily="18" charset="0"/>
                <a:cs typeface="Times New Roman" pitchFamily="18" charset="0"/>
              </a:rPr>
              <a:t>          </a:t>
            </a:r>
            <a:r>
              <a:rPr lang="en-US" altLang="zh-CN" sz="2400" b="1" u="none" dirty="0" smtClean="0">
                <a:solidFill>
                  <a:srgbClr val="CC3300"/>
                </a:solidFill>
                <a:effectLst/>
                <a:latin typeface="Times New Roman" pitchFamily="18" charset="0"/>
                <a:cs typeface="Times New Roman" pitchFamily="18" charset="0"/>
              </a:rPr>
              <a: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last</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first</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new</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&amp;</a:t>
            </a:r>
            <a:r>
              <a:rPr lang="en-US" altLang="zh-CN" sz="2400" b="0" u="none" dirty="0" smtClean="0">
                <a:solidFill>
                  <a:srgbClr val="CC3300"/>
                </a:solidFill>
                <a:effectLst/>
                <a:latin typeface="Times New Roman" pitchFamily="18" charset="0"/>
                <a:cs typeface="Times New Roman" pitchFamily="18" charset="0"/>
              </a:rPr>
              <a:t>L</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a:t>
            </a:r>
            <a:endParaRPr lang="en-US" altLang="zh-CN" sz="2400" b="1"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1"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MakeEmpty</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a:t>
            </a:r>
            <a:r>
              <a:rPr lang="en-US" altLang="zh-CN" sz="2400" b="1" u="none" dirty="0">
                <a:solidFill>
                  <a:srgbClr val="CC3300"/>
                </a:solidFill>
                <a:effectLst/>
                <a:latin typeface="Times New Roman" pitchFamily="18" charset="0"/>
                <a:cs typeface="Times New Roman" pitchFamily="18" charset="0"/>
              </a:rPr>
              <a:t>;  delete</a:t>
            </a: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first</a:t>
            </a:r>
            <a:r>
              <a:rPr lang="en-US" altLang="zh-CN" sz="2400" b="1" u="none" dirty="0">
                <a:solidFill>
                  <a:srgbClr val="CC3300"/>
                </a:solidFill>
                <a:effectLst/>
                <a:latin typeface="Times New Roman" pitchFamily="18" charset="0"/>
                <a:cs typeface="Times New Roman" pitchFamily="18" charset="0"/>
              </a:rPr>
              <a:t>; }</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    </a:t>
            </a:r>
            <a:r>
              <a:rPr lang="zh-CN" altLang="en-US" sz="2400" b="1" u="none" dirty="0" smtClean="0">
                <a:solidFill>
                  <a:srgbClr val="CC3300"/>
                </a:solidFill>
                <a:effectLst/>
                <a:latin typeface="Times New Roman" pitchFamily="18" charset="0"/>
                <a:cs typeface="Times New Roman" pitchFamily="18" charset="0"/>
              </a:rPr>
              <a:t>       </a:t>
            </a:r>
            <a:r>
              <a:rPr lang="en-US" altLang="zh-CN" sz="2400" b="1" u="none" dirty="0" smtClean="0">
                <a:solidFill>
                  <a:srgbClr val="CC3300"/>
                </a:solidFill>
                <a:effectLst/>
                <a:latin typeface="Times New Roman" pitchFamily="18" charset="0"/>
                <a:cs typeface="Times New Roman" pitchFamily="18" charset="0"/>
              </a:rPr>
              <a:t>void</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MakeEmpty</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a:t>
            </a:r>
            <a:r>
              <a:rPr lang="en-US" altLang="zh-CN" sz="2400" b="1" u="none" dirty="0">
                <a:solidFill>
                  <a:srgbClr val="CC3300"/>
                </a:solidFill>
                <a:effectLst/>
                <a:latin typeface="Times New Roman" pitchFamily="18" charset="0"/>
                <a:cs typeface="Times New Roman" pitchFamily="18" charset="0"/>
              </a:rPr>
              <a:t>;</a:t>
            </a:r>
            <a:endParaRPr lang="en-US" altLang="zh-CN" sz="2400"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1"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Length</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const;</a:t>
            </a:r>
            <a:endParaRPr lang="en-US" altLang="zh-CN" sz="2400"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LinkNode</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 </a:t>
            </a:r>
            <a:r>
              <a:rPr lang="en-US" altLang="zh-CN" sz="2400" b="0" u="none" dirty="0" err="1" smtClean="0">
                <a:solidFill>
                  <a:srgbClr val="CC3300"/>
                </a:solidFill>
                <a:effectLst/>
                <a:latin typeface="Times New Roman" pitchFamily="18" charset="0"/>
                <a:cs typeface="Times New Roman" pitchFamily="18" charset="0"/>
              </a:rPr>
              <a:t>GetHead</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const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return</a:t>
            </a: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first</a:t>
            </a:r>
            <a:r>
              <a:rPr lang="en-US" altLang="zh-CN" sz="2400" b="1" u="none" dirty="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    </a:t>
            </a:r>
            <a:r>
              <a:rPr lang="zh-CN" altLang="en-US" sz="2400" b="1" u="none" dirty="0" smtClean="0">
                <a:solidFill>
                  <a:srgbClr val="CC3300"/>
                </a:solidFill>
                <a:effectLst/>
                <a:latin typeface="Times New Roman" pitchFamily="18" charset="0"/>
                <a:cs typeface="Times New Roman" pitchFamily="18" charset="0"/>
              </a:rPr>
              <a:t>       </a:t>
            </a:r>
            <a:r>
              <a:rPr lang="en-US" altLang="zh-CN" sz="2400" b="1" u="none" dirty="0" smtClean="0">
                <a:solidFill>
                  <a:srgbClr val="CC3300"/>
                </a:solidFill>
                <a:effectLst/>
                <a:latin typeface="Times New Roman" pitchFamily="18" charset="0"/>
                <a:cs typeface="Times New Roman" pitchFamily="18" charset="0"/>
              </a:rPr>
              <a:t>void</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SetHead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LinkNode</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first</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b="1" u="none" dirty="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 </a:t>
            </a:r>
          </a:p>
        </p:txBody>
      </p:sp>
    </p:spTree>
  </p:cSld>
  <p:clrMapOvr>
    <a:masterClrMapping/>
  </p:clrMapOvr>
  <p:transition>
    <p:split/>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156</a:t>
            </a:fld>
            <a:endParaRPr lang="en-US" altLang="zh-CN"/>
          </a:p>
        </p:txBody>
      </p:sp>
      <p:sp>
        <p:nvSpPr>
          <p:cNvPr id="3" name="Rectangle 4"/>
          <p:cNvSpPr>
            <a:spLocks noChangeArrowheads="1"/>
          </p:cNvSpPr>
          <p:nvPr/>
        </p:nvSpPr>
        <p:spPr bwMode="auto">
          <a:xfrm>
            <a:off x="467544" y="476672"/>
            <a:ext cx="8496300" cy="5419725"/>
          </a:xfrm>
          <a:prstGeom prst="rect">
            <a:avLst/>
          </a:prstGeom>
          <a:noFill/>
          <a:ln w="9525">
            <a:noFill/>
            <a:miter lim="800000"/>
            <a:headEnd/>
            <a:tailEnd/>
          </a:ln>
          <a:effectLst/>
        </p:spPr>
        <p:txBody>
          <a:bodyPr/>
          <a:lstStyle/>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 </a:t>
            </a:r>
            <a:r>
              <a:rPr lang="en-US" altLang="zh-CN" sz="2400" b="0" u="none" dirty="0" smtClean="0">
                <a:solidFill>
                  <a:srgbClr val="CC3300"/>
                </a:solidFill>
                <a:effectLst/>
                <a:latin typeface="Times New Roman" pitchFamily="18" charset="0"/>
                <a:cs typeface="Times New Roman" pitchFamily="18" charset="0"/>
              </a:rPr>
              <a:t>Search</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Type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a:t>
            </a:r>
            <a:endParaRPr lang="en-US" altLang="zh-CN" sz="2400" b="1" u="none" dirty="0">
              <a:solidFill>
                <a:srgbClr val="CC3300"/>
              </a:solidFill>
              <a:effectLst/>
              <a:latin typeface="Times New Roman" pitchFamily="18" charset="0"/>
              <a:cs typeface="Times New Roman" pitchFamily="18" charset="0"/>
            </a:endParaRP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 </a:t>
            </a:r>
            <a:r>
              <a:rPr lang="en-US" altLang="zh-CN" sz="2400" b="0" u="none" dirty="0" smtClean="0">
                <a:solidFill>
                  <a:srgbClr val="CC3300"/>
                </a:solidFill>
                <a:effectLst/>
                <a:latin typeface="Times New Roman" pitchFamily="18" charset="0"/>
                <a:cs typeface="Times New Roman" pitchFamily="18" charset="0"/>
              </a:rPr>
              <a:t>Locate</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a:t>
            </a:r>
            <a:endParaRPr lang="en-US" altLang="zh-CN" sz="2400" b="1" u="none" dirty="0">
              <a:solidFill>
                <a:srgbClr val="CC3300"/>
              </a:solidFill>
              <a:effectLst/>
              <a:latin typeface="Times New Roman" pitchFamily="18" charset="0"/>
              <a:cs typeface="Times New Roman" pitchFamily="18" charset="0"/>
            </a:endParaRP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Type</a:t>
            </a:r>
            <a:r>
              <a:rPr lang="en-US" altLang="zh-CN" sz="2400" u="none" dirty="0">
                <a:solidFill>
                  <a:srgbClr val="CC3300"/>
                </a:solidFill>
                <a:effectLst/>
                <a:latin typeface="Times New Roman" pitchFamily="18" charset="0"/>
                <a:cs typeface="Times New Roman" pitchFamily="18" charset="0"/>
              </a:rPr>
              <a:t> * </a:t>
            </a:r>
            <a:r>
              <a:rPr lang="en-US" altLang="zh-CN" sz="2400" b="0" u="none" dirty="0" err="1">
                <a:solidFill>
                  <a:srgbClr val="CC3300"/>
                </a:solidFill>
                <a:effectLst/>
                <a:latin typeface="Times New Roman" pitchFamily="18" charset="0"/>
                <a:cs typeface="Times New Roman" pitchFamily="18" charset="0"/>
              </a:rPr>
              <a:t>GetData</a:t>
            </a:r>
            <a:r>
              <a:rPr lang="en-US" altLang="zh-CN" sz="2400" u="none" dirty="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a:t>
            </a:r>
            <a:endParaRPr lang="en-US" altLang="zh-CN" sz="2400" b="1" u="none" dirty="0">
              <a:solidFill>
                <a:srgbClr val="CC3300"/>
              </a:solidFill>
              <a:effectLst/>
              <a:latin typeface="Times New Roman" pitchFamily="18" charset="0"/>
              <a:cs typeface="Times New Roman" pitchFamily="18" charset="0"/>
            </a:endParaRPr>
          </a:p>
          <a:p>
            <a:pPr marL="342900" indent="-342900">
              <a:buClr>
                <a:schemeClr val="tx1"/>
              </a:buClr>
            </a:pPr>
            <a:r>
              <a:rPr lang="en-US" altLang="zh-CN" sz="2400" b="1" u="none" dirty="0">
                <a:solidFill>
                  <a:srgbClr val="CC3300"/>
                </a:solidFill>
                <a:effectLst/>
                <a:latin typeface="Times New Roman" pitchFamily="18" charset="0"/>
                <a:cs typeface="Times New Roman" pitchFamily="18" charset="0"/>
              </a:rPr>
              <a:t>	void </a:t>
            </a:r>
            <a:r>
              <a:rPr lang="en-US" altLang="zh-CN" sz="2400" b="0" u="none" dirty="0" err="1" smtClean="0">
                <a:solidFill>
                  <a:srgbClr val="CC3300"/>
                </a:solidFill>
                <a:effectLst/>
                <a:latin typeface="Times New Roman" pitchFamily="18" charset="0"/>
                <a:cs typeface="Times New Roman" pitchFamily="18" charset="0"/>
              </a:rPr>
              <a:t>SetData</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i</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Type</a:t>
            </a:r>
            <a:r>
              <a:rPr lang="en-US" altLang="zh-CN" sz="2400" u="none" dirty="0">
                <a:solidFill>
                  <a:srgbClr val="CC3300"/>
                </a:solidFill>
                <a:effectLst/>
                <a:latin typeface="Times New Roman" pitchFamily="18" charset="0"/>
                <a:cs typeface="Times New Roman" pitchFamily="18" charset="0"/>
              </a:rPr>
              <a:t>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a:t>
            </a:r>
            <a:endParaRPr lang="en-US" altLang="zh-CN" sz="2400" u="none" dirty="0">
              <a:solidFill>
                <a:srgbClr val="CC3300"/>
              </a:solidFill>
              <a:effectLst/>
              <a:latin typeface="Times New Roman" pitchFamily="18" charset="0"/>
              <a:cs typeface="Times New Roman" pitchFamily="18" charset="0"/>
            </a:endParaRP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err="1">
                <a:solidFill>
                  <a:srgbClr val="CC3300"/>
                </a:solidFill>
                <a:effectLst/>
                <a:latin typeface="Times New Roman" pitchFamily="18" charset="0"/>
                <a:cs typeface="Times New Roman" pitchFamily="18" charset="0"/>
              </a:rPr>
              <a:t>bool</a:t>
            </a:r>
            <a:r>
              <a:rPr lang="en-US" altLang="zh-CN" sz="2400" u="none" dirty="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Insert</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i</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Type</a:t>
            </a:r>
            <a:r>
              <a:rPr lang="en-US" altLang="zh-CN" sz="2400" u="none" dirty="0">
                <a:solidFill>
                  <a:srgbClr val="CC3300"/>
                </a:solidFill>
                <a:effectLst/>
                <a:latin typeface="Times New Roman" pitchFamily="18" charset="0"/>
                <a:cs typeface="Times New Roman" pitchFamily="18" charset="0"/>
              </a:rPr>
              <a:t> &amp;</a:t>
            </a:r>
            <a:r>
              <a:rPr lang="en-US" altLang="zh-CN" sz="2400" b="0" u="none" dirty="0">
                <a:solidFill>
                  <a:srgbClr val="CC3300"/>
                </a:solidFill>
                <a:effectLst/>
                <a:latin typeface="Times New Roman" pitchFamily="18" charset="0"/>
                <a:cs typeface="Times New Roman" pitchFamily="18" charset="0"/>
              </a:rPr>
              <a:t>x</a:t>
            </a:r>
            <a:r>
              <a:rPr lang="en-US" altLang="zh-CN" sz="2400" u="none" dirty="0">
                <a:solidFill>
                  <a:srgbClr val="CC3300"/>
                </a:solidFill>
                <a:effectLst/>
                <a:latin typeface="Times New Roman" pitchFamily="18" charset="0"/>
                <a:cs typeface="Times New Roman" pitchFamily="18" charset="0"/>
              </a:rPr>
              <a:t>)</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b="1" u="none" dirty="0">
                <a:solidFill>
                  <a:srgbClr val="CC3300"/>
                </a:solidFill>
                <a:effectLst/>
                <a:latin typeface="Times New Roman" pitchFamily="18" charset="0"/>
                <a:cs typeface="Times New Roman" pitchFamily="18" charset="0"/>
              </a:rPr>
              <a:t>    </a:t>
            </a:r>
            <a:r>
              <a:rPr lang="en-US" altLang="zh-CN" sz="2400" b="1" u="none" dirty="0" err="1">
                <a:solidFill>
                  <a:srgbClr val="CC3300"/>
                </a:solidFill>
                <a:effectLst/>
                <a:latin typeface="Times New Roman" pitchFamily="18" charset="0"/>
                <a:cs typeface="Times New Roman" pitchFamily="18" charset="0"/>
              </a:rPr>
              <a:t>bool</a:t>
            </a:r>
            <a:r>
              <a:rPr lang="en-US" altLang="zh-CN" sz="2400" u="none" dirty="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Remove</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err="1" smtClean="0">
                <a:solidFill>
                  <a:srgbClr val="CC3300"/>
                </a:solidFill>
                <a:effectLst/>
                <a:latin typeface="Times New Roman" pitchFamily="18" charset="0"/>
                <a:cs typeface="Times New Roman" pitchFamily="18" charset="0"/>
              </a:rPr>
              <a:t>int</a:t>
            </a:r>
            <a:r>
              <a:rPr lang="en-US" altLang="zh-CN" sz="2400" b="1" u="none" dirty="0" smtClean="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i</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Type</a:t>
            </a:r>
            <a:r>
              <a:rPr lang="en-US" altLang="zh-CN" sz="2400" u="none" dirty="0">
                <a:solidFill>
                  <a:srgbClr val="CC3300"/>
                </a:solidFill>
                <a:effectLst/>
                <a:latin typeface="Times New Roman" pitchFamily="18" charset="0"/>
                <a:cs typeface="Times New Roman" pitchFamily="18" charset="0"/>
              </a:rPr>
              <a:t>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a:t>
            </a:r>
            <a:endParaRPr lang="en-US" altLang="zh-CN" sz="2400" b="1" u="none" dirty="0">
              <a:solidFill>
                <a:srgbClr val="CC3300"/>
              </a:solidFill>
              <a:effectLst/>
              <a:latin typeface="Times New Roman" pitchFamily="18" charset="0"/>
              <a:cs typeface="Times New Roman" pitchFamily="18" charset="0"/>
            </a:endParaRP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err="1">
                <a:solidFill>
                  <a:srgbClr val="CC3300"/>
                </a:solidFill>
                <a:effectLst/>
                <a:latin typeface="Times New Roman" pitchFamily="18" charset="0"/>
                <a:cs typeface="Times New Roman" pitchFamily="18" charset="0"/>
              </a:rPr>
              <a:t>bool</a:t>
            </a:r>
            <a:r>
              <a:rPr lang="en-US" altLang="zh-CN" sz="2400" u="none" dirty="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IsEmpty</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const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return</a:t>
            </a: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first</a:t>
            </a:r>
            <a:r>
              <a:rPr lang="en-US" altLang="zh-CN" sz="2400" u="none" dirty="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 true </a:t>
            </a:r>
            <a:r>
              <a:rPr lang="en-US" altLang="zh-CN" sz="2400" b="1" u="none" dirty="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 false</a:t>
            </a:r>
            <a:r>
              <a:rPr lang="en-US" altLang="zh-CN" sz="2400" b="1" u="none" dirty="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err="1">
                <a:solidFill>
                  <a:srgbClr val="CC3300"/>
                </a:solidFill>
                <a:effectLst/>
                <a:latin typeface="Times New Roman" pitchFamily="18" charset="0"/>
                <a:cs typeface="Times New Roman" pitchFamily="18" charset="0"/>
              </a:rPr>
              <a:t>bool</a:t>
            </a:r>
            <a:r>
              <a:rPr lang="en-US" altLang="zh-CN" sz="2400" u="none" dirty="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IsFull</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const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return</a:t>
            </a:r>
            <a:r>
              <a:rPr lang="en-US" altLang="zh-CN" sz="2400" u="none" dirty="0">
                <a:solidFill>
                  <a:srgbClr val="CC3300"/>
                </a:solidFill>
                <a:effectLst/>
                <a:latin typeface="Times New Roman" pitchFamily="18" charset="0"/>
                <a:cs typeface="Times New Roman" pitchFamily="18" charset="0"/>
              </a:rPr>
              <a:t> false</a:t>
            </a:r>
            <a:r>
              <a:rPr lang="en-US" altLang="zh-CN" sz="2400" b="1" u="none" dirty="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void</a:t>
            </a:r>
            <a:r>
              <a:rPr lang="en-US" altLang="zh-CN" sz="2400" u="none" dirty="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Sort</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void</a:t>
            </a:r>
            <a:r>
              <a:rPr lang="en-US" altLang="zh-CN" sz="2400" u="none" dirty="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Input</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void</a:t>
            </a:r>
            <a:r>
              <a:rPr lang="en-US" altLang="zh-CN" sz="2400" u="none" dirty="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Output</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List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operator</a:t>
            </a: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&amp;</a:t>
            </a:r>
            <a:r>
              <a:rPr lang="en-US" altLang="zh-CN" sz="2400" b="0" u="none" dirty="0" smtClean="0">
                <a:solidFill>
                  <a:srgbClr val="CC3300"/>
                </a:solidFill>
                <a:effectLst/>
                <a:latin typeface="Times New Roman" pitchFamily="18" charset="0"/>
                <a:cs typeface="Times New Roman" pitchFamily="18" charset="0"/>
              </a:rPr>
              <a:t>L</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a:t>
            </a:r>
            <a:endParaRPr lang="en-US" altLang="zh-CN" sz="2400" b="1" u="none" dirty="0">
              <a:solidFill>
                <a:srgbClr val="CC3300"/>
              </a:solidFill>
              <a:effectLst/>
              <a:latin typeface="Times New Roman" pitchFamily="18" charset="0"/>
              <a:cs typeface="Times New Roman" pitchFamily="18" charset="0"/>
            </a:endParaRPr>
          </a:p>
          <a:p>
            <a:pPr marL="342900" indent="-342900">
              <a:buClr>
                <a:schemeClr val="tx1"/>
              </a:buClr>
            </a:pPr>
            <a:r>
              <a:rPr lang="en-US" altLang="zh-CN" sz="2400" b="1" u="none" dirty="0">
                <a:solidFill>
                  <a:srgbClr val="CC33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157</a:t>
            </a:fld>
            <a:endParaRPr lang="en-US" altLang="zh-CN"/>
          </a:p>
        </p:txBody>
      </p:sp>
      <p:sp>
        <p:nvSpPr>
          <p:cNvPr id="3" name="Text Box 4"/>
          <p:cNvSpPr txBox="1">
            <a:spLocks noChangeArrowheads="1"/>
          </p:cNvSpPr>
          <p:nvPr/>
        </p:nvSpPr>
        <p:spPr bwMode="auto">
          <a:xfrm>
            <a:off x="2267744" y="332656"/>
            <a:ext cx="4897437" cy="641350"/>
          </a:xfrm>
          <a:prstGeom prst="rect">
            <a:avLst/>
          </a:prstGeom>
          <a:noFill/>
          <a:ln w="38100">
            <a:noFill/>
            <a:miter lim="800000"/>
            <a:headEnd/>
            <a:tailEnd type="none" w="sm" len="med"/>
          </a:ln>
          <a:effectLst/>
        </p:spPr>
        <p:txBody>
          <a:bodyPr anchor="ctr">
            <a:spAutoFit/>
          </a:bodyPr>
          <a:lstStyle/>
          <a:p>
            <a:pPr algn="ctr"/>
            <a:r>
              <a:rPr lang="zh-CN" altLang="en-US" sz="3600" b="1" u="none" dirty="0">
                <a:solidFill>
                  <a:srgbClr val="000099"/>
                </a:solidFill>
                <a:latin typeface="Times New Roman" pitchFamily="18" charset="0"/>
                <a:ea typeface="仿宋_GB2312" pitchFamily="49" charset="-122"/>
                <a:cs typeface="Times New Roman" pitchFamily="18" charset="0"/>
              </a:rPr>
              <a:t>链表类部分操作的实现</a:t>
            </a:r>
            <a:endParaRPr lang="zh-CN" altLang="en-US" u="none" dirty="0">
              <a:solidFill>
                <a:srgbClr val="000099"/>
              </a:solidFill>
              <a:latin typeface="Times New Roman" pitchFamily="18" charset="0"/>
              <a:cs typeface="Times New Roman" pitchFamily="18" charset="0"/>
            </a:endParaRPr>
          </a:p>
        </p:txBody>
      </p:sp>
      <p:sp>
        <p:nvSpPr>
          <p:cNvPr id="4" name="Rectangle 5"/>
          <p:cNvSpPr>
            <a:spLocks noChangeArrowheads="1"/>
          </p:cNvSpPr>
          <p:nvPr/>
        </p:nvSpPr>
        <p:spPr bwMode="auto">
          <a:xfrm>
            <a:off x="610989" y="981944"/>
            <a:ext cx="8210550" cy="5562600"/>
          </a:xfrm>
          <a:prstGeom prst="rect">
            <a:avLst/>
          </a:prstGeom>
          <a:noFill/>
          <a:ln w="9525">
            <a:noFill/>
            <a:miter lim="800000"/>
            <a:headEnd/>
            <a:tailEnd/>
          </a:ln>
          <a:effectLst/>
        </p:spPr>
        <p:txBody>
          <a:bodyPr/>
          <a:lstStyle/>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template &lt;class Type&gt; void</a:t>
            </a:r>
            <a:r>
              <a:rPr lang="en-US" altLang="zh-CN"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LinkNode</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 :: </a:t>
            </a:r>
            <a:r>
              <a:rPr lang="en-US" altLang="zh-CN" sz="2600" b="0" u="none" dirty="0" err="1" smtClean="0">
                <a:solidFill>
                  <a:srgbClr val="CC3300"/>
                </a:solidFill>
                <a:effectLst/>
                <a:latin typeface="Times New Roman" pitchFamily="18" charset="0"/>
                <a:cs typeface="Times New Roman" pitchFamily="18" charset="0"/>
              </a:rPr>
              <a:t>InsertAfter</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LinkNode</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b="0" u="none" dirty="0">
                <a:solidFill>
                  <a:srgbClr val="0000FF"/>
                </a:solidFill>
                <a:effectLst/>
                <a:latin typeface="Times New Roman" pitchFamily="18" charset="0"/>
                <a:ea typeface="仿宋_GB2312" pitchFamily="49" charset="-122"/>
                <a:cs typeface="Times New Roman" pitchFamily="18" charset="0"/>
              </a:rPr>
              <a:t>//</a:t>
            </a:r>
            <a:r>
              <a:rPr lang="zh-CN" altLang="en-US" sz="2600" b="0" u="none" dirty="0" smtClean="0">
                <a:solidFill>
                  <a:srgbClr val="0000FF"/>
                </a:solidFill>
                <a:effectLst/>
                <a:latin typeface="Times New Roman" pitchFamily="18" charset="0"/>
                <a:cs typeface="Times New Roman" pitchFamily="18" charset="0"/>
              </a:rPr>
              <a:t>将</a:t>
            </a:r>
            <a:r>
              <a:rPr lang="en-US" altLang="zh-CN" sz="2600" u="none" dirty="0" smtClean="0">
                <a:solidFill>
                  <a:srgbClr val="FF0000"/>
                </a:solidFill>
                <a:effectLst/>
                <a:latin typeface="Times New Roman" pitchFamily="18" charset="0"/>
                <a:cs typeface="Times New Roman" pitchFamily="18" charset="0"/>
              </a:rPr>
              <a:t>p</a:t>
            </a:r>
            <a:r>
              <a:rPr lang="zh-CN" altLang="en-US" sz="2600" b="0" u="none" dirty="0" smtClean="0">
                <a:solidFill>
                  <a:srgbClr val="0000FF"/>
                </a:solidFill>
                <a:effectLst/>
                <a:latin typeface="Times New Roman" pitchFamily="18" charset="0"/>
                <a:cs typeface="Times New Roman" pitchFamily="18" charset="0"/>
              </a:rPr>
              <a:t>所</a:t>
            </a:r>
            <a:r>
              <a:rPr lang="zh-CN" altLang="en-US" sz="2600" b="0" u="none" dirty="0">
                <a:solidFill>
                  <a:srgbClr val="0000FF"/>
                </a:solidFill>
                <a:effectLst/>
                <a:latin typeface="Times New Roman" pitchFamily="18" charset="0"/>
                <a:cs typeface="Times New Roman" pitchFamily="18" charset="0"/>
              </a:rPr>
              <a:t>指示结点链接成为当前结点</a:t>
            </a:r>
            <a:r>
              <a:rPr lang="en-US" altLang="zh-CN" sz="2600" b="0" u="none" dirty="0">
                <a:solidFill>
                  <a:srgbClr val="0000FF"/>
                </a:solidFill>
                <a:effectLst/>
                <a:latin typeface="Times New Roman" pitchFamily="18" charset="0"/>
                <a:cs typeface="Times New Roman" pitchFamily="18" charset="0"/>
              </a:rPr>
              <a:t>(</a:t>
            </a:r>
            <a:r>
              <a:rPr lang="en-US" altLang="zh-CN" sz="2600" u="none" dirty="0">
                <a:solidFill>
                  <a:srgbClr val="FF0000"/>
                </a:solidFill>
                <a:effectLst/>
                <a:latin typeface="Times New Roman" pitchFamily="18" charset="0"/>
                <a:cs typeface="Times New Roman" pitchFamily="18" charset="0"/>
              </a:rPr>
              <a:t>*this</a:t>
            </a:r>
            <a:r>
              <a:rPr lang="en-US" altLang="zh-CN" sz="2600" b="0" u="none" dirty="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的后继结点</a:t>
            </a:r>
          </a:p>
          <a:p>
            <a:pPr marL="342900" indent="-342900">
              <a:spcBef>
                <a:spcPts val="0"/>
              </a:spcBef>
              <a:buClr>
                <a:schemeClr val="tx1"/>
              </a:buClr>
            </a:pPr>
            <a:r>
              <a:rPr lang="zh-CN" altLang="en-US"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p</a:t>
            </a:r>
            <a:r>
              <a:rPr lang="en-US" altLang="zh-CN" sz="2600" u="none" dirty="0">
                <a:solidFill>
                  <a:srgbClr val="CC3300"/>
                </a:solidFill>
                <a:effectLst/>
                <a:latin typeface="Times New Roman" pitchFamily="18" charset="0"/>
                <a:cs typeface="Times New Roman" pitchFamily="18" charset="0"/>
              </a:rPr>
              <a:t>-&gt;</a:t>
            </a:r>
            <a:r>
              <a:rPr lang="en-US" altLang="zh-CN" sz="2600" b="0" u="none" dirty="0" smtClean="0">
                <a:solidFill>
                  <a:srgbClr val="CC3300"/>
                </a:solidFill>
                <a:effectLst/>
                <a:latin typeface="Times New Roman" pitchFamily="18" charset="0"/>
                <a:cs typeface="Times New Roman" pitchFamily="18" charset="0"/>
              </a:rPr>
              <a:t>link</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link</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link</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a:t>
            </a:r>
          </a:p>
          <a:p>
            <a:pPr marL="342900" indent="-342900">
              <a:spcBef>
                <a:spcPts val="1200"/>
              </a:spcBef>
              <a:buClr>
                <a:schemeClr val="tx1"/>
              </a:buClr>
            </a:pPr>
            <a:r>
              <a:rPr lang="en-US" altLang="zh-CN" sz="2600" b="1" u="none" dirty="0">
                <a:solidFill>
                  <a:srgbClr val="CC3300"/>
                </a:solidFill>
                <a:effectLst/>
                <a:latin typeface="Times New Roman" pitchFamily="18" charset="0"/>
                <a:cs typeface="Times New Roman" pitchFamily="18" charset="0"/>
              </a:rPr>
              <a:t>template &lt;class Type&gt; </a:t>
            </a:r>
            <a:r>
              <a:rPr lang="en-US" altLang="zh-CN" sz="2600" b="0" u="none" dirty="0" err="1">
                <a:solidFill>
                  <a:srgbClr val="CC3300"/>
                </a:solidFill>
                <a:effectLst/>
                <a:latin typeface="Times New Roman" pitchFamily="18" charset="0"/>
                <a:cs typeface="Times New Roman" pitchFamily="18" charset="0"/>
              </a:rPr>
              <a:t>LinkNode</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		</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LinkNode</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 :: </a:t>
            </a:r>
            <a:r>
              <a:rPr lang="en-US" altLang="zh-CN" sz="2600" b="0" u="none" dirty="0" err="1">
                <a:solidFill>
                  <a:srgbClr val="CC3300"/>
                </a:solidFill>
                <a:effectLst/>
                <a:latin typeface="Times New Roman" pitchFamily="18" charset="0"/>
                <a:cs typeface="Times New Roman" pitchFamily="18" charset="0"/>
              </a:rPr>
              <a:t>GetNode</a:t>
            </a:r>
            <a:r>
              <a:rPr lang="en-US" altLang="zh-CN" sz="2600" u="none" dirty="0">
                <a:solidFill>
                  <a:srgbClr val="CC3300"/>
                </a:solidFill>
                <a:effectLst/>
                <a:latin typeface="Times New Roman" pitchFamily="18" charset="0"/>
                <a:cs typeface="Times New Roman" pitchFamily="18" charset="0"/>
              </a:rPr>
              <a:t> ( </a:t>
            </a:r>
            <a:r>
              <a:rPr lang="en-US" altLang="zh-CN" sz="2600" b="1" u="none" dirty="0">
                <a:solidFill>
                  <a:srgbClr val="CC3300"/>
                </a:solidFill>
                <a:effectLst/>
                <a:latin typeface="Times New Roman" pitchFamily="18" charset="0"/>
                <a:cs typeface="Times New Roman" pitchFamily="18" charset="0"/>
              </a:rPr>
              <a:t>const</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Type</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&amp;</a:t>
            </a:r>
            <a:r>
              <a:rPr lang="en-US" altLang="zh-CN" sz="2600" b="0" u="none" dirty="0">
                <a:solidFill>
                  <a:srgbClr val="CC3300"/>
                </a:solidFill>
                <a:effectLst/>
                <a:latin typeface="Times New Roman" pitchFamily="18" charset="0"/>
                <a:cs typeface="Times New Roman" pitchFamily="18" charset="0"/>
              </a:rPr>
              <a:t>item</a:t>
            </a:r>
            <a:r>
              <a:rPr lang="en-US" altLang="zh-CN"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LinkNode</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next</a:t>
            </a:r>
            <a:r>
              <a:rPr lang="en-US" altLang="zh-CN" sz="2600" u="none" dirty="0" smtClean="0">
                <a:solidFill>
                  <a:srgbClr val="CC3300"/>
                </a:solidFill>
                <a:effectLst/>
                <a:latin typeface="Times New Roman" pitchFamily="18" charset="0"/>
                <a:cs typeface="Times New Roman" pitchFamily="18" charset="0"/>
              </a:rPr>
              <a:t>=NULL</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b="0" u="none" dirty="0">
                <a:solidFill>
                  <a:srgbClr val="0000FF"/>
                </a:solidFill>
                <a:effectLst/>
                <a:latin typeface="Times New Roman" pitchFamily="18" charset="0"/>
                <a:ea typeface="仿宋_GB2312" pitchFamily="49" charset="-122"/>
                <a:cs typeface="Times New Roman" pitchFamily="18" charset="0"/>
              </a:rPr>
              <a:t>//</a:t>
            </a:r>
            <a:r>
              <a:rPr lang="zh-CN" altLang="en-US" sz="2600" b="0" u="none" dirty="0" smtClean="0">
                <a:solidFill>
                  <a:srgbClr val="0000FF"/>
                </a:solidFill>
                <a:effectLst/>
                <a:latin typeface="Times New Roman" pitchFamily="18" charset="0"/>
                <a:cs typeface="Times New Roman" pitchFamily="18" charset="0"/>
              </a:rPr>
              <a:t>以</a:t>
            </a:r>
            <a:r>
              <a:rPr lang="en-US" altLang="zh-CN" sz="2600" u="none" dirty="0" smtClean="0">
                <a:solidFill>
                  <a:srgbClr val="FF0000"/>
                </a:solidFill>
                <a:effectLst/>
                <a:latin typeface="Times New Roman" pitchFamily="18" charset="0"/>
                <a:cs typeface="Times New Roman" pitchFamily="18" charset="0"/>
              </a:rPr>
              <a:t>item</a:t>
            </a:r>
            <a:r>
              <a:rPr lang="zh-CN" altLang="en-US" sz="2600" b="0" u="none" dirty="0" smtClean="0">
                <a:solidFill>
                  <a:srgbClr val="0000FF"/>
                </a:solidFill>
                <a:effectLst/>
                <a:latin typeface="Times New Roman" pitchFamily="18" charset="0"/>
                <a:cs typeface="Times New Roman" pitchFamily="18" charset="0"/>
              </a:rPr>
              <a:t>和</a:t>
            </a:r>
            <a:r>
              <a:rPr lang="en-US" altLang="zh-CN" sz="2600" u="none" dirty="0" smtClean="0">
                <a:solidFill>
                  <a:srgbClr val="FF0000"/>
                </a:solidFill>
                <a:effectLst/>
                <a:latin typeface="Times New Roman" pitchFamily="18" charset="0"/>
                <a:cs typeface="Times New Roman" pitchFamily="18" charset="0"/>
              </a:rPr>
              <a:t>next</a:t>
            </a:r>
            <a:r>
              <a:rPr lang="zh-CN" altLang="en-US" sz="2600" b="0" u="none" dirty="0" smtClean="0">
                <a:solidFill>
                  <a:srgbClr val="0000FF"/>
                </a:solidFill>
                <a:effectLst/>
                <a:latin typeface="Times New Roman" pitchFamily="18" charset="0"/>
                <a:cs typeface="Times New Roman" pitchFamily="18" charset="0"/>
              </a:rPr>
              <a:t>为</a:t>
            </a:r>
            <a:r>
              <a:rPr lang="zh-CN" altLang="en-US" sz="2600" b="0" u="none" dirty="0">
                <a:solidFill>
                  <a:srgbClr val="0000FF"/>
                </a:solidFill>
                <a:effectLst/>
                <a:latin typeface="Times New Roman" pitchFamily="18" charset="0"/>
                <a:cs typeface="Times New Roman" pitchFamily="18" charset="0"/>
              </a:rPr>
              <a:t>参数，建立新结点并返回新结点地址</a:t>
            </a:r>
          </a:p>
          <a:p>
            <a:pPr marL="342900" indent="-342900">
              <a:spcBef>
                <a:spcPts val="0"/>
              </a:spcBef>
              <a:buClr>
                <a:schemeClr val="tx1"/>
              </a:buClr>
            </a:pPr>
            <a:r>
              <a:rPr lang="zh-CN" altLang="en-US"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LinkNode</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NewNode</a:t>
            </a:r>
            <a:r>
              <a:rPr lang="en-US" altLang="zh-CN" sz="2600" u="none" dirty="0" smtClean="0">
                <a:solidFill>
                  <a:srgbClr val="CC3300"/>
                </a:solidFill>
                <a:effectLst/>
                <a:latin typeface="Times New Roman" pitchFamily="18" charset="0"/>
                <a:cs typeface="Times New Roman" pitchFamily="18" charset="0"/>
              </a:rPr>
              <a:t>= </a:t>
            </a:r>
            <a:endParaRPr lang="en-US" altLang="zh-CN" sz="2600"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zh-CN" altLang="en-US" sz="2600" u="none" dirty="0" smtClean="0">
                <a:solidFill>
                  <a:srgbClr val="CC3300"/>
                </a:solidFill>
                <a:effectLst/>
                <a:latin typeface="Times New Roman" pitchFamily="18" charset="0"/>
                <a:cs typeface="Times New Roman" pitchFamily="18" charset="0"/>
              </a:rPr>
              <a:t>     </a:t>
            </a:r>
            <a:r>
              <a:rPr lang="en-US" altLang="zh-CN" sz="2600" b="1" u="none" dirty="0" smtClean="0">
                <a:solidFill>
                  <a:srgbClr val="CC3300"/>
                </a:solidFill>
                <a:effectLst/>
                <a:latin typeface="Times New Roman" pitchFamily="18" charset="0"/>
                <a:cs typeface="Times New Roman" pitchFamily="18" charset="0"/>
              </a:rPr>
              <a:t>new</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LinkNode</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item</a:t>
            </a:r>
            <a:r>
              <a:rPr lang="en-US" altLang="zh-CN" sz="2600" u="none" dirty="0">
                <a:solidFill>
                  <a:srgbClr val="CC3300"/>
                </a:solidFill>
                <a:effectLst/>
                <a:latin typeface="Times New Roman" pitchFamily="18" charset="0"/>
                <a:cs typeface="Times New Roman" pitchFamily="18" charset="0"/>
              </a:rPr>
              <a:t>)</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NewNode</a:t>
            </a:r>
            <a:r>
              <a:rPr lang="en-US" altLang="zh-CN" sz="2600" u="none" dirty="0">
                <a:solidFill>
                  <a:srgbClr val="CC3300"/>
                </a:solidFill>
                <a:effectLst/>
                <a:latin typeface="Times New Roman" pitchFamily="18" charset="0"/>
                <a:cs typeface="Times New Roman" pitchFamily="18" charset="0"/>
              </a:rPr>
              <a:t>-&gt;</a:t>
            </a:r>
            <a:r>
              <a:rPr lang="en-US" altLang="zh-CN" sz="2600" b="0" u="none" dirty="0" smtClean="0">
                <a:solidFill>
                  <a:srgbClr val="CC3300"/>
                </a:solidFill>
                <a:effectLst/>
                <a:latin typeface="Times New Roman" pitchFamily="18" charset="0"/>
                <a:cs typeface="Times New Roman" pitchFamily="18" charset="0"/>
              </a:rPr>
              <a:t>link</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next</a:t>
            </a:r>
            <a:r>
              <a:rPr lang="en-US" altLang="zh-CN" sz="2600" b="1" u="none" dirty="0">
                <a:solidFill>
                  <a:srgbClr val="CC3300"/>
                </a:solidFill>
                <a:effectLst/>
                <a:latin typeface="Times New Roman" pitchFamily="18" charset="0"/>
                <a:cs typeface="Times New Roman" pitchFamily="18" charset="0"/>
              </a:rPr>
              <a:t>;  return </a:t>
            </a:r>
            <a:r>
              <a:rPr lang="en-US" altLang="zh-CN" sz="2600" b="0" u="none" dirty="0" err="1">
                <a:solidFill>
                  <a:srgbClr val="CC3300"/>
                </a:solidFill>
                <a:effectLst/>
                <a:latin typeface="Times New Roman" pitchFamily="18" charset="0"/>
                <a:cs typeface="Times New Roman" pitchFamily="18" charset="0"/>
              </a:rPr>
              <a:t>NewNode</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158</a:t>
            </a:fld>
            <a:endParaRPr lang="en-US" altLang="zh-CN"/>
          </a:p>
        </p:txBody>
      </p:sp>
      <p:sp>
        <p:nvSpPr>
          <p:cNvPr id="3" name="Rectangle 4"/>
          <p:cNvSpPr>
            <a:spLocks noChangeArrowheads="1"/>
          </p:cNvSpPr>
          <p:nvPr/>
        </p:nvSpPr>
        <p:spPr bwMode="auto">
          <a:xfrm>
            <a:off x="539552" y="764704"/>
            <a:ext cx="8210550" cy="3590925"/>
          </a:xfrm>
          <a:prstGeom prst="rect">
            <a:avLst/>
          </a:prstGeom>
          <a:noFill/>
          <a:ln w="9525">
            <a:noFill/>
            <a:miter lim="800000"/>
            <a:headEnd/>
            <a:tailEnd/>
          </a:ln>
          <a:effectLst/>
        </p:spPr>
        <p:txBody>
          <a:bodyPr/>
          <a:lstStyle/>
          <a:p>
            <a:pPr marL="342900" indent="-342900">
              <a:buClr>
                <a:schemeClr val="tx1"/>
              </a:buClr>
            </a:pPr>
            <a:r>
              <a:rPr lang="en-US" altLang="zh-CN" sz="2800" b="1" u="none" dirty="0">
                <a:solidFill>
                  <a:srgbClr val="CC3300"/>
                </a:solidFill>
                <a:effectLst/>
                <a:latin typeface="Times New Roman" pitchFamily="18" charset="0"/>
                <a:cs typeface="Times New Roman" pitchFamily="18" charset="0"/>
              </a:rPr>
              <a:t>template &lt;class Type&gt; </a:t>
            </a:r>
            <a:r>
              <a:rPr lang="en-US" altLang="zh-CN"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b="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 :: 	</a:t>
            </a:r>
            <a:r>
              <a:rPr lang="en-US" altLang="zh-CN" sz="2800" b="0" u="none" dirty="0" err="1" smtClean="0">
                <a:solidFill>
                  <a:srgbClr val="CC3300"/>
                </a:solidFill>
                <a:effectLst/>
                <a:latin typeface="Times New Roman" pitchFamily="18" charset="0"/>
                <a:cs typeface="Times New Roman" pitchFamily="18" charset="0"/>
              </a:rPr>
              <a:t>RemoveAfter</a:t>
            </a:r>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从链中摘下当前结点的下一结点删除</a:t>
            </a:r>
          </a:p>
          <a:p>
            <a:pPr marL="342900" indent="-342900">
              <a:buClr>
                <a:schemeClr val="tx1"/>
              </a:buClr>
            </a:pP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并返回其地址</a:t>
            </a:r>
          </a:p>
          <a:p>
            <a:pPr marL="342900" indent="-342900">
              <a:buClr>
                <a:schemeClr val="tx1"/>
              </a:buClr>
            </a:pPr>
            <a:r>
              <a:rPr lang="zh-CN" altLang="en-US"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tempptr</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link</a:t>
            </a:r>
            <a:r>
              <a:rPr lang="en-US" altLang="zh-CN" sz="28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保存被删除结点的地址</a:t>
            </a:r>
          </a:p>
          <a:p>
            <a:pPr marL="342900" indent="-342900">
              <a:buClr>
                <a:schemeClr val="tx1"/>
              </a:buClr>
            </a:pPr>
            <a:r>
              <a:rPr lang="zh-CN" altLang="en-US"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if</a:t>
            </a:r>
            <a:r>
              <a:rPr lang="en-US" altLang="zh-CN" sz="2800" u="none" dirty="0">
                <a:solidFill>
                  <a:srgbClr val="CC3300"/>
                </a:solidFill>
                <a:effectLst/>
                <a:latin typeface="Times New Roman" pitchFamily="18" charset="0"/>
                <a:cs typeface="Times New Roman" pitchFamily="18" charset="0"/>
              </a:rPr>
              <a:t> </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NULL</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return</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NULL</a:t>
            </a:r>
            <a:r>
              <a:rPr lang="en-US" altLang="zh-CN" sz="28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当结点无后继，返回</a:t>
            </a:r>
            <a:r>
              <a:rPr lang="en-US" altLang="zh-CN" sz="2800" u="none" dirty="0">
                <a:solidFill>
                  <a:srgbClr val="FF0000"/>
                </a:solidFill>
                <a:effectLst/>
                <a:latin typeface="Times New Roman" pitchFamily="18" charset="0"/>
                <a:cs typeface="Times New Roman" pitchFamily="18" charset="0"/>
              </a:rPr>
              <a:t>NULL</a:t>
            </a:r>
          </a:p>
          <a:p>
            <a:pPr marL="342900" indent="-342900">
              <a:buClr>
                <a:schemeClr val="tx1"/>
              </a:buClr>
            </a:pPr>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tempptr</a:t>
            </a:r>
            <a:r>
              <a:rPr lang="en-US" altLang="zh-CN" sz="2800" u="none" dirty="0" smtClean="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&gt;</a:t>
            </a:r>
            <a:r>
              <a:rPr lang="en-US" altLang="zh-CN" sz="2800" b="0" u="none" dirty="0">
                <a:solidFill>
                  <a:srgbClr val="CC3300"/>
                </a:solidFill>
                <a:effectLst/>
                <a:latin typeface="Times New Roman" pitchFamily="18" charset="0"/>
                <a:cs typeface="Times New Roman" pitchFamily="18" charset="0"/>
              </a:rPr>
              <a:t>link</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将被删结点从链中摘下</a:t>
            </a:r>
          </a:p>
          <a:p>
            <a:pPr marL="342900" indent="-342900">
              <a:buClr>
                <a:schemeClr val="tx1"/>
              </a:buClr>
            </a:pPr>
            <a:r>
              <a:rPr lang="zh-CN" altLang="en-US"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return </a:t>
            </a:r>
            <a:r>
              <a:rPr lang="en-US" altLang="zh-CN" sz="2800" b="0" u="none" dirty="0" err="1">
                <a:solidFill>
                  <a:srgbClr val="CC3300"/>
                </a:solidFill>
                <a:effectLst/>
                <a:latin typeface="Times New Roman" pitchFamily="18" charset="0"/>
                <a:cs typeface="Times New Roman" pitchFamily="18" charset="0"/>
              </a:rPr>
              <a:t>tempptr</a:t>
            </a:r>
            <a:r>
              <a:rPr lang="en-US" altLang="zh-CN" sz="28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800" b="1" u="none" dirty="0">
                <a:solidFill>
                  <a:srgbClr val="CC33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159</a:t>
            </a:fld>
            <a:endParaRPr lang="en-US" altLang="zh-CN"/>
          </a:p>
        </p:txBody>
      </p:sp>
      <p:sp>
        <p:nvSpPr>
          <p:cNvPr id="3" name="Rectangle 4"/>
          <p:cNvSpPr>
            <a:spLocks noChangeArrowheads="1"/>
          </p:cNvSpPr>
          <p:nvPr/>
        </p:nvSpPr>
        <p:spPr bwMode="auto">
          <a:xfrm>
            <a:off x="539552" y="548680"/>
            <a:ext cx="8001000" cy="5562600"/>
          </a:xfrm>
          <a:prstGeom prst="rect">
            <a:avLst/>
          </a:prstGeom>
          <a:noFill/>
          <a:ln w="9525">
            <a:noFill/>
            <a:miter lim="800000"/>
            <a:headEnd/>
            <a:tailEnd/>
          </a:ln>
          <a:effectLst/>
        </p:spPr>
        <p:txBody>
          <a:bodyPr/>
          <a:lstStyle/>
          <a:p>
            <a:pPr marL="342900" indent="-342900">
              <a:buClr>
                <a:schemeClr val="tx1"/>
              </a:buClr>
            </a:pPr>
            <a:r>
              <a:rPr lang="en-US" altLang="zh-CN" sz="2400" b="1" u="none" dirty="0">
                <a:solidFill>
                  <a:srgbClr val="CC3300"/>
                </a:solidFill>
                <a:effectLst/>
                <a:latin typeface="Times New Roman" pitchFamily="18" charset="0"/>
                <a:cs typeface="Times New Roman" pitchFamily="18" charset="0"/>
              </a:rPr>
              <a:t>template &lt;class Type&gt; </a:t>
            </a:r>
          </a:p>
          <a:p>
            <a:pPr marL="342900" indent="-342900">
              <a:buClr>
                <a:schemeClr val="tx1"/>
              </a:buClr>
            </a:pPr>
            <a:r>
              <a:rPr lang="en-US" altLang="zh-CN" sz="2400" b="1"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List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 ::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&amp;</a:t>
            </a:r>
            <a:r>
              <a:rPr lang="en-US" altLang="zh-CN" sz="2400" b="0" u="none" dirty="0" smtClean="0">
                <a:solidFill>
                  <a:srgbClr val="CC3300"/>
                </a:solidFill>
                <a:effectLst/>
                <a:latin typeface="Times New Roman" pitchFamily="18" charset="0"/>
                <a:cs typeface="Times New Roman" pitchFamily="18" charset="0"/>
              </a:rPr>
              <a:t>L</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Type</a:t>
            </a: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value</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srcptr</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L</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GetHead</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destptr</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first</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new</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p>
          <a:p>
            <a:pPr marL="342900" indent="-342900">
              <a:buClr>
                <a:schemeClr val="tx1"/>
              </a:buClr>
            </a:pPr>
            <a:r>
              <a:rPr lang="en-US" altLang="zh-CN" sz="2400" b="1" u="none" dirty="0">
                <a:solidFill>
                  <a:srgbClr val="CC3300"/>
                </a:solidFill>
                <a:effectLst/>
                <a:latin typeface="Times New Roman" pitchFamily="18" charset="0"/>
                <a:cs typeface="Times New Roman" pitchFamily="18" charset="0"/>
              </a:rPr>
              <a:t>    while</a:t>
            </a:r>
            <a:r>
              <a:rPr lang="en-US" altLang="zh-CN" sz="2400" u="none" dirty="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srcptr</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b="1" u="none" dirty="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srcptr</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&gt;</a:t>
            </a:r>
            <a:r>
              <a:rPr lang="en-US" altLang="zh-CN" sz="2400" b="0" u="none" dirty="0">
                <a:solidFill>
                  <a:srgbClr val="CC3300"/>
                </a:solidFill>
                <a:effectLst/>
                <a:latin typeface="Times New Roman" pitchFamily="18" charset="0"/>
                <a:cs typeface="Times New Roman" pitchFamily="18" charset="0"/>
              </a:rPr>
              <a:t>link</a:t>
            </a:r>
            <a:r>
              <a:rPr lang="en-US" altLang="zh-CN" sz="2400" u="none" dirty="0">
                <a:solidFill>
                  <a:srgbClr val="CC3300"/>
                </a:solidFill>
                <a:effectLst/>
                <a:latin typeface="Times New Roman" pitchFamily="18" charset="0"/>
                <a:cs typeface="Times New Roman" pitchFamily="18" charset="0"/>
              </a:rPr>
              <a:t>-&gt;</a:t>
            </a:r>
            <a:r>
              <a:rPr lang="en-US" altLang="zh-CN" sz="2400" b="0" u="none" dirty="0">
                <a:solidFill>
                  <a:srgbClr val="CC3300"/>
                </a:solidFill>
                <a:effectLst/>
                <a:latin typeface="Times New Roman" pitchFamily="18" charset="0"/>
                <a:cs typeface="Times New Roman" pitchFamily="18" charset="0"/>
              </a:rPr>
              <a:t>data</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destptr</a:t>
            </a:r>
            <a:r>
              <a:rPr lang="en-US" altLang="zh-CN" sz="2400" u="none" dirty="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new</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a:t>
            </a:r>
            <a:r>
              <a:rPr lang="en-US" altLang="zh-CN" sz="2400" u="none" dirty="0" smtClean="0">
                <a:solidFill>
                  <a:srgbClr val="CC3300"/>
                </a:solidFill>
                <a:effectLst/>
                <a:latin typeface="Times New Roman" pitchFamily="18" charset="0"/>
                <a:cs typeface="Times New Roman" pitchFamily="18" charset="0"/>
              </a:rPr>
              <a:t>       </a:t>
            </a:r>
            <a:endParaRPr lang="en-US" altLang="zh-CN" sz="2400" u="none" dirty="0">
              <a:solidFill>
                <a:srgbClr val="CC3300"/>
              </a:solidFill>
              <a:effectLst/>
              <a:latin typeface="Times New Roman" pitchFamily="18" charset="0"/>
              <a:cs typeface="Times New Roman" pitchFamily="18" charset="0"/>
            </a:endParaRP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destptr</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destptr</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&gt;</a:t>
            </a:r>
            <a:r>
              <a:rPr lang="en-US" altLang="zh-CN" sz="2400" b="0" u="none" dirty="0">
                <a:solidFill>
                  <a:srgbClr val="CC3300"/>
                </a:solidFill>
                <a:effectLst/>
                <a:latin typeface="Times New Roman" pitchFamily="18" charset="0"/>
                <a:cs typeface="Times New Roman" pitchFamily="18" charset="0"/>
              </a:rPr>
              <a:t>link</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srcptr</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srcptr</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&gt;</a:t>
            </a:r>
            <a:r>
              <a:rPr lang="en-US" altLang="zh-CN" sz="2400" b="0" u="none" dirty="0">
                <a:solidFill>
                  <a:srgbClr val="CC3300"/>
                </a:solidFill>
                <a:effectLst/>
                <a:latin typeface="Times New Roman" pitchFamily="18" charset="0"/>
                <a:cs typeface="Times New Roman" pitchFamily="18" charset="0"/>
              </a:rPr>
              <a:t>link</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destptr</a:t>
            </a:r>
            <a:r>
              <a:rPr lang="en-US" altLang="zh-CN" sz="2400" u="none" dirty="0">
                <a:solidFill>
                  <a:srgbClr val="CC3300"/>
                </a:solidFill>
                <a:effectLst/>
                <a:latin typeface="Times New Roman" pitchFamily="18" charset="0"/>
                <a:cs typeface="Times New Roman" pitchFamily="18" charset="0"/>
              </a:rPr>
              <a:t>-</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400" b="1" u="none" dirty="0">
                <a:solidFill>
                  <a:srgbClr val="CC33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16</a:t>
            </a:fld>
            <a:endParaRPr lang="en-US" altLang="zh-CN"/>
          </a:p>
        </p:txBody>
      </p:sp>
      <p:sp>
        <p:nvSpPr>
          <p:cNvPr id="10" name="Rectangle 2"/>
          <p:cNvSpPr txBox="1">
            <a:spLocks noChangeArrowheads="1"/>
          </p:cNvSpPr>
          <p:nvPr/>
        </p:nvSpPr>
        <p:spPr>
          <a:xfrm>
            <a:off x="0" y="500063"/>
            <a:ext cx="7772400" cy="685800"/>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Tx/>
              <a:buNone/>
              <a:tabLst/>
              <a:defRPr/>
            </a:pPr>
            <a:r>
              <a:rPr kumimoji="0" lang="en-US" altLang="zh-CN" sz="41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
            </a:r>
            <a:br>
              <a:rPr kumimoji="0" lang="en-US" altLang="zh-CN" sz="41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br>
            <a:endParaRPr kumimoji="0" lang="en-US" altLang="zh-CN" sz="2800" b="0" i="0" u="none" strike="noStrike" kern="0" cap="none" spc="0" normalizeH="0" baseline="0" noProof="0" smtClean="0">
              <a:ln>
                <a:noFill/>
              </a:ln>
              <a:solidFill>
                <a:schemeClr val="tx1"/>
              </a:solidFill>
              <a:effectLst/>
              <a:uLnTx/>
              <a:uFillTx/>
              <a:latin typeface="Times New Roman" pitchFamily="18" charset="0"/>
              <a:ea typeface="仿宋_GB2312" pitchFamily="49" charset="-122"/>
              <a:cs typeface="Times New Roman" pitchFamily="18" charset="0"/>
            </a:endParaRPr>
          </a:p>
        </p:txBody>
      </p:sp>
      <p:sp>
        <p:nvSpPr>
          <p:cNvPr id="11" name="Text Box 3"/>
          <p:cNvSpPr txBox="1">
            <a:spLocks noChangeArrowheads="1"/>
          </p:cNvSpPr>
          <p:nvPr/>
        </p:nvSpPr>
        <p:spPr bwMode="auto">
          <a:xfrm>
            <a:off x="890588" y="1206500"/>
            <a:ext cx="184731" cy="584775"/>
          </a:xfrm>
          <a:prstGeom prst="rect">
            <a:avLst/>
          </a:prstGeom>
          <a:noFill/>
          <a:ln w="9525">
            <a:noFill/>
            <a:miter lim="800000"/>
            <a:headEnd/>
            <a:tailEnd/>
          </a:ln>
        </p:spPr>
        <p:txBody>
          <a:bodyPr wrap="none">
            <a:spAutoFit/>
          </a:bodyPr>
          <a:lstStyle/>
          <a:p>
            <a:endParaRPr lang="zh-CN" altLang="zh-CN">
              <a:latin typeface="Times New Roman" pitchFamily="18" charset="0"/>
              <a:cs typeface="Times New Roman" pitchFamily="18" charset="0"/>
            </a:endParaRPr>
          </a:p>
        </p:txBody>
      </p:sp>
      <p:sp>
        <p:nvSpPr>
          <p:cNvPr id="12" name="Text Box 4"/>
          <p:cNvSpPr txBox="1">
            <a:spLocks noChangeArrowheads="1"/>
          </p:cNvSpPr>
          <p:nvPr/>
        </p:nvSpPr>
        <p:spPr bwMode="auto">
          <a:xfrm>
            <a:off x="1485900" y="1598613"/>
            <a:ext cx="800100" cy="991041"/>
          </a:xfrm>
          <a:prstGeom prst="rect">
            <a:avLst/>
          </a:prstGeom>
          <a:noFill/>
          <a:ln w="9525">
            <a:noFill/>
            <a:miter lim="800000"/>
            <a:headEnd/>
            <a:tailEnd/>
          </a:ln>
        </p:spPr>
        <p:txBody>
          <a:bodyPr>
            <a:spAutoFit/>
          </a:bodyPr>
          <a:lstStyle/>
          <a:p>
            <a:endParaRPr lang="en-US" altLang="zh-CN" sz="2000">
              <a:latin typeface="Times New Roman" pitchFamily="18" charset="0"/>
              <a:cs typeface="Times New Roman" pitchFamily="18" charset="0"/>
            </a:endParaRPr>
          </a:p>
          <a:p>
            <a:endParaRPr lang="en-US" altLang="zh-CN">
              <a:latin typeface="Times New Roman" pitchFamily="18" charset="0"/>
              <a:cs typeface="Times New Roman" pitchFamily="18" charset="0"/>
            </a:endParaRPr>
          </a:p>
        </p:txBody>
      </p:sp>
      <p:sp>
        <p:nvSpPr>
          <p:cNvPr id="13" name="Text Box 5"/>
          <p:cNvSpPr txBox="1">
            <a:spLocks noChangeArrowheads="1"/>
          </p:cNvSpPr>
          <p:nvPr/>
        </p:nvSpPr>
        <p:spPr bwMode="auto">
          <a:xfrm>
            <a:off x="2286000" y="2236788"/>
            <a:ext cx="184150" cy="366712"/>
          </a:xfrm>
          <a:prstGeom prst="rect">
            <a:avLst/>
          </a:prstGeom>
          <a:noFill/>
          <a:ln w="9525">
            <a:noFill/>
            <a:miter lim="800000"/>
            <a:headEnd/>
            <a:tailEnd/>
          </a:ln>
        </p:spPr>
        <p:txBody>
          <a:bodyPr wrap="none">
            <a:spAutoFit/>
          </a:bodyPr>
          <a:lstStyle/>
          <a:p>
            <a:endParaRPr lang="zh-CN" altLang="zh-CN" sz="1800" i="1">
              <a:latin typeface="Times New Roman" pitchFamily="18" charset="0"/>
              <a:cs typeface="Times New Roman" pitchFamily="18" charset="0"/>
            </a:endParaRPr>
          </a:p>
        </p:txBody>
      </p:sp>
      <p:sp>
        <p:nvSpPr>
          <p:cNvPr id="14" name="Text Box 6"/>
          <p:cNvSpPr txBox="1">
            <a:spLocks noChangeArrowheads="1"/>
          </p:cNvSpPr>
          <p:nvPr/>
        </p:nvSpPr>
        <p:spPr bwMode="auto">
          <a:xfrm>
            <a:off x="838200" y="652463"/>
            <a:ext cx="2667000" cy="701675"/>
          </a:xfrm>
          <a:prstGeom prst="rect">
            <a:avLst/>
          </a:prstGeom>
          <a:noFill/>
          <a:ln w="9525">
            <a:noFill/>
            <a:miter lim="800000"/>
            <a:headEnd/>
            <a:tailEnd/>
          </a:ln>
        </p:spPr>
        <p:txBody>
          <a:bodyPr>
            <a:spAutoFit/>
          </a:bodyPr>
          <a:lstStyle/>
          <a:p>
            <a:pPr>
              <a:buClr>
                <a:srgbClr val="CC0000"/>
              </a:buClr>
              <a:buSzPct val="50000"/>
              <a:buFont typeface="Monotype Sorts" pitchFamily="2" charset="2"/>
              <a:buChar char="n"/>
              <a:defRPr/>
            </a:pPr>
            <a:r>
              <a:rPr lang="en-US" altLang="zh-CN" sz="4000" b="1" u="none" dirty="0">
                <a:solidFill>
                  <a:srgbClr val="0000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zh-CN" altLang="en-US" sz="3600" b="1" u="none" dirty="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二维数组</a:t>
            </a:r>
            <a:endParaRPr lang="zh-CN" altLang="en-US" u="none" dirty="0">
              <a:latin typeface="Times New Roman" pitchFamily="18" charset="0"/>
              <a:cs typeface="Times New Roman" pitchFamily="18" charset="0"/>
            </a:endParaRPr>
          </a:p>
        </p:txBody>
      </p:sp>
      <p:graphicFrame>
        <p:nvGraphicFramePr>
          <p:cNvPr id="15" name="Object 7"/>
          <p:cNvGraphicFramePr>
            <a:graphicFrameLocks noChangeAspect="1"/>
          </p:cNvGraphicFramePr>
          <p:nvPr/>
        </p:nvGraphicFramePr>
        <p:xfrm>
          <a:off x="549275" y="1414463"/>
          <a:ext cx="8120063" cy="2895600"/>
        </p:xfrm>
        <a:graphic>
          <a:graphicData uri="http://schemas.openxmlformats.org/presentationml/2006/ole">
            <p:oleObj spid="_x0000_s563203" name="公式" r:id="rId3" imgW="3136680" imgH="1143000" progId="Equation.3">
              <p:embed/>
            </p:oleObj>
          </a:graphicData>
        </a:graphic>
      </p:graphicFrame>
      <p:sp>
        <p:nvSpPr>
          <p:cNvPr id="16" name="Text Box 9"/>
          <p:cNvSpPr txBox="1">
            <a:spLocks noChangeArrowheads="1"/>
          </p:cNvSpPr>
          <p:nvPr/>
        </p:nvSpPr>
        <p:spPr bwMode="auto">
          <a:xfrm>
            <a:off x="755650" y="4348163"/>
            <a:ext cx="7696200" cy="2049792"/>
          </a:xfrm>
          <a:prstGeom prst="rect">
            <a:avLst/>
          </a:prstGeom>
          <a:noFill/>
          <a:ln w="9525">
            <a:noFill/>
            <a:miter lim="800000"/>
            <a:headEnd/>
            <a:tailEnd/>
          </a:ln>
        </p:spPr>
        <p:txBody>
          <a:bodyPr>
            <a:spAutoFit/>
          </a:bodyPr>
          <a:lstStyle/>
          <a:p>
            <a:pPr>
              <a:spcBef>
                <a:spcPct val="20000"/>
              </a:spcBef>
              <a:defRPr/>
            </a:pPr>
            <a:r>
              <a:rPr lang="zh-CN" altLang="en-US" sz="2800" b="1" dirty="0">
                <a:solidFill>
                  <a:srgbClr val="CC0000"/>
                </a:solidFill>
                <a:effectLst/>
                <a:latin typeface="Times New Roman" pitchFamily="18" charset="0"/>
                <a:ea typeface="仿宋_GB2312" pitchFamily="49" charset="-122"/>
                <a:cs typeface="Times New Roman" pitchFamily="18" charset="0"/>
              </a:rPr>
              <a:t>行优先存放：</a:t>
            </a:r>
          </a:p>
          <a:p>
            <a:pPr>
              <a:defRPr/>
            </a:pPr>
            <a:r>
              <a:rPr lang="zh-CN" altLang="en-US" sz="2800" b="1" u="none" dirty="0">
                <a:solidFill>
                  <a:srgbClr val="CC0000"/>
                </a:solidFill>
                <a:effectLst/>
                <a:latin typeface="Times New Roman" pitchFamily="18" charset="0"/>
                <a:ea typeface="仿宋_GB2312" pitchFamily="49" charset="-122"/>
                <a:cs typeface="Times New Roman" pitchFamily="18" charset="0"/>
              </a:rPr>
              <a:t>       </a:t>
            </a:r>
            <a:r>
              <a:rPr lang="zh-CN" altLang="en-US" sz="2800" b="1" u="none" dirty="0">
                <a:solidFill>
                  <a:srgbClr val="000099"/>
                </a:solidFill>
                <a:effectLst/>
                <a:latin typeface="Times New Roman" pitchFamily="18" charset="0"/>
                <a:ea typeface="仿宋_GB2312" pitchFamily="49" charset="-122"/>
                <a:cs typeface="Times New Roman" pitchFamily="18" charset="0"/>
              </a:rPr>
              <a:t>设数组开始存放位置 </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LOC(0</a:t>
            </a:r>
            <a:r>
              <a:rPr lang="en-US" altLang="zh-CN" sz="2800" b="1" u="none" dirty="0">
                <a:solidFill>
                  <a:srgbClr val="FF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0)=</a:t>
            </a:r>
            <a:r>
              <a:rPr lang="en-US" altLang="zh-CN" sz="2800" u="none" dirty="0" smtClean="0">
                <a:solidFill>
                  <a:srgbClr val="FF0000"/>
                </a:solidFill>
                <a:effectLst/>
                <a:latin typeface="Times New Roman" pitchFamily="18" charset="0"/>
                <a:cs typeface="Times New Roman" pitchFamily="18" charset="0"/>
              </a:rPr>
              <a:t>&amp;</a:t>
            </a:r>
            <a:r>
              <a:rPr lang="en-US" altLang="zh-CN" sz="2800" i="1" u="none" dirty="0" smtClean="0">
                <a:solidFill>
                  <a:srgbClr val="FF0000"/>
                </a:solidFill>
                <a:effectLst/>
                <a:latin typeface="Times New Roman" pitchFamily="18" charset="0"/>
                <a:cs typeface="Times New Roman" pitchFamily="18" charset="0"/>
              </a:rPr>
              <a:t>a</a:t>
            </a:r>
            <a:r>
              <a:rPr lang="en-US" altLang="zh-CN" sz="2800" u="none" dirty="0" smtClean="0">
                <a:solidFill>
                  <a:srgbClr val="FF0000"/>
                </a:solidFill>
                <a:effectLst/>
                <a:latin typeface="Times New Roman" pitchFamily="18" charset="0"/>
                <a:cs typeface="Times New Roman" pitchFamily="18" charset="0"/>
              </a:rPr>
              <a:t>[0][0]</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a:t>
            </a:r>
            <a:r>
              <a:rPr lang="zh-CN" altLang="en-US" sz="2800" b="1" u="none" dirty="0">
                <a:solidFill>
                  <a:srgbClr val="000099"/>
                </a:solidFill>
                <a:effectLst/>
                <a:latin typeface="Times New Roman" pitchFamily="18" charset="0"/>
                <a:ea typeface="仿宋_GB2312" pitchFamily="49" charset="-122"/>
                <a:cs typeface="Times New Roman" pitchFamily="18" charset="0"/>
              </a:rPr>
              <a:t>每个元素</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占用</a:t>
            </a:r>
            <a:r>
              <a:rPr lang="en-US" altLang="zh-CN" sz="2800" b="1" i="1" u="none" dirty="0" smtClean="0">
                <a:solidFill>
                  <a:srgbClr val="FF0000"/>
                </a:solidFill>
                <a:effectLst/>
                <a:latin typeface="Times New Roman" pitchFamily="18" charset="0"/>
                <a:ea typeface="仿宋_GB2312" pitchFamily="49" charset="-122"/>
                <a:cs typeface="Times New Roman" pitchFamily="18" charset="0"/>
              </a:rPr>
              <a:t>s</a:t>
            </a:r>
            <a:r>
              <a:rPr lang="zh-CN" altLang="zh-CN" sz="2800" b="1" u="none" dirty="0" smtClean="0">
                <a:solidFill>
                  <a:srgbClr val="000099"/>
                </a:solidFill>
                <a:effectLst/>
                <a:latin typeface="Times New Roman" pitchFamily="18" charset="0"/>
                <a:ea typeface="仿宋_GB2312" pitchFamily="49" charset="-122"/>
                <a:cs typeface="Times New Roman" pitchFamily="18" charset="0"/>
              </a:rPr>
              <a:t>个</a:t>
            </a:r>
            <a:r>
              <a:rPr lang="zh-CN" altLang="zh-CN" sz="2800" b="1" u="none" dirty="0">
                <a:solidFill>
                  <a:srgbClr val="000099"/>
                </a:solidFill>
                <a:effectLst/>
                <a:latin typeface="Times New Roman" pitchFamily="18" charset="0"/>
                <a:ea typeface="仿宋_GB2312" pitchFamily="49" charset="-122"/>
                <a:cs typeface="Times New Roman" pitchFamily="18" charset="0"/>
              </a:rPr>
              <a:t>存储单元</a:t>
            </a:r>
            <a:endParaRPr lang="zh-CN" altLang="en-US" sz="2800" b="1" u="none" dirty="0">
              <a:solidFill>
                <a:srgbClr val="000099"/>
              </a:solidFill>
              <a:effectLst/>
              <a:latin typeface="Times New Roman" pitchFamily="18" charset="0"/>
              <a:ea typeface="仿宋_GB2312" pitchFamily="49" charset="-122"/>
              <a:cs typeface="Times New Roman" pitchFamily="18" charset="0"/>
            </a:endParaRPr>
          </a:p>
          <a:p>
            <a:pPr>
              <a:defRPr/>
            </a:pPr>
            <a:r>
              <a:rPr lang="zh-CN" altLang="en-US" sz="2800" b="1" u="none" dirty="0">
                <a:solidFill>
                  <a:srgbClr val="CC0000"/>
                </a:solidFill>
                <a:effectLst/>
                <a:latin typeface="Times New Roman" pitchFamily="18" charset="0"/>
                <a:ea typeface="仿宋_GB2312" pitchFamily="49" charset="-122"/>
                <a:cs typeface="Times New Roman" pitchFamily="18" charset="0"/>
              </a:rPr>
              <a:t>    </a:t>
            </a:r>
            <a:r>
              <a:rPr lang="zh-CN" altLang="en-US" sz="2800" b="1" u="none" dirty="0">
                <a:solidFill>
                  <a:srgbClr val="CC0000"/>
                </a:solidFill>
                <a:effectLst/>
                <a:latin typeface="Times New Roman" pitchFamily="18" charset="0"/>
                <a:ea typeface="楷体_GB2312" pitchFamily="49" charset="-122"/>
                <a:cs typeface="Times New Roman" pitchFamily="18" charset="0"/>
              </a:rPr>
              <a:t> </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LOC(</a:t>
            </a:r>
            <a:r>
              <a:rPr lang="en-US" altLang="zh-CN" sz="2800" b="1" i="1" u="none" dirty="0" err="1" smtClean="0">
                <a:solidFill>
                  <a:srgbClr val="CC0000"/>
                </a:solidFill>
                <a:effectLst/>
                <a:latin typeface="Times New Roman" pitchFamily="18" charset="0"/>
                <a:ea typeface="楷体_GB2312" pitchFamily="49" charset="-122"/>
                <a:cs typeface="Times New Roman" pitchFamily="18" charset="0"/>
              </a:rPr>
              <a:t>i</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 </a:t>
            </a:r>
            <a:r>
              <a:rPr lang="en-US" altLang="zh-CN" sz="2800" b="1" i="1" u="none" dirty="0" smtClean="0">
                <a:solidFill>
                  <a:srgbClr val="CC0000"/>
                </a:solidFill>
                <a:effectLst/>
                <a:latin typeface="Times New Roman" pitchFamily="18" charset="0"/>
                <a:ea typeface="楷体_GB2312" pitchFamily="49" charset="-122"/>
                <a:cs typeface="Times New Roman" pitchFamily="18" charset="0"/>
              </a:rPr>
              <a:t>j</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smtClean="0">
                <a:solidFill>
                  <a:srgbClr val="CC3300"/>
                </a:solidFill>
                <a:effectLst/>
                <a:latin typeface="Times New Roman" pitchFamily="18" charset="0"/>
                <a:cs typeface="Times New Roman" pitchFamily="18" charset="0"/>
              </a:rPr>
              <a:t>&amp;</a:t>
            </a:r>
            <a:r>
              <a:rPr lang="en-US" altLang="zh-CN" sz="2800" i="1" u="none" dirty="0" smtClean="0">
                <a:solidFill>
                  <a:srgbClr val="CC3300"/>
                </a:solidFill>
                <a:effectLst/>
                <a:latin typeface="Times New Roman" pitchFamily="18" charset="0"/>
                <a:cs typeface="Times New Roman" pitchFamily="18" charset="0"/>
              </a:rPr>
              <a:t>a</a:t>
            </a:r>
            <a:r>
              <a:rPr lang="en-US" altLang="zh-CN" sz="2800" u="none" dirty="0" smtClean="0">
                <a:solidFill>
                  <a:srgbClr val="CC3300"/>
                </a:solidFill>
                <a:effectLst/>
                <a:latin typeface="Times New Roman" pitchFamily="18" charset="0"/>
                <a:cs typeface="Times New Roman" pitchFamily="18" charset="0"/>
              </a:rPr>
              <a:t>[0][0]</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1" i="1" u="none" dirty="0" err="1" smtClean="0">
                <a:solidFill>
                  <a:srgbClr val="CC0000"/>
                </a:solidFill>
                <a:effectLst/>
                <a:latin typeface="Times New Roman" pitchFamily="18" charset="0"/>
                <a:ea typeface="楷体_GB2312" pitchFamily="49" charset="-122"/>
                <a:cs typeface="Times New Roman" pitchFamily="18" charset="0"/>
              </a:rPr>
              <a:t>i</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1" i="1" u="none" dirty="0" smtClean="0">
                <a:solidFill>
                  <a:srgbClr val="CC0000"/>
                </a:solidFill>
                <a:effectLst/>
                <a:latin typeface="Times New Roman" pitchFamily="18" charset="0"/>
                <a:ea typeface="楷体_GB2312" pitchFamily="49" charset="-122"/>
                <a:cs typeface="Times New Roman" pitchFamily="18" charset="0"/>
              </a:rPr>
              <a:t>t</a:t>
            </a:r>
            <a:r>
              <a:rPr lang="en-US" altLang="zh-CN" sz="2800" b="1" u="none" baseline="-25000" dirty="0" smtClean="0">
                <a:solidFill>
                  <a:srgbClr val="CC0000"/>
                </a:solidFill>
                <a:effectLst/>
                <a:latin typeface="Times New Roman" pitchFamily="18" charset="0"/>
                <a:ea typeface="楷体_GB2312" pitchFamily="49" charset="-122"/>
                <a:cs typeface="Times New Roman" pitchFamily="18" charset="0"/>
              </a:rPr>
              <a:t>2</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1" i="1" u="none" dirty="0" smtClean="0">
                <a:solidFill>
                  <a:srgbClr val="CC0000"/>
                </a:solidFill>
                <a:effectLst/>
                <a:latin typeface="Times New Roman" pitchFamily="18" charset="0"/>
                <a:ea typeface="楷体_GB2312" pitchFamily="49" charset="-122"/>
                <a:cs typeface="Times New Roman" pitchFamily="18" charset="0"/>
              </a:rPr>
              <a:t>j</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1" i="1" u="none" dirty="0" smtClean="0">
                <a:solidFill>
                  <a:srgbClr val="CC0000"/>
                </a:solidFill>
                <a:effectLst/>
                <a:latin typeface="Times New Roman" pitchFamily="18" charset="0"/>
                <a:ea typeface="楷体_GB2312" pitchFamily="49" charset="-122"/>
                <a:cs typeface="Times New Roman" pitchFamily="18" charset="0"/>
              </a:rPr>
              <a:t>s</a:t>
            </a:r>
            <a:endParaRPr lang="en-US" altLang="zh-CN" sz="2800" u="none" dirty="0">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160</a:t>
            </a:fld>
            <a:endParaRPr lang="en-US" altLang="zh-CN"/>
          </a:p>
        </p:txBody>
      </p:sp>
      <p:sp>
        <p:nvSpPr>
          <p:cNvPr id="3" name="Rectangle 4"/>
          <p:cNvSpPr>
            <a:spLocks noChangeArrowheads="1"/>
          </p:cNvSpPr>
          <p:nvPr/>
        </p:nvSpPr>
        <p:spPr bwMode="auto">
          <a:xfrm>
            <a:off x="2667000" y="8382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4" name="Line 5"/>
          <p:cNvSpPr>
            <a:spLocks noChangeShapeType="1"/>
          </p:cNvSpPr>
          <p:nvPr/>
        </p:nvSpPr>
        <p:spPr bwMode="auto">
          <a:xfrm>
            <a:off x="3352800" y="1066800"/>
            <a:ext cx="685800" cy="1588"/>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5" name="Line 6"/>
          <p:cNvSpPr>
            <a:spLocks noChangeShapeType="1"/>
          </p:cNvSpPr>
          <p:nvPr/>
        </p:nvSpPr>
        <p:spPr bwMode="auto">
          <a:xfrm>
            <a:off x="3200400" y="8382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6" name="Rectangle 7"/>
          <p:cNvSpPr>
            <a:spLocks noChangeArrowheads="1"/>
          </p:cNvSpPr>
          <p:nvPr/>
        </p:nvSpPr>
        <p:spPr bwMode="auto">
          <a:xfrm>
            <a:off x="4038600" y="8382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7" name="Line 8"/>
          <p:cNvSpPr>
            <a:spLocks noChangeShapeType="1"/>
          </p:cNvSpPr>
          <p:nvPr/>
        </p:nvSpPr>
        <p:spPr bwMode="auto">
          <a:xfrm>
            <a:off x="4724400" y="1066800"/>
            <a:ext cx="685800" cy="1588"/>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8" name="Line 9"/>
          <p:cNvSpPr>
            <a:spLocks noChangeShapeType="1"/>
          </p:cNvSpPr>
          <p:nvPr/>
        </p:nvSpPr>
        <p:spPr bwMode="auto">
          <a:xfrm>
            <a:off x="4572000" y="8382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9" name="Rectangle 10"/>
          <p:cNvSpPr>
            <a:spLocks noChangeArrowheads="1"/>
          </p:cNvSpPr>
          <p:nvPr/>
        </p:nvSpPr>
        <p:spPr bwMode="auto">
          <a:xfrm>
            <a:off x="5410200" y="8382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0" name="Line 11"/>
          <p:cNvSpPr>
            <a:spLocks noChangeShapeType="1"/>
          </p:cNvSpPr>
          <p:nvPr/>
        </p:nvSpPr>
        <p:spPr bwMode="auto">
          <a:xfrm>
            <a:off x="6096000" y="1066800"/>
            <a:ext cx="685800" cy="1588"/>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1" name="Line 12"/>
          <p:cNvSpPr>
            <a:spLocks noChangeShapeType="1"/>
          </p:cNvSpPr>
          <p:nvPr/>
        </p:nvSpPr>
        <p:spPr bwMode="auto">
          <a:xfrm>
            <a:off x="5943600" y="8382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12" name="Rectangle 13"/>
          <p:cNvSpPr>
            <a:spLocks noChangeArrowheads="1"/>
          </p:cNvSpPr>
          <p:nvPr/>
        </p:nvSpPr>
        <p:spPr bwMode="auto">
          <a:xfrm>
            <a:off x="6781800" y="8382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3" name="Line 14"/>
          <p:cNvSpPr>
            <a:spLocks noChangeShapeType="1"/>
          </p:cNvSpPr>
          <p:nvPr/>
        </p:nvSpPr>
        <p:spPr bwMode="auto">
          <a:xfrm>
            <a:off x="7315200" y="8382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14" name="Line 15"/>
          <p:cNvSpPr>
            <a:spLocks noChangeShapeType="1"/>
          </p:cNvSpPr>
          <p:nvPr/>
        </p:nvSpPr>
        <p:spPr bwMode="auto">
          <a:xfrm>
            <a:off x="2209800" y="1066800"/>
            <a:ext cx="457200" cy="1588"/>
          </a:xfrm>
          <a:prstGeom prst="line">
            <a:avLst/>
          </a:prstGeom>
          <a:noFill/>
          <a:ln w="38100">
            <a:solidFill>
              <a:srgbClr val="FF00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Text Box 16"/>
          <p:cNvSpPr txBox="1">
            <a:spLocks noChangeArrowheads="1"/>
          </p:cNvSpPr>
          <p:nvPr/>
        </p:nvSpPr>
        <p:spPr bwMode="auto">
          <a:xfrm>
            <a:off x="1303338" y="762000"/>
            <a:ext cx="906462"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dirty="0">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16" name="Line 17"/>
          <p:cNvSpPr>
            <a:spLocks noChangeShapeType="1"/>
          </p:cNvSpPr>
          <p:nvPr/>
        </p:nvSpPr>
        <p:spPr bwMode="auto">
          <a:xfrm>
            <a:off x="5029200" y="609600"/>
            <a:ext cx="381000" cy="228600"/>
          </a:xfrm>
          <a:prstGeom prst="line">
            <a:avLst/>
          </a:prstGeom>
          <a:noFill/>
          <a:ln w="38100">
            <a:solidFill>
              <a:srgbClr val="FF00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7" name="Line 18"/>
          <p:cNvSpPr>
            <a:spLocks noChangeShapeType="1"/>
          </p:cNvSpPr>
          <p:nvPr/>
        </p:nvSpPr>
        <p:spPr bwMode="auto">
          <a:xfrm flipV="1">
            <a:off x="3352800" y="609600"/>
            <a:ext cx="457200" cy="381000"/>
          </a:xfrm>
          <a:prstGeom prst="line">
            <a:avLst/>
          </a:prstGeom>
          <a:noFill/>
          <a:ln w="38100">
            <a:solidFill>
              <a:srgbClr val="FF0000"/>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18" name="Line 19"/>
          <p:cNvSpPr>
            <a:spLocks noChangeShapeType="1"/>
          </p:cNvSpPr>
          <p:nvPr/>
        </p:nvSpPr>
        <p:spPr bwMode="auto">
          <a:xfrm flipH="1">
            <a:off x="3810000" y="609600"/>
            <a:ext cx="1219200" cy="1588"/>
          </a:xfrm>
          <a:prstGeom prst="line">
            <a:avLst/>
          </a:prstGeom>
          <a:noFill/>
          <a:ln w="38100">
            <a:solidFill>
              <a:srgbClr val="FF0000"/>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19" name="Line 20"/>
          <p:cNvSpPr>
            <a:spLocks noChangeShapeType="1"/>
          </p:cNvSpPr>
          <p:nvPr/>
        </p:nvSpPr>
        <p:spPr bwMode="auto">
          <a:xfrm flipV="1">
            <a:off x="4267200" y="13716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0" name="Text Box 21"/>
          <p:cNvSpPr txBox="1">
            <a:spLocks noChangeArrowheads="1"/>
          </p:cNvSpPr>
          <p:nvPr/>
        </p:nvSpPr>
        <p:spPr bwMode="auto">
          <a:xfrm>
            <a:off x="4267200" y="1447800"/>
            <a:ext cx="409575"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9900"/>
                </a:solidFill>
                <a:effectLst/>
                <a:latin typeface="Times New Roman" pitchFamily="18" charset="0"/>
                <a:cs typeface="Times New Roman" pitchFamily="18" charset="0"/>
              </a:rPr>
              <a:t>q</a:t>
            </a:r>
            <a:endParaRPr lang="en-US" altLang="zh-CN" u="none">
              <a:effectLst/>
              <a:latin typeface="Times New Roman" pitchFamily="18" charset="0"/>
              <a:cs typeface="Times New Roman" pitchFamily="18" charset="0"/>
            </a:endParaRPr>
          </a:p>
        </p:txBody>
      </p:sp>
      <p:sp>
        <p:nvSpPr>
          <p:cNvPr id="21" name="Line 22"/>
          <p:cNvSpPr>
            <a:spLocks noChangeShapeType="1"/>
          </p:cNvSpPr>
          <p:nvPr/>
        </p:nvSpPr>
        <p:spPr bwMode="auto">
          <a:xfrm flipH="1">
            <a:off x="4419600" y="762000"/>
            <a:ext cx="304800" cy="762000"/>
          </a:xfrm>
          <a:prstGeom prst="line">
            <a:avLst/>
          </a:prstGeom>
          <a:noFill/>
          <a:ln w="38100">
            <a:solidFill>
              <a:srgbClr val="FF7C80"/>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2" name="Line 23"/>
          <p:cNvSpPr>
            <a:spLocks noChangeShapeType="1"/>
          </p:cNvSpPr>
          <p:nvPr/>
        </p:nvSpPr>
        <p:spPr bwMode="auto">
          <a:xfrm>
            <a:off x="4495800" y="762000"/>
            <a:ext cx="228600" cy="762000"/>
          </a:xfrm>
          <a:prstGeom prst="line">
            <a:avLst/>
          </a:prstGeom>
          <a:noFill/>
          <a:ln w="38100">
            <a:solidFill>
              <a:srgbClr val="FF7C80"/>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3" name="Rectangle 24"/>
          <p:cNvSpPr>
            <a:spLocks noChangeArrowheads="1"/>
          </p:cNvSpPr>
          <p:nvPr/>
        </p:nvSpPr>
        <p:spPr bwMode="auto">
          <a:xfrm>
            <a:off x="2659063" y="22860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24" name="Line 25"/>
          <p:cNvSpPr>
            <a:spLocks noChangeShapeType="1"/>
          </p:cNvSpPr>
          <p:nvPr/>
        </p:nvSpPr>
        <p:spPr bwMode="auto">
          <a:xfrm>
            <a:off x="3192463" y="22860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5" name="Line 26"/>
          <p:cNvSpPr>
            <a:spLocks noChangeShapeType="1"/>
          </p:cNvSpPr>
          <p:nvPr/>
        </p:nvSpPr>
        <p:spPr bwMode="auto">
          <a:xfrm>
            <a:off x="3352800" y="2514600"/>
            <a:ext cx="2049463" cy="1588"/>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6" name="Rectangle 27"/>
          <p:cNvSpPr>
            <a:spLocks noChangeArrowheads="1"/>
          </p:cNvSpPr>
          <p:nvPr/>
        </p:nvSpPr>
        <p:spPr bwMode="auto">
          <a:xfrm>
            <a:off x="5402263" y="22860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27" name="Line 28"/>
          <p:cNvSpPr>
            <a:spLocks noChangeShapeType="1"/>
          </p:cNvSpPr>
          <p:nvPr/>
        </p:nvSpPr>
        <p:spPr bwMode="auto">
          <a:xfrm>
            <a:off x="6088063" y="2514600"/>
            <a:ext cx="685800" cy="1588"/>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8" name="Line 29"/>
          <p:cNvSpPr>
            <a:spLocks noChangeShapeType="1"/>
          </p:cNvSpPr>
          <p:nvPr/>
        </p:nvSpPr>
        <p:spPr bwMode="auto">
          <a:xfrm>
            <a:off x="5935663" y="22860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9" name="Rectangle 30"/>
          <p:cNvSpPr>
            <a:spLocks noChangeArrowheads="1"/>
          </p:cNvSpPr>
          <p:nvPr/>
        </p:nvSpPr>
        <p:spPr bwMode="auto">
          <a:xfrm>
            <a:off x="6773863" y="22860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30" name="Line 31"/>
          <p:cNvSpPr>
            <a:spLocks noChangeShapeType="1"/>
          </p:cNvSpPr>
          <p:nvPr/>
        </p:nvSpPr>
        <p:spPr bwMode="auto">
          <a:xfrm>
            <a:off x="7307263" y="22860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31" name="Line 32"/>
          <p:cNvSpPr>
            <a:spLocks noChangeShapeType="1"/>
          </p:cNvSpPr>
          <p:nvPr/>
        </p:nvSpPr>
        <p:spPr bwMode="auto">
          <a:xfrm>
            <a:off x="2201863" y="2514600"/>
            <a:ext cx="457200" cy="1588"/>
          </a:xfrm>
          <a:prstGeom prst="line">
            <a:avLst/>
          </a:prstGeom>
          <a:noFill/>
          <a:ln w="38100">
            <a:solidFill>
              <a:srgbClr val="FF00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2" name="Text Box 33"/>
          <p:cNvSpPr txBox="1">
            <a:spLocks noChangeArrowheads="1"/>
          </p:cNvSpPr>
          <p:nvPr/>
        </p:nvSpPr>
        <p:spPr bwMode="auto">
          <a:xfrm>
            <a:off x="1295400" y="2209800"/>
            <a:ext cx="906463"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rPr>
              <a:t>first</a:t>
            </a:r>
            <a:endParaRPr lang="en-US" altLang="zh-CN" u="none">
              <a:solidFill>
                <a:srgbClr val="FF0000"/>
              </a:solidFill>
              <a:effectLst/>
              <a:latin typeface="Times New Roman" pitchFamily="18" charset="0"/>
              <a:cs typeface="Times New Roman" pitchFamily="18" charset="0"/>
            </a:endParaRPr>
          </a:p>
        </p:txBody>
      </p:sp>
      <p:sp>
        <p:nvSpPr>
          <p:cNvPr id="33" name="Rectangle 34"/>
          <p:cNvSpPr>
            <a:spLocks noChangeArrowheads="1"/>
          </p:cNvSpPr>
          <p:nvPr/>
        </p:nvSpPr>
        <p:spPr bwMode="auto">
          <a:xfrm>
            <a:off x="2659063" y="37338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34" name="Line 35"/>
          <p:cNvSpPr>
            <a:spLocks noChangeShapeType="1"/>
          </p:cNvSpPr>
          <p:nvPr/>
        </p:nvSpPr>
        <p:spPr bwMode="auto">
          <a:xfrm>
            <a:off x="3192463" y="37338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35" name="Line 36"/>
          <p:cNvSpPr>
            <a:spLocks noChangeShapeType="1"/>
          </p:cNvSpPr>
          <p:nvPr/>
        </p:nvSpPr>
        <p:spPr bwMode="auto">
          <a:xfrm>
            <a:off x="3352800" y="3962400"/>
            <a:ext cx="3421063" cy="1588"/>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6" name="Rectangle 37"/>
          <p:cNvSpPr>
            <a:spLocks noChangeArrowheads="1"/>
          </p:cNvSpPr>
          <p:nvPr/>
        </p:nvSpPr>
        <p:spPr bwMode="auto">
          <a:xfrm>
            <a:off x="6773863" y="37338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37" name="Line 38"/>
          <p:cNvSpPr>
            <a:spLocks noChangeShapeType="1"/>
          </p:cNvSpPr>
          <p:nvPr/>
        </p:nvSpPr>
        <p:spPr bwMode="auto">
          <a:xfrm>
            <a:off x="7307263" y="37338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38" name="Line 39"/>
          <p:cNvSpPr>
            <a:spLocks noChangeShapeType="1"/>
          </p:cNvSpPr>
          <p:nvPr/>
        </p:nvSpPr>
        <p:spPr bwMode="auto">
          <a:xfrm>
            <a:off x="2201863" y="3962400"/>
            <a:ext cx="457200" cy="1588"/>
          </a:xfrm>
          <a:prstGeom prst="line">
            <a:avLst/>
          </a:prstGeom>
          <a:noFill/>
          <a:ln w="38100">
            <a:solidFill>
              <a:srgbClr val="FF00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9" name="Text Box 40"/>
          <p:cNvSpPr txBox="1">
            <a:spLocks noChangeArrowheads="1"/>
          </p:cNvSpPr>
          <p:nvPr/>
        </p:nvSpPr>
        <p:spPr bwMode="auto">
          <a:xfrm>
            <a:off x="1295400" y="3657600"/>
            <a:ext cx="906463"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rPr>
              <a:t>first</a:t>
            </a:r>
            <a:endParaRPr lang="en-US" altLang="zh-CN" u="none">
              <a:solidFill>
                <a:srgbClr val="FF0000"/>
              </a:solidFill>
              <a:effectLst/>
              <a:latin typeface="Times New Roman" pitchFamily="18" charset="0"/>
              <a:cs typeface="Times New Roman" pitchFamily="18" charset="0"/>
            </a:endParaRPr>
          </a:p>
        </p:txBody>
      </p:sp>
      <p:sp>
        <p:nvSpPr>
          <p:cNvPr id="40" name="Line 41"/>
          <p:cNvSpPr>
            <a:spLocks noChangeShapeType="1"/>
          </p:cNvSpPr>
          <p:nvPr/>
        </p:nvSpPr>
        <p:spPr bwMode="auto">
          <a:xfrm>
            <a:off x="6400800" y="2057400"/>
            <a:ext cx="381000" cy="228600"/>
          </a:xfrm>
          <a:prstGeom prst="line">
            <a:avLst/>
          </a:prstGeom>
          <a:noFill/>
          <a:ln w="38100">
            <a:solidFill>
              <a:srgbClr val="FF00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41" name="Line 42"/>
          <p:cNvSpPr>
            <a:spLocks noChangeShapeType="1"/>
          </p:cNvSpPr>
          <p:nvPr/>
        </p:nvSpPr>
        <p:spPr bwMode="auto">
          <a:xfrm flipV="1">
            <a:off x="3352800" y="2057400"/>
            <a:ext cx="457200" cy="381000"/>
          </a:xfrm>
          <a:prstGeom prst="line">
            <a:avLst/>
          </a:prstGeom>
          <a:noFill/>
          <a:ln w="38100">
            <a:solidFill>
              <a:srgbClr val="FF0000"/>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42" name="Line 43"/>
          <p:cNvSpPr>
            <a:spLocks noChangeShapeType="1"/>
          </p:cNvSpPr>
          <p:nvPr/>
        </p:nvSpPr>
        <p:spPr bwMode="auto">
          <a:xfrm flipH="1">
            <a:off x="3810000" y="2057400"/>
            <a:ext cx="2590800" cy="1588"/>
          </a:xfrm>
          <a:prstGeom prst="line">
            <a:avLst/>
          </a:prstGeom>
          <a:noFill/>
          <a:ln w="38100">
            <a:solidFill>
              <a:srgbClr val="FF0000"/>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43" name="Line 44"/>
          <p:cNvSpPr>
            <a:spLocks noChangeShapeType="1"/>
          </p:cNvSpPr>
          <p:nvPr/>
        </p:nvSpPr>
        <p:spPr bwMode="auto">
          <a:xfrm>
            <a:off x="7620000" y="3505200"/>
            <a:ext cx="381000" cy="228600"/>
          </a:xfrm>
          <a:prstGeom prst="line">
            <a:avLst/>
          </a:prstGeom>
          <a:noFill/>
          <a:ln w="38100">
            <a:solidFill>
              <a:srgbClr val="FF00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44" name="Line 45"/>
          <p:cNvSpPr>
            <a:spLocks noChangeShapeType="1"/>
          </p:cNvSpPr>
          <p:nvPr/>
        </p:nvSpPr>
        <p:spPr bwMode="auto">
          <a:xfrm flipV="1">
            <a:off x="3352800" y="3505200"/>
            <a:ext cx="457200" cy="381000"/>
          </a:xfrm>
          <a:prstGeom prst="line">
            <a:avLst/>
          </a:prstGeom>
          <a:noFill/>
          <a:ln w="38100">
            <a:solidFill>
              <a:srgbClr val="FF0000"/>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45" name="Line 46"/>
          <p:cNvSpPr>
            <a:spLocks noChangeShapeType="1"/>
          </p:cNvSpPr>
          <p:nvPr/>
        </p:nvSpPr>
        <p:spPr bwMode="auto">
          <a:xfrm flipH="1">
            <a:off x="3810000" y="3505200"/>
            <a:ext cx="3810000" cy="1588"/>
          </a:xfrm>
          <a:prstGeom prst="line">
            <a:avLst/>
          </a:prstGeom>
          <a:noFill/>
          <a:ln w="38100">
            <a:solidFill>
              <a:srgbClr val="FF0000"/>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46" name="Line 47"/>
          <p:cNvSpPr>
            <a:spLocks noChangeShapeType="1"/>
          </p:cNvSpPr>
          <p:nvPr/>
        </p:nvSpPr>
        <p:spPr bwMode="auto">
          <a:xfrm flipV="1">
            <a:off x="5638800" y="28194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47" name="Text Box 48"/>
          <p:cNvSpPr txBox="1">
            <a:spLocks noChangeArrowheads="1"/>
          </p:cNvSpPr>
          <p:nvPr/>
        </p:nvSpPr>
        <p:spPr bwMode="auto">
          <a:xfrm>
            <a:off x="5638800" y="2895600"/>
            <a:ext cx="409575"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9900"/>
                </a:solidFill>
                <a:effectLst/>
                <a:latin typeface="Times New Roman" pitchFamily="18" charset="0"/>
                <a:cs typeface="Times New Roman" pitchFamily="18" charset="0"/>
              </a:rPr>
              <a:t>q</a:t>
            </a:r>
            <a:endParaRPr lang="en-US" altLang="zh-CN" u="none">
              <a:effectLst/>
              <a:latin typeface="Times New Roman" pitchFamily="18" charset="0"/>
              <a:cs typeface="Times New Roman" pitchFamily="18" charset="0"/>
            </a:endParaRPr>
          </a:p>
        </p:txBody>
      </p:sp>
      <p:sp>
        <p:nvSpPr>
          <p:cNvPr id="48" name="Line 49"/>
          <p:cNvSpPr>
            <a:spLocks noChangeShapeType="1"/>
          </p:cNvSpPr>
          <p:nvPr/>
        </p:nvSpPr>
        <p:spPr bwMode="auto">
          <a:xfrm flipH="1">
            <a:off x="5791200" y="2209800"/>
            <a:ext cx="304800" cy="762000"/>
          </a:xfrm>
          <a:prstGeom prst="line">
            <a:avLst/>
          </a:prstGeom>
          <a:noFill/>
          <a:ln w="38100">
            <a:solidFill>
              <a:srgbClr val="FF7C80"/>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49" name="Line 50"/>
          <p:cNvSpPr>
            <a:spLocks noChangeShapeType="1"/>
          </p:cNvSpPr>
          <p:nvPr/>
        </p:nvSpPr>
        <p:spPr bwMode="auto">
          <a:xfrm>
            <a:off x="5867400" y="2209800"/>
            <a:ext cx="228600" cy="762000"/>
          </a:xfrm>
          <a:prstGeom prst="line">
            <a:avLst/>
          </a:prstGeom>
          <a:noFill/>
          <a:ln w="38100">
            <a:solidFill>
              <a:srgbClr val="FF7C80"/>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50" name="Line 51"/>
          <p:cNvSpPr>
            <a:spLocks noChangeShapeType="1"/>
          </p:cNvSpPr>
          <p:nvPr/>
        </p:nvSpPr>
        <p:spPr bwMode="auto">
          <a:xfrm flipV="1">
            <a:off x="7010400" y="4297363"/>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51" name="Text Box 52"/>
          <p:cNvSpPr txBox="1">
            <a:spLocks noChangeArrowheads="1"/>
          </p:cNvSpPr>
          <p:nvPr/>
        </p:nvSpPr>
        <p:spPr bwMode="auto">
          <a:xfrm>
            <a:off x="7010400" y="4373563"/>
            <a:ext cx="409575" cy="579437"/>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9900"/>
                </a:solidFill>
                <a:effectLst/>
                <a:latin typeface="Times New Roman" pitchFamily="18" charset="0"/>
                <a:cs typeface="Times New Roman" pitchFamily="18" charset="0"/>
              </a:rPr>
              <a:t>q</a:t>
            </a:r>
            <a:endParaRPr lang="en-US" altLang="zh-CN" u="none">
              <a:effectLst/>
              <a:latin typeface="Times New Roman" pitchFamily="18" charset="0"/>
              <a:cs typeface="Times New Roman" pitchFamily="18" charset="0"/>
            </a:endParaRPr>
          </a:p>
        </p:txBody>
      </p:sp>
      <p:sp>
        <p:nvSpPr>
          <p:cNvPr id="52" name="Line 53"/>
          <p:cNvSpPr>
            <a:spLocks noChangeShapeType="1"/>
          </p:cNvSpPr>
          <p:nvPr/>
        </p:nvSpPr>
        <p:spPr bwMode="auto">
          <a:xfrm flipH="1">
            <a:off x="7162800" y="3687763"/>
            <a:ext cx="304800" cy="762000"/>
          </a:xfrm>
          <a:prstGeom prst="line">
            <a:avLst/>
          </a:prstGeom>
          <a:noFill/>
          <a:ln w="38100">
            <a:solidFill>
              <a:srgbClr val="FF7C80"/>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53" name="Line 54"/>
          <p:cNvSpPr>
            <a:spLocks noChangeShapeType="1"/>
          </p:cNvSpPr>
          <p:nvPr/>
        </p:nvSpPr>
        <p:spPr bwMode="auto">
          <a:xfrm>
            <a:off x="7239000" y="3687763"/>
            <a:ext cx="228600" cy="762000"/>
          </a:xfrm>
          <a:prstGeom prst="line">
            <a:avLst/>
          </a:prstGeom>
          <a:noFill/>
          <a:ln w="38100">
            <a:solidFill>
              <a:srgbClr val="FF7C80"/>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54" name="Rectangle 55"/>
          <p:cNvSpPr>
            <a:spLocks noChangeArrowheads="1"/>
          </p:cNvSpPr>
          <p:nvPr/>
        </p:nvSpPr>
        <p:spPr bwMode="auto">
          <a:xfrm>
            <a:off x="2659063" y="49530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55" name="Line 56"/>
          <p:cNvSpPr>
            <a:spLocks noChangeShapeType="1"/>
          </p:cNvSpPr>
          <p:nvPr/>
        </p:nvSpPr>
        <p:spPr bwMode="auto">
          <a:xfrm>
            <a:off x="3192463" y="49530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56" name="Line 57"/>
          <p:cNvSpPr>
            <a:spLocks noChangeShapeType="1"/>
          </p:cNvSpPr>
          <p:nvPr/>
        </p:nvSpPr>
        <p:spPr bwMode="auto">
          <a:xfrm>
            <a:off x="2201863" y="5181600"/>
            <a:ext cx="457200" cy="1588"/>
          </a:xfrm>
          <a:prstGeom prst="line">
            <a:avLst/>
          </a:prstGeom>
          <a:noFill/>
          <a:ln w="38100">
            <a:solidFill>
              <a:srgbClr val="FF00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7" name="Text Box 58"/>
          <p:cNvSpPr txBox="1">
            <a:spLocks noChangeArrowheads="1"/>
          </p:cNvSpPr>
          <p:nvPr/>
        </p:nvSpPr>
        <p:spPr bwMode="auto">
          <a:xfrm>
            <a:off x="1295400" y="4876800"/>
            <a:ext cx="906463"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rPr>
              <a:t>first</a:t>
            </a:r>
            <a:endParaRPr lang="en-US" altLang="zh-CN" u="none">
              <a:solidFill>
                <a:srgbClr val="FF0000"/>
              </a:solidFill>
              <a:effectLst/>
              <a:latin typeface="Times New Roman" pitchFamily="18" charset="0"/>
              <a:cs typeface="Times New Roman" pitchFamily="18" charset="0"/>
            </a:endParaRPr>
          </a:p>
        </p:txBody>
      </p:sp>
      <p:sp>
        <p:nvSpPr>
          <p:cNvPr id="58" name="Text Box 59"/>
          <p:cNvSpPr txBox="1">
            <a:spLocks noChangeArrowheads="1"/>
          </p:cNvSpPr>
          <p:nvPr/>
        </p:nvSpPr>
        <p:spPr bwMode="auto">
          <a:xfrm>
            <a:off x="4035897" y="7593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0</a:t>
            </a:r>
            <a:endParaRPr lang="en-US" altLang="zh-CN" u="none">
              <a:solidFill>
                <a:srgbClr val="0000FF"/>
              </a:solidFill>
              <a:effectLst/>
              <a:latin typeface="Times New Roman" pitchFamily="18" charset="0"/>
              <a:cs typeface="Times New Roman" pitchFamily="18" charset="0"/>
            </a:endParaRPr>
          </a:p>
        </p:txBody>
      </p:sp>
      <p:sp>
        <p:nvSpPr>
          <p:cNvPr id="59" name="Text Box 60"/>
          <p:cNvSpPr txBox="1">
            <a:spLocks noChangeArrowheads="1"/>
          </p:cNvSpPr>
          <p:nvPr/>
        </p:nvSpPr>
        <p:spPr bwMode="auto">
          <a:xfrm>
            <a:off x="5420197" y="7593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1</a:t>
            </a:r>
            <a:endParaRPr lang="en-US" altLang="zh-CN" u="none">
              <a:solidFill>
                <a:srgbClr val="0000FF"/>
              </a:solidFill>
              <a:effectLst/>
              <a:latin typeface="Times New Roman" pitchFamily="18" charset="0"/>
              <a:cs typeface="Times New Roman" pitchFamily="18" charset="0"/>
            </a:endParaRPr>
          </a:p>
        </p:txBody>
      </p:sp>
      <p:sp>
        <p:nvSpPr>
          <p:cNvPr id="60" name="Text Box 61"/>
          <p:cNvSpPr txBox="1">
            <a:spLocks noChangeArrowheads="1"/>
          </p:cNvSpPr>
          <p:nvPr/>
        </p:nvSpPr>
        <p:spPr bwMode="auto">
          <a:xfrm>
            <a:off x="5420197" y="22071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1</a:t>
            </a:r>
            <a:endParaRPr lang="en-US" altLang="zh-CN" u="none">
              <a:solidFill>
                <a:srgbClr val="0000FF"/>
              </a:solidFill>
              <a:effectLst/>
              <a:latin typeface="Times New Roman" pitchFamily="18" charset="0"/>
              <a:cs typeface="Times New Roman" pitchFamily="18" charset="0"/>
            </a:endParaRPr>
          </a:p>
        </p:txBody>
      </p:sp>
      <p:sp>
        <p:nvSpPr>
          <p:cNvPr id="61" name="Text Box 62"/>
          <p:cNvSpPr txBox="1">
            <a:spLocks noChangeArrowheads="1"/>
          </p:cNvSpPr>
          <p:nvPr/>
        </p:nvSpPr>
        <p:spPr bwMode="auto">
          <a:xfrm>
            <a:off x="6791797" y="7593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2</a:t>
            </a:r>
            <a:endParaRPr lang="en-US" altLang="zh-CN" u="none">
              <a:solidFill>
                <a:srgbClr val="0000FF"/>
              </a:solidFill>
              <a:effectLst/>
              <a:latin typeface="Times New Roman" pitchFamily="18" charset="0"/>
              <a:cs typeface="Times New Roman" pitchFamily="18" charset="0"/>
            </a:endParaRPr>
          </a:p>
        </p:txBody>
      </p:sp>
      <p:sp>
        <p:nvSpPr>
          <p:cNvPr id="62" name="Text Box 63"/>
          <p:cNvSpPr txBox="1">
            <a:spLocks noChangeArrowheads="1"/>
          </p:cNvSpPr>
          <p:nvPr/>
        </p:nvSpPr>
        <p:spPr bwMode="auto">
          <a:xfrm>
            <a:off x="6791797" y="22071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2</a:t>
            </a:r>
            <a:endParaRPr lang="en-US" altLang="zh-CN" u="none">
              <a:solidFill>
                <a:srgbClr val="0000FF"/>
              </a:solidFill>
              <a:effectLst/>
              <a:latin typeface="Times New Roman" pitchFamily="18" charset="0"/>
              <a:cs typeface="Times New Roman" pitchFamily="18" charset="0"/>
            </a:endParaRPr>
          </a:p>
        </p:txBody>
      </p:sp>
      <p:sp>
        <p:nvSpPr>
          <p:cNvPr id="63" name="Text Box 64"/>
          <p:cNvSpPr txBox="1">
            <a:spLocks noChangeArrowheads="1"/>
          </p:cNvSpPr>
          <p:nvPr/>
        </p:nvSpPr>
        <p:spPr bwMode="auto">
          <a:xfrm>
            <a:off x="6779097" y="36549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2</a:t>
            </a:r>
            <a:endParaRPr lang="en-US" altLang="zh-CN" u="none">
              <a:solidFill>
                <a:srgbClr val="0000FF"/>
              </a:solidFill>
              <a:effectLst/>
              <a:latin typeface="Times New Roman" pitchFamily="18" charset="0"/>
              <a:cs typeface="Times New Roman" pitchFamily="18" charset="0"/>
            </a:endParaRPr>
          </a:p>
        </p:txBody>
      </p:sp>
      <p:sp>
        <p:nvSpPr>
          <p:cNvPr id="64" name="Line 65"/>
          <p:cNvSpPr>
            <a:spLocks noChangeShapeType="1"/>
          </p:cNvSpPr>
          <p:nvPr/>
        </p:nvSpPr>
        <p:spPr bwMode="auto">
          <a:xfrm flipV="1">
            <a:off x="2971800" y="5516563"/>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5" name="Text Box 66"/>
          <p:cNvSpPr txBox="1">
            <a:spLocks noChangeArrowheads="1"/>
          </p:cNvSpPr>
          <p:nvPr/>
        </p:nvSpPr>
        <p:spPr bwMode="auto">
          <a:xfrm>
            <a:off x="2987675" y="5805488"/>
            <a:ext cx="1008063" cy="579437"/>
          </a:xfrm>
          <a:prstGeom prst="rect">
            <a:avLst/>
          </a:prstGeom>
          <a:noFill/>
          <a:ln w="38100">
            <a:noFill/>
            <a:miter lim="800000"/>
            <a:headEnd/>
            <a:tailEnd type="none" w="sm" len="med"/>
          </a:ln>
          <a:effectLst/>
        </p:spPr>
        <p:txBody>
          <a:bodyPr anchor="ctr">
            <a:spAutoFit/>
          </a:bodyPr>
          <a:lstStyle/>
          <a:p>
            <a:pPr algn="ctr"/>
            <a:r>
              <a:rPr lang="en-US" altLang="zh-CN" sz="3200" b="1" u="none">
                <a:solidFill>
                  <a:srgbClr val="009900"/>
                </a:solidFill>
                <a:effectLst/>
                <a:latin typeface="Times New Roman" pitchFamily="18" charset="0"/>
                <a:cs typeface="Times New Roman" pitchFamily="18" charset="0"/>
              </a:rPr>
              <a:t>last</a:t>
            </a:r>
            <a:endParaRPr lang="en-US" altLang="zh-CN" u="none">
              <a:effectLst/>
              <a:latin typeface="Times New Roman" pitchFamily="18" charset="0"/>
              <a:cs typeface="Times New Roman" pitchFamily="18" charset="0"/>
            </a:endParaRPr>
          </a:p>
        </p:txBody>
      </p:sp>
      <p:sp>
        <p:nvSpPr>
          <p:cNvPr id="66" name="Text Box 67"/>
          <p:cNvSpPr txBox="1">
            <a:spLocks noChangeArrowheads="1"/>
          </p:cNvSpPr>
          <p:nvPr/>
        </p:nvSpPr>
        <p:spPr bwMode="auto">
          <a:xfrm>
            <a:off x="7235825" y="908050"/>
            <a:ext cx="439738" cy="396875"/>
          </a:xfrm>
          <a:prstGeom prst="rect">
            <a:avLst/>
          </a:prstGeom>
          <a:noFill/>
          <a:ln w="9525">
            <a:noFill/>
            <a:miter lim="800000"/>
            <a:headEnd/>
            <a:tailEnd/>
          </a:ln>
          <a:effectLst/>
        </p:spPr>
        <p:txBody>
          <a:bodyPr wrap="none">
            <a:spAutoFit/>
          </a:bodyPr>
          <a:lstStyle/>
          <a:p>
            <a:r>
              <a:rPr lang="en-US" altLang="zh-CN" sz="2000" b="1" u="none">
                <a:solidFill>
                  <a:srgbClr val="0000FF"/>
                </a:solidFill>
                <a:effectLst/>
                <a:latin typeface="Times New Roman" pitchFamily="18" charset="0"/>
                <a:cs typeface="Times New Roman" pitchFamily="18" charset="0"/>
                <a:sym typeface="Symbol" pitchFamily="18" charset="2"/>
              </a:rPr>
              <a:t>∧</a:t>
            </a:r>
          </a:p>
        </p:txBody>
      </p:sp>
      <p:sp>
        <p:nvSpPr>
          <p:cNvPr id="67" name="Text Box 68"/>
          <p:cNvSpPr txBox="1">
            <a:spLocks noChangeArrowheads="1"/>
          </p:cNvSpPr>
          <p:nvPr/>
        </p:nvSpPr>
        <p:spPr bwMode="auto">
          <a:xfrm>
            <a:off x="7235825" y="2349500"/>
            <a:ext cx="439738" cy="396875"/>
          </a:xfrm>
          <a:prstGeom prst="rect">
            <a:avLst/>
          </a:prstGeom>
          <a:noFill/>
          <a:ln w="9525">
            <a:noFill/>
            <a:miter lim="800000"/>
            <a:headEnd/>
            <a:tailEnd/>
          </a:ln>
          <a:effectLst/>
        </p:spPr>
        <p:txBody>
          <a:bodyPr wrap="none">
            <a:spAutoFit/>
          </a:bodyPr>
          <a:lstStyle/>
          <a:p>
            <a:r>
              <a:rPr lang="en-US" altLang="zh-CN" sz="2000" b="1" u="none">
                <a:solidFill>
                  <a:srgbClr val="0000FF"/>
                </a:solidFill>
                <a:effectLst/>
                <a:latin typeface="Times New Roman" pitchFamily="18" charset="0"/>
                <a:cs typeface="Times New Roman" pitchFamily="18" charset="0"/>
                <a:sym typeface="Symbol" pitchFamily="18" charset="2"/>
              </a:rPr>
              <a:t>∧</a:t>
            </a:r>
          </a:p>
        </p:txBody>
      </p:sp>
      <p:sp>
        <p:nvSpPr>
          <p:cNvPr id="68" name="Text Box 69"/>
          <p:cNvSpPr txBox="1">
            <a:spLocks noChangeArrowheads="1"/>
          </p:cNvSpPr>
          <p:nvPr/>
        </p:nvSpPr>
        <p:spPr bwMode="auto">
          <a:xfrm>
            <a:off x="7235825" y="3860800"/>
            <a:ext cx="439738" cy="396875"/>
          </a:xfrm>
          <a:prstGeom prst="rect">
            <a:avLst/>
          </a:prstGeom>
          <a:noFill/>
          <a:ln w="9525">
            <a:noFill/>
            <a:miter lim="800000"/>
            <a:headEnd/>
            <a:tailEnd/>
          </a:ln>
          <a:effectLst/>
        </p:spPr>
        <p:txBody>
          <a:bodyPr wrap="none">
            <a:spAutoFit/>
          </a:bodyPr>
          <a:lstStyle/>
          <a:p>
            <a:r>
              <a:rPr lang="en-US" altLang="zh-CN" sz="2000" b="1" u="none">
                <a:solidFill>
                  <a:srgbClr val="0000FF"/>
                </a:solidFill>
                <a:effectLst/>
                <a:latin typeface="Times New Roman" pitchFamily="18" charset="0"/>
                <a:cs typeface="Times New Roman" pitchFamily="18" charset="0"/>
                <a:sym typeface="Symbol" pitchFamily="18" charset="2"/>
              </a:rPr>
              <a:t>∧</a:t>
            </a:r>
          </a:p>
        </p:txBody>
      </p:sp>
      <p:sp>
        <p:nvSpPr>
          <p:cNvPr id="69" name="Text Box 70"/>
          <p:cNvSpPr txBox="1">
            <a:spLocks noChangeArrowheads="1"/>
          </p:cNvSpPr>
          <p:nvPr/>
        </p:nvSpPr>
        <p:spPr bwMode="auto">
          <a:xfrm>
            <a:off x="3132138" y="5084763"/>
            <a:ext cx="433387" cy="396875"/>
          </a:xfrm>
          <a:prstGeom prst="rect">
            <a:avLst/>
          </a:prstGeom>
          <a:noFill/>
          <a:ln w="9525">
            <a:noFill/>
            <a:miter lim="800000"/>
            <a:headEnd/>
            <a:tailEnd/>
          </a:ln>
          <a:effectLst/>
        </p:spPr>
        <p:txBody>
          <a:bodyPr>
            <a:spAutoFit/>
          </a:bodyPr>
          <a:lstStyle/>
          <a:p>
            <a:r>
              <a:rPr lang="en-US" altLang="zh-CN" sz="2000" b="1" u="none">
                <a:solidFill>
                  <a:srgbClr val="0000FF"/>
                </a:solidFill>
                <a:effectLst/>
                <a:latin typeface="Times New Roman" pitchFamily="18" charset="0"/>
                <a:cs typeface="Times New Roman" pitchFamily="18" charset="0"/>
                <a:sym typeface="Symbol" pitchFamily="18" charset="2"/>
              </a:rPr>
              <a:t>∧</a:t>
            </a:r>
          </a:p>
        </p:txBody>
      </p:sp>
    </p:spTree>
  </p:cSld>
  <p:clrMapOvr>
    <a:masterClrMapping/>
  </p:clrMapOvr>
  <p:transition>
    <p:split/>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161</a:t>
            </a:fld>
            <a:endParaRPr lang="en-US" altLang="zh-CN"/>
          </a:p>
        </p:txBody>
      </p:sp>
      <p:sp>
        <p:nvSpPr>
          <p:cNvPr id="3" name="Rectangle 4"/>
          <p:cNvSpPr>
            <a:spLocks noChangeArrowheads="1"/>
          </p:cNvSpPr>
          <p:nvPr/>
        </p:nvSpPr>
        <p:spPr bwMode="auto">
          <a:xfrm>
            <a:off x="539552" y="476672"/>
            <a:ext cx="8001000" cy="5562600"/>
          </a:xfrm>
          <a:prstGeom prst="rect">
            <a:avLst/>
          </a:prstGeom>
          <a:noFill/>
          <a:ln w="9525">
            <a:noFill/>
            <a:miter lim="800000"/>
            <a:headEnd/>
            <a:tailEnd/>
          </a:ln>
          <a:effectLst/>
        </p:spPr>
        <p:txBody>
          <a:bodyPr/>
          <a:lstStyle/>
          <a:p>
            <a:pPr marL="342900" indent="-342900">
              <a:spcBef>
                <a:spcPts val="600"/>
              </a:spcBef>
              <a:buClr>
                <a:schemeClr val="tx1"/>
              </a:buClr>
            </a:pPr>
            <a:r>
              <a:rPr lang="en-US" altLang="zh-CN" sz="2800" b="1" u="none" dirty="0">
                <a:solidFill>
                  <a:srgbClr val="CC3300"/>
                </a:solidFill>
                <a:effectLst/>
                <a:latin typeface="Times New Roman" pitchFamily="18" charset="0"/>
                <a:cs typeface="Times New Roman" pitchFamily="18" charset="0"/>
              </a:rPr>
              <a:t>template &lt;class Type&gt; </a:t>
            </a:r>
          </a:p>
          <a:p>
            <a:pPr marL="342900" indent="-342900">
              <a:spcBef>
                <a:spcPts val="600"/>
              </a:spcBef>
              <a:buClr>
                <a:schemeClr val="tx1"/>
              </a:buClr>
            </a:pPr>
            <a:r>
              <a:rPr lang="en-US" altLang="zh-CN" sz="2800" b="1" u="none" dirty="0">
                <a:solidFill>
                  <a:srgbClr val="CC3300"/>
                </a:solidFill>
                <a:effectLst/>
                <a:latin typeface="Times New Roman" pitchFamily="18" charset="0"/>
                <a:cs typeface="Times New Roman" pitchFamily="18" charset="0"/>
              </a:rPr>
              <a:t>		void</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List</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 :: </a:t>
            </a:r>
            <a:r>
              <a:rPr lang="en-US" altLang="zh-CN" sz="2800" b="0" u="none" dirty="0" err="1">
                <a:solidFill>
                  <a:srgbClr val="CC3300"/>
                </a:solidFill>
                <a:effectLst/>
                <a:latin typeface="Times New Roman" pitchFamily="18" charset="0"/>
                <a:cs typeface="Times New Roman" pitchFamily="18" charset="0"/>
              </a:rPr>
              <a:t>MakeEmpty</a:t>
            </a:r>
            <a:r>
              <a:rPr lang="en-US" altLang="zh-CN" sz="2800" u="none" dirty="0">
                <a:solidFill>
                  <a:srgbClr val="CC3300"/>
                </a:solidFill>
                <a:effectLst/>
                <a:latin typeface="Times New Roman" pitchFamily="18" charset="0"/>
                <a:cs typeface="Times New Roman" pitchFamily="18" charset="0"/>
              </a:rPr>
              <a:t> ( ) </a:t>
            </a:r>
            <a:r>
              <a:rPr lang="en-US" altLang="zh-CN" sz="2800" b="1" u="none" dirty="0">
                <a:solidFill>
                  <a:srgbClr val="CC3300"/>
                </a:solidFill>
                <a:effectLst/>
                <a:latin typeface="Times New Roman" pitchFamily="18" charset="0"/>
                <a:cs typeface="Times New Roman" pitchFamily="18" charset="0"/>
              </a:rPr>
              <a:t>{</a:t>
            </a:r>
          </a:p>
          <a:p>
            <a:pPr marL="342900" indent="-342900">
              <a:spcBef>
                <a:spcPts val="600"/>
              </a:spcBef>
              <a:buClr>
                <a:schemeClr val="tx1"/>
              </a:buClr>
            </a:pP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删去链表中除表头结点外的所有其它结点</a:t>
            </a:r>
          </a:p>
          <a:p>
            <a:pPr marL="342900" indent="-342900">
              <a:spcBef>
                <a:spcPts val="600"/>
              </a:spcBef>
              <a:buClr>
                <a:schemeClr val="tx1"/>
              </a:buClr>
            </a:pP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将链表置为空表</a:t>
            </a:r>
          </a:p>
          <a:p>
            <a:pPr marL="342900" indent="-342900">
              <a:spcBef>
                <a:spcPts val="600"/>
              </a:spcBef>
              <a:buClr>
                <a:schemeClr val="tx1"/>
              </a:buClr>
            </a:pPr>
            <a:r>
              <a:rPr lang="zh-CN" altLang="en-US"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q</a:t>
            </a:r>
            <a:r>
              <a:rPr lang="en-US" altLang="zh-CN" sz="2800" b="1" u="none" dirty="0">
                <a:solidFill>
                  <a:srgbClr val="CC3300"/>
                </a:solidFill>
                <a:effectLst/>
                <a:latin typeface="Times New Roman" pitchFamily="18" charset="0"/>
                <a:cs typeface="Times New Roman" pitchFamily="18" charset="0"/>
              </a:rPr>
              <a:t>;</a:t>
            </a:r>
          </a:p>
          <a:p>
            <a:pPr marL="342900" indent="-342900">
              <a:spcBef>
                <a:spcPts val="600"/>
              </a:spcBef>
              <a:buClr>
                <a:schemeClr val="tx1"/>
              </a:buClr>
            </a:pPr>
            <a:r>
              <a:rPr lang="en-US" altLang="zh-CN" sz="2800" b="1" u="none" dirty="0">
                <a:solidFill>
                  <a:srgbClr val="CC3300"/>
                </a:solidFill>
                <a:effectLst/>
                <a:latin typeface="Times New Roman" pitchFamily="18" charset="0"/>
                <a:cs typeface="Times New Roman" pitchFamily="18" charset="0"/>
              </a:rPr>
              <a:t>    while</a:t>
            </a:r>
            <a:r>
              <a:rPr lang="en-US" altLang="zh-CN" sz="2800" u="none" dirty="0">
                <a:solidFill>
                  <a:srgbClr val="CC3300"/>
                </a:solidFill>
                <a:effectLst/>
                <a:latin typeface="Times New Roman" pitchFamily="18" charset="0"/>
                <a:cs typeface="Times New Roman" pitchFamily="18" charset="0"/>
              </a:rPr>
              <a:t> </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first</a:t>
            </a:r>
            <a:r>
              <a:rPr lang="en-US" altLang="zh-CN" sz="2800" u="none" dirty="0" smtClean="0">
                <a:solidFill>
                  <a:srgbClr val="CC3300"/>
                </a:solidFill>
                <a:effectLst/>
                <a:latin typeface="Times New Roman" pitchFamily="18" charset="0"/>
                <a:ea typeface="楷体_GB2312" pitchFamily="49" charset="-122"/>
                <a:cs typeface="Times New Roman" pitchFamily="18" charset="0"/>
              </a:rPr>
              <a: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NULL</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p>
          <a:p>
            <a:pPr marL="342900" indent="-342900">
              <a:spcBef>
                <a:spcPts val="600"/>
              </a:spcBef>
              <a:buClr>
                <a:schemeClr val="tx1"/>
              </a:buClr>
            </a:pPr>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当链不空时，删去链中所有结点</a:t>
            </a:r>
          </a:p>
          <a:p>
            <a:pPr marL="342900" indent="-342900">
              <a:spcBef>
                <a:spcPts val="600"/>
              </a:spcBef>
              <a:buClr>
                <a:schemeClr val="tx1"/>
              </a:buClr>
            </a:pPr>
            <a:r>
              <a:rPr lang="zh-CN" altLang="en-US" sz="2800" b="1"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q</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first</a:t>
            </a:r>
            <a:r>
              <a:rPr lang="en-US" altLang="zh-CN" sz="2800" u="none" dirty="0" smtClean="0">
                <a:solidFill>
                  <a:srgbClr val="CC3300"/>
                </a:solidFill>
                <a:effectLst/>
                <a:latin typeface="Times New Roman" pitchFamily="18" charset="0"/>
                <a:ea typeface="楷体_GB2312" pitchFamily="49" charset="-122"/>
                <a:cs typeface="Times New Roman" pitchFamily="18" charset="0"/>
              </a:rPr>
              <a: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a:solidFill>
                  <a:srgbClr val="CC3300"/>
                </a:solidFill>
                <a:effectLst/>
                <a:latin typeface="Times New Roman" pitchFamily="18" charset="0"/>
                <a:cs typeface="Times New Roman" pitchFamily="18" charset="0"/>
              </a:rPr>
              <a:t>link</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first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q</a:t>
            </a:r>
            <a:r>
              <a:rPr lang="en-US" altLang="zh-CN" sz="2800" u="none" dirty="0" smtClean="0">
                <a:solidFill>
                  <a:srgbClr val="CC3300"/>
                </a:solidFill>
                <a:effectLst/>
                <a:latin typeface="Times New Roman" pitchFamily="18" charset="0"/>
                <a:ea typeface="楷体_GB2312" pitchFamily="49" charset="-122"/>
                <a:cs typeface="Times New Roman" pitchFamily="18" charset="0"/>
              </a:rPr>
              <a: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a:solidFill>
                  <a:srgbClr val="CC3300"/>
                </a:solidFill>
                <a:effectLst/>
                <a:latin typeface="Times New Roman" pitchFamily="18" charset="0"/>
                <a:cs typeface="Times New Roman" pitchFamily="18" charset="0"/>
              </a:rPr>
              <a:t>link</a:t>
            </a:r>
            <a:r>
              <a:rPr lang="en-US" altLang="zh-CN" sz="2800" b="1" u="none" dirty="0">
                <a:solidFill>
                  <a:srgbClr val="CC3300"/>
                </a:solidFill>
                <a:effectLst/>
                <a:latin typeface="Times New Roman" pitchFamily="18" charset="0"/>
                <a:cs typeface="Times New Roman" pitchFamily="18" charset="0"/>
              </a:rPr>
              <a:t>;</a:t>
            </a:r>
          </a:p>
          <a:p>
            <a:pPr marL="342900" indent="-342900">
              <a:spcBef>
                <a:spcPts val="600"/>
              </a:spcBef>
              <a:buClr>
                <a:schemeClr val="tx1"/>
              </a:buClr>
            </a:pPr>
            <a:r>
              <a:rPr lang="en-US" altLang="zh-CN" sz="2800" b="1" u="none" dirty="0">
                <a:solidFill>
                  <a:srgbClr val="CC3300"/>
                </a:solidFill>
                <a:effectLst/>
                <a:latin typeface="Times New Roman" pitchFamily="18" charset="0"/>
                <a:cs typeface="Times New Roman" pitchFamily="18" charset="0"/>
              </a:rPr>
              <a:t>	     delete</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q</a:t>
            </a:r>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循链逐个删除，保留一个表头结点</a:t>
            </a:r>
          </a:p>
          <a:p>
            <a:pPr marL="342900" indent="-342900">
              <a:spcBef>
                <a:spcPts val="600"/>
              </a:spcBef>
              <a:buClr>
                <a:schemeClr val="tx1"/>
              </a:buClr>
            </a:pPr>
            <a:r>
              <a:rPr lang="zh-CN" altLang="en-US" sz="2800" b="1"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p>
          <a:p>
            <a:pPr marL="342900" indent="-342900">
              <a:spcBef>
                <a:spcPts val="600"/>
              </a:spcBef>
              <a:buClr>
                <a:schemeClr val="tx1"/>
              </a:buClr>
            </a:pPr>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last</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first</a:t>
            </a:r>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表尾指针指向表头结点</a:t>
            </a:r>
          </a:p>
          <a:p>
            <a:pPr marL="342900" indent="-342900">
              <a:spcBef>
                <a:spcPts val="600"/>
              </a:spcBef>
              <a:buClr>
                <a:schemeClr val="tx1"/>
              </a:buClr>
            </a:pPr>
            <a:r>
              <a:rPr lang="en-US" altLang="zh-CN" sz="2800" b="1" u="none" dirty="0">
                <a:solidFill>
                  <a:srgbClr val="CC33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162</a:t>
            </a:fld>
            <a:endParaRPr lang="en-US" altLang="zh-CN"/>
          </a:p>
        </p:txBody>
      </p:sp>
      <p:sp>
        <p:nvSpPr>
          <p:cNvPr id="3" name="Rectangle 4"/>
          <p:cNvSpPr>
            <a:spLocks noChangeArrowheads="1"/>
          </p:cNvSpPr>
          <p:nvPr/>
        </p:nvSpPr>
        <p:spPr bwMode="auto">
          <a:xfrm>
            <a:off x="2667000" y="8382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4" name="Line 5"/>
          <p:cNvSpPr>
            <a:spLocks noChangeShapeType="1"/>
          </p:cNvSpPr>
          <p:nvPr/>
        </p:nvSpPr>
        <p:spPr bwMode="auto">
          <a:xfrm>
            <a:off x="3352800" y="1066800"/>
            <a:ext cx="685800" cy="0"/>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5" name="Line 6"/>
          <p:cNvSpPr>
            <a:spLocks noChangeShapeType="1"/>
          </p:cNvSpPr>
          <p:nvPr/>
        </p:nvSpPr>
        <p:spPr bwMode="auto">
          <a:xfrm>
            <a:off x="3200400" y="8382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6" name="Rectangle 7"/>
          <p:cNvSpPr>
            <a:spLocks noChangeArrowheads="1"/>
          </p:cNvSpPr>
          <p:nvPr/>
        </p:nvSpPr>
        <p:spPr bwMode="auto">
          <a:xfrm>
            <a:off x="4038600" y="8382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 name="Line 8"/>
          <p:cNvSpPr>
            <a:spLocks noChangeShapeType="1"/>
          </p:cNvSpPr>
          <p:nvPr/>
        </p:nvSpPr>
        <p:spPr bwMode="auto">
          <a:xfrm>
            <a:off x="4724400" y="1066800"/>
            <a:ext cx="685800" cy="0"/>
          </a:xfrm>
          <a:prstGeom prst="line">
            <a:avLst/>
          </a:prstGeom>
          <a:noFill/>
          <a:ln w="38100">
            <a:solidFill>
              <a:schemeClr val="tx2"/>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 name="Line 9"/>
          <p:cNvSpPr>
            <a:spLocks noChangeShapeType="1"/>
          </p:cNvSpPr>
          <p:nvPr/>
        </p:nvSpPr>
        <p:spPr bwMode="auto">
          <a:xfrm>
            <a:off x="4572000" y="838200"/>
            <a:ext cx="0" cy="533400"/>
          </a:xfrm>
          <a:prstGeom prst="line">
            <a:avLst/>
          </a:prstGeom>
          <a:noFill/>
          <a:ln w="19050">
            <a:solidFill>
              <a:schemeClr val="tx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 name="Rectangle 10"/>
          <p:cNvSpPr>
            <a:spLocks noChangeArrowheads="1"/>
          </p:cNvSpPr>
          <p:nvPr/>
        </p:nvSpPr>
        <p:spPr bwMode="auto">
          <a:xfrm>
            <a:off x="5410200" y="8382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6096000" y="1066800"/>
            <a:ext cx="685800" cy="0"/>
          </a:xfrm>
          <a:prstGeom prst="line">
            <a:avLst/>
          </a:prstGeom>
          <a:noFill/>
          <a:ln w="38100">
            <a:solidFill>
              <a:schemeClr val="tx2"/>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1" name="Line 12"/>
          <p:cNvSpPr>
            <a:spLocks noChangeShapeType="1"/>
          </p:cNvSpPr>
          <p:nvPr/>
        </p:nvSpPr>
        <p:spPr bwMode="auto">
          <a:xfrm>
            <a:off x="5943600" y="838200"/>
            <a:ext cx="0" cy="533400"/>
          </a:xfrm>
          <a:prstGeom prst="line">
            <a:avLst/>
          </a:prstGeom>
          <a:noFill/>
          <a:ln w="19050">
            <a:solidFill>
              <a:schemeClr val="tx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2" name="Rectangle 13"/>
          <p:cNvSpPr>
            <a:spLocks noChangeArrowheads="1"/>
          </p:cNvSpPr>
          <p:nvPr/>
        </p:nvSpPr>
        <p:spPr bwMode="auto">
          <a:xfrm>
            <a:off x="6781800" y="8382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3" name="Line 14"/>
          <p:cNvSpPr>
            <a:spLocks noChangeShapeType="1"/>
          </p:cNvSpPr>
          <p:nvPr/>
        </p:nvSpPr>
        <p:spPr bwMode="auto">
          <a:xfrm>
            <a:off x="7315200" y="838200"/>
            <a:ext cx="0" cy="533400"/>
          </a:xfrm>
          <a:prstGeom prst="line">
            <a:avLst/>
          </a:prstGeom>
          <a:noFill/>
          <a:ln w="19050">
            <a:solidFill>
              <a:schemeClr val="tx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4" name="Line 15"/>
          <p:cNvSpPr>
            <a:spLocks noChangeShapeType="1"/>
          </p:cNvSpPr>
          <p:nvPr/>
        </p:nvSpPr>
        <p:spPr bwMode="auto">
          <a:xfrm>
            <a:off x="2209800" y="1066800"/>
            <a:ext cx="457200" cy="0"/>
          </a:xfrm>
          <a:prstGeom prst="line">
            <a:avLst/>
          </a:prstGeom>
          <a:noFill/>
          <a:ln w="38100">
            <a:solidFill>
              <a:srgbClr val="FF00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Text Box 16"/>
          <p:cNvSpPr txBox="1">
            <a:spLocks noChangeArrowheads="1"/>
          </p:cNvSpPr>
          <p:nvPr/>
        </p:nvSpPr>
        <p:spPr bwMode="auto">
          <a:xfrm>
            <a:off x="1303338" y="762000"/>
            <a:ext cx="906462"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dirty="0">
                <a:solidFill>
                  <a:srgbClr val="FF0000"/>
                </a:solidFill>
                <a:effectLst/>
                <a:latin typeface="Times New Roman" pitchFamily="18" charset="0"/>
                <a:cs typeface="Times New Roman" pitchFamily="18" charset="0"/>
              </a:rPr>
              <a:t>first</a:t>
            </a:r>
            <a:endParaRPr lang="en-US" altLang="zh-CN" u="none" dirty="0">
              <a:solidFill>
                <a:srgbClr val="FF0000"/>
              </a:solidFill>
              <a:effectLst/>
              <a:latin typeface="Times New Roman" pitchFamily="18" charset="0"/>
              <a:cs typeface="Times New Roman" pitchFamily="18" charset="0"/>
            </a:endParaRPr>
          </a:p>
        </p:txBody>
      </p:sp>
      <p:sp>
        <p:nvSpPr>
          <p:cNvPr id="16" name="Line 17"/>
          <p:cNvSpPr>
            <a:spLocks noChangeShapeType="1"/>
          </p:cNvSpPr>
          <p:nvPr/>
        </p:nvSpPr>
        <p:spPr bwMode="auto">
          <a:xfrm flipV="1">
            <a:off x="4267200" y="13716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7" name="Text Box 18"/>
          <p:cNvSpPr txBox="1">
            <a:spLocks noChangeArrowheads="1"/>
          </p:cNvSpPr>
          <p:nvPr/>
        </p:nvSpPr>
        <p:spPr bwMode="auto">
          <a:xfrm>
            <a:off x="4267200" y="1447800"/>
            <a:ext cx="409575"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9900"/>
                </a:solidFill>
                <a:effectLst/>
                <a:latin typeface="Times New Roman" pitchFamily="18" charset="0"/>
                <a:cs typeface="Times New Roman" pitchFamily="18" charset="0"/>
              </a:rPr>
              <a:t>p</a:t>
            </a:r>
            <a:endParaRPr lang="en-US" altLang="zh-CN" u="none">
              <a:effectLst/>
              <a:latin typeface="Times New Roman" pitchFamily="18" charset="0"/>
              <a:cs typeface="Times New Roman" pitchFamily="18" charset="0"/>
            </a:endParaRPr>
          </a:p>
        </p:txBody>
      </p:sp>
      <p:sp>
        <p:nvSpPr>
          <p:cNvPr id="18" name="Text Box 19"/>
          <p:cNvSpPr txBox="1">
            <a:spLocks noChangeArrowheads="1"/>
          </p:cNvSpPr>
          <p:nvPr/>
        </p:nvSpPr>
        <p:spPr bwMode="auto">
          <a:xfrm>
            <a:off x="4035897" y="7593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0</a:t>
            </a:r>
            <a:endParaRPr lang="en-US" altLang="zh-CN" u="none">
              <a:solidFill>
                <a:srgbClr val="0000FF"/>
              </a:solidFill>
              <a:effectLst/>
              <a:latin typeface="Times New Roman" pitchFamily="18" charset="0"/>
              <a:cs typeface="Times New Roman" pitchFamily="18" charset="0"/>
            </a:endParaRPr>
          </a:p>
        </p:txBody>
      </p:sp>
      <p:sp>
        <p:nvSpPr>
          <p:cNvPr id="19" name="Text Box 20"/>
          <p:cNvSpPr txBox="1">
            <a:spLocks noChangeArrowheads="1"/>
          </p:cNvSpPr>
          <p:nvPr/>
        </p:nvSpPr>
        <p:spPr bwMode="auto">
          <a:xfrm>
            <a:off x="5420197" y="7593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i="1" u="none" dirty="0">
                <a:solidFill>
                  <a:srgbClr val="0000FF"/>
                </a:solidFill>
                <a:effectLst/>
                <a:latin typeface="Times New Roman" pitchFamily="18" charset="0"/>
                <a:cs typeface="Times New Roman" pitchFamily="18" charset="0"/>
              </a:rPr>
              <a:t>a</a:t>
            </a:r>
            <a:r>
              <a:rPr lang="en-US" altLang="zh-CN" sz="3200" b="1" u="none" baseline="-25000" dirty="0">
                <a:solidFill>
                  <a:srgbClr val="0000FF"/>
                </a:solidFill>
                <a:effectLst/>
                <a:latin typeface="Times New Roman" pitchFamily="18" charset="0"/>
                <a:cs typeface="Times New Roman" pitchFamily="18" charset="0"/>
              </a:rPr>
              <a:t>1</a:t>
            </a:r>
            <a:endParaRPr lang="en-US" altLang="zh-CN" u="none" dirty="0">
              <a:solidFill>
                <a:srgbClr val="0000FF"/>
              </a:solidFill>
              <a:effectLst/>
              <a:latin typeface="Times New Roman" pitchFamily="18" charset="0"/>
              <a:cs typeface="Times New Roman" pitchFamily="18" charset="0"/>
            </a:endParaRPr>
          </a:p>
        </p:txBody>
      </p:sp>
      <p:sp>
        <p:nvSpPr>
          <p:cNvPr id="20" name="Text Box 21"/>
          <p:cNvSpPr txBox="1">
            <a:spLocks noChangeArrowheads="1"/>
          </p:cNvSpPr>
          <p:nvPr/>
        </p:nvSpPr>
        <p:spPr bwMode="auto">
          <a:xfrm>
            <a:off x="6791797" y="7593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2</a:t>
            </a:r>
            <a:endParaRPr lang="en-US" altLang="zh-CN" u="none">
              <a:solidFill>
                <a:srgbClr val="0000FF"/>
              </a:solidFill>
              <a:effectLst/>
              <a:latin typeface="Times New Roman" pitchFamily="18" charset="0"/>
              <a:cs typeface="Times New Roman" pitchFamily="18" charset="0"/>
            </a:endParaRPr>
          </a:p>
        </p:txBody>
      </p:sp>
      <p:sp>
        <p:nvSpPr>
          <p:cNvPr id="21" name="Text Box 22"/>
          <p:cNvSpPr txBox="1">
            <a:spLocks noChangeArrowheads="1"/>
          </p:cNvSpPr>
          <p:nvPr/>
        </p:nvSpPr>
        <p:spPr bwMode="auto">
          <a:xfrm>
            <a:off x="3209834" y="1475294"/>
            <a:ext cx="806631" cy="584775"/>
          </a:xfrm>
          <a:prstGeom prst="rect">
            <a:avLst/>
          </a:prstGeom>
          <a:noFill/>
          <a:ln w="38100">
            <a:noFill/>
            <a:miter lim="800000"/>
            <a:headEnd/>
            <a:tailEnd type="none" w="sm" len="med"/>
          </a:ln>
          <a:effectLst/>
        </p:spPr>
        <p:txBody>
          <a:bodyPr wrap="none" anchor="ctr">
            <a:spAutoFit/>
          </a:bodyPr>
          <a:lstStyle/>
          <a:p>
            <a:pPr algn="ctr"/>
            <a:r>
              <a:rPr lang="en-US" altLang="zh-CN" sz="3200" b="1" u="none" dirty="0" smtClean="0">
                <a:solidFill>
                  <a:srgbClr val="FF0000"/>
                </a:solidFill>
                <a:effectLst/>
                <a:latin typeface="Times New Roman" pitchFamily="18" charset="0"/>
                <a:cs typeface="Times New Roman" pitchFamily="18" charset="0"/>
              </a:rPr>
              <a:t>c=0</a:t>
            </a:r>
            <a:endParaRPr lang="en-US" altLang="zh-CN" u="none" dirty="0">
              <a:solidFill>
                <a:srgbClr val="FF0000"/>
              </a:solidFill>
              <a:effectLst/>
              <a:latin typeface="Times New Roman" pitchFamily="18" charset="0"/>
              <a:cs typeface="Times New Roman" pitchFamily="18" charset="0"/>
            </a:endParaRPr>
          </a:p>
        </p:txBody>
      </p:sp>
      <p:sp>
        <p:nvSpPr>
          <p:cNvPr id="22" name="Rectangle 23"/>
          <p:cNvSpPr>
            <a:spLocks noChangeArrowheads="1"/>
          </p:cNvSpPr>
          <p:nvPr/>
        </p:nvSpPr>
        <p:spPr bwMode="auto">
          <a:xfrm>
            <a:off x="2659063" y="21336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23" name="Line 24"/>
          <p:cNvSpPr>
            <a:spLocks noChangeShapeType="1"/>
          </p:cNvSpPr>
          <p:nvPr/>
        </p:nvSpPr>
        <p:spPr bwMode="auto">
          <a:xfrm>
            <a:off x="3344863" y="2362200"/>
            <a:ext cx="685800" cy="0"/>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4" name="Line 25"/>
          <p:cNvSpPr>
            <a:spLocks noChangeShapeType="1"/>
          </p:cNvSpPr>
          <p:nvPr/>
        </p:nvSpPr>
        <p:spPr bwMode="auto">
          <a:xfrm>
            <a:off x="3192463" y="21336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5" name="Rectangle 26"/>
          <p:cNvSpPr>
            <a:spLocks noChangeArrowheads="1"/>
          </p:cNvSpPr>
          <p:nvPr/>
        </p:nvSpPr>
        <p:spPr bwMode="auto">
          <a:xfrm>
            <a:off x="4030663" y="21336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4716463" y="2362200"/>
            <a:ext cx="685800" cy="0"/>
          </a:xfrm>
          <a:prstGeom prst="line">
            <a:avLst/>
          </a:prstGeom>
          <a:noFill/>
          <a:ln w="38100">
            <a:solidFill>
              <a:schemeClr val="tx2"/>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4564063" y="2133600"/>
            <a:ext cx="0" cy="533400"/>
          </a:xfrm>
          <a:prstGeom prst="line">
            <a:avLst/>
          </a:prstGeom>
          <a:noFill/>
          <a:ln w="19050">
            <a:solidFill>
              <a:schemeClr val="tx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8" name="Rectangle 29"/>
          <p:cNvSpPr>
            <a:spLocks noChangeArrowheads="1"/>
          </p:cNvSpPr>
          <p:nvPr/>
        </p:nvSpPr>
        <p:spPr bwMode="auto">
          <a:xfrm>
            <a:off x="5402263" y="21336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9" name="Line 30"/>
          <p:cNvSpPr>
            <a:spLocks noChangeShapeType="1"/>
          </p:cNvSpPr>
          <p:nvPr/>
        </p:nvSpPr>
        <p:spPr bwMode="auto">
          <a:xfrm>
            <a:off x="6088063" y="2362200"/>
            <a:ext cx="685800" cy="0"/>
          </a:xfrm>
          <a:prstGeom prst="line">
            <a:avLst/>
          </a:prstGeom>
          <a:noFill/>
          <a:ln w="38100">
            <a:solidFill>
              <a:schemeClr val="tx2"/>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0" name="Line 31"/>
          <p:cNvSpPr>
            <a:spLocks noChangeShapeType="1"/>
          </p:cNvSpPr>
          <p:nvPr/>
        </p:nvSpPr>
        <p:spPr bwMode="auto">
          <a:xfrm>
            <a:off x="5935663" y="2133600"/>
            <a:ext cx="0" cy="533400"/>
          </a:xfrm>
          <a:prstGeom prst="line">
            <a:avLst/>
          </a:prstGeom>
          <a:noFill/>
          <a:ln w="19050">
            <a:solidFill>
              <a:schemeClr val="tx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1" name="Rectangle 32"/>
          <p:cNvSpPr>
            <a:spLocks noChangeArrowheads="1"/>
          </p:cNvSpPr>
          <p:nvPr/>
        </p:nvSpPr>
        <p:spPr bwMode="auto">
          <a:xfrm>
            <a:off x="6773863" y="21336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2" name="Line 33"/>
          <p:cNvSpPr>
            <a:spLocks noChangeShapeType="1"/>
          </p:cNvSpPr>
          <p:nvPr/>
        </p:nvSpPr>
        <p:spPr bwMode="auto">
          <a:xfrm>
            <a:off x="7307263" y="2133600"/>
            <a:ext cx="0" cy="533400"/>
          </a:xfrm>
          <a:prstGeom prst="line">
            <a:avLst/>
          </a:prstGeom>
          <a:noFill/>
          <a:ln w="19050">
            <a:solidFill>
              <a:schemeClr val="tx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3" name="Line 34"/>
          <p:cNvSpPr>
            <a:spLocks noChangeShapeType="1"/>
          </p:cNvSpPr>
          <p:nvPr/>
        </p:nvSpPr>
        <p:spPr bwMode="auto">
          <a:xfrm>
            <a:off x="2201863" y="2362200"/>
            <a:ext cx="457200" cy="0"/>
          </a:xfrm>
          <a:prstGeom prst="line">
            <a:avLst/>
          </a:prstGeom>
          <a:noFill/>
          <a:ln w="38100">
            <a:solidFill>
              <a:srgbClr val="FF00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4" name="Text Box 35"/>
          <p:cNvSpPr txBox="1">
            <a:spLocks noChangeArrowheads="1"/>
          </p:cNvSpPr>
          <p:nvPr/>
        </p:nvSpPr>
        <p:spPr bwMode="auto">
          <a:xfrm>
            <a:off x="1295400" y="2057400"/>
            <a:ext cx="906463"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rPr>
              <a:t>first</a:t>
            </a:r>
            <a:endParaRPr lang="en-US" altLang="zh-CN" u="none">
              <a:solidFill>
                <a:srgbClr val="FF0000"/>
              </a:solidFill>
              <a:effectLst/>
              <a:latin typeface="Times New Roman" pitchFamily="18" charset="0"/>
              <a:cs typeface="Times New Roman" pitchFamily="18" charset="0"/>
            </a:endParaRPr>
          </a:p>
        </p:txBody>
      </p:sp>
      <p:sp>
        <p:nvSpPr>
          <p:cNvPr id="35" name="Line 36"/>
          <p:cNvSpPr>
            <a:spLocks noChangeShapeType="1"/>
          </p:cNvSpPr>
          <p:nvPr/>
        </p:nvSpPr>
        <p:spPr bwMode="auto">
          <a:xfrm flipV="1">
            <a:off x="5651500" y="26670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6" name="Text Box 37"/>
          <p:cNvSpPr txBox="1">
            <a:spLocks noChangeArrowheads="1"/>
          </p:cNvSpPr>
          <p:nvPr/>
        </p:nvSpPr>
        <p:spPr bwMode="auto">
          <a:xfrm>
            <a:off x="5651500" y="2743200"/>
            <a:ext cx="409575"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9900"/>
                </a:solidFill>
                <a:effectLst/>
                <a:latin typeface="Times New Roman" pitchFamily="18" charset="0"/>
                <a:cs typeface="Times New Roman" pitchFamily="18" charset="0"/>
              </a:rPr>
              <a:t>p</a:t>
            </a:r>
            <a:endParaRPr lang="en-US" altLang="zh-CN" u="none">
              <a:effectLst/>
              <a:latin typeface="Times New Roman" pitchFamily="18" charset="0"/>
              <a:cs typeface="Times New Roman" pitchFamily="18" charset="0"/>
            </a:endParaRPr>
          </a:p>
        </p:txBody>
      </p:sp>
      <p:sp>
        <p:nvSpPr>
          <p:cNvPr id="37" name="Text Box 38"/>
          <p:cNvSpPr txBox="1">
            <a:spLocks noChangeArrowheads="1"/>
          </p:cNvSpPr>
          <p:nvPr/>
        </p:nvSpPr>
        <p:spPr bwMode="auto">
          <a:xfrm>
            <a:off x="4027960" y="20547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0</a:t>
            </a:r>
            <a:endParaRPr lang="en-US" altLang="zh-CN" u="none">
              <a:solidFill>
                <a:srgbClr val="0000FF"/>
              </a:solidFill>
              <a:effectLst/>
              <a:latin typeface="Times New Roman" pitchFamily="18" charset="0"/>
              <a:cs typeface="Times New Roman" pitchFamily="18" charset="0"/>
            </a:endParaRPr>
          </a:p>
        </p:txBody>
      </p:sp>
      <p:sp>
        <p:nvSpPr>
          <p:cNvPr id="38" name="Text Box 39"/>
          <p:cNvSpPr txBox="1">
            <a:spLocks noChangeArrowheads="1"/>
          </p:cNvSpPr>
          <p:nvPr/>
        </p:nvSpPr>
        <p:spPr bwMode="auto">
          <a:xfrm>
            <a:off x="5412260" y="20547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1</a:t>
            </a:r>
            <a:endParaRPr lang="en-US" altLang="zh-CN" u="none">
              <a:solidFill>
                <a:srgbClr val="0000FF"/>
              </a:solidFill>
              <a:effectLst/>
              <a:latin typeface="Times New Roman" pitchFamily="18" charset="0"/>
              <a:cs typeface="Times New Roman" pitchFamily="18" charset="0"/>
            </a:endParaRPr>
          </a:p>
        </p:txBody>
      </p:sp>
      <p:sp>
        <p:nvSpPr>
          <p:cNvPr id="39" name="Text Box 40"/>
          <p:cNvSpPr txBox="1">
            <a:spLocks noChangeArrowheads="1"/>
          </p:cNvSpPr>
          <p:nvPr/>
        </p:nvSpPr>
        <p:spPr bwMode="auto">
          <a:xfrm>
            <a:off x="6783860" y="20547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2</a:t>
            </a:r>
            <a:endParaRPr lang="en-US" altLang="zh-CN" u="none">
              <a:solidFill>
                <a:srgbClr val="0000FF"/>
              </a:solidFill>
              <a:effectLst/>
              <a:latin typeface="Times New Roman" pitchFamily="18" charset="0"/>
              <a:cs typeface="Times New Roman" pitchFamily="18" charset="0"/>
            </a:endParaRPr>
          </a:p>
        </p:txBody>
      </p:sp>
      <p:sp>
        <p:nvSpPr>
          <p:cNvPr id="40" name="Text Box 41"/>
          <p:cNvSpPr txBox="1">
            <a:spLocks noChangeArrowheads="1"/>
          </p:cNvSpPr>
          <p:nvPr/>
        </p:nvSpPr>
        <p:spPr bwMode="auto">
          <a:xfrm>
            <a:off x="4594134" y="2770694"/>
            <a:ext cx="806631" cy="584775"/>
          </a:xfrm>
          <a:prstGeom prst="rect">
            <a:avLst/>
          </a:prstGeom>
          <a:noFill/>
          <a:ln w="38100">
            <a:noFill/>
            <a:miter lim="800000"/>
            <a:headEnd/>
            <a:tailEnd type="none" w="sm" len="med"/>
          </a:ln>
          <a:effectLst/>
        </p:spPr>
        <p:txBody>
          <a:bodyPr wrap="none" anchor="ctr">
            <a:spAutoFit/>
          </a:bodyPr>
          <a:lstStyle/>
          <a:p>
            <a:pPr algn="ctr"/>
            <a:r>
              <a:rPr lang="en-US" altLang="zh-CN" sz="3200" b="1" u="none" dirty="0" smtClean="0">
                <a:solidFill>
                  <a:srgbClr val="FF0000"/>
                </a:solidFill>
                <a:effectLst/>
                <a:latin typeface="Times New Roman" pitchFamily="18" charset="0"/>
                <a:cs typeface="Times New Roman" pitchFamily="18" charset="0"/>
              </a:rPr>
              <a:t>c=1</a:t>
            </a:r>
            <a:endParaRPr lang="en-US" altLang="zh-CN" u="none" dirty="0">
              <a:solidFill>
                <a:srgbClr val="FF0000"/>
              </a:solidFill>
              <a:effectLst/>
              <a:latin typeface="Times New Roman" pitchFamily="18" charset="0"/>
              <a:cs typeface="Times New Roman" pitchFamily="18" charset="0"/>
            </a:endParaRPr>
          </a:p>
        </p:txBody>
      </p:sp>
      <p:sp>
        <p:nvSpPr>
          <p:cNvPr id="41" name="Rectangle 42"/>
          <p:cNvSpPr>
            <a:spLocks noChangeArrowheads="1"/>
          </p:cNvSpPr>
          <p:nvPr/>
        </p:nvSpPr>
        <p:spPr bwMode="auto">
          <a:xfrm>
            <a:off x="2659063" y="34290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42" name="Line 43"/>
          <p:cNvSpPr>
            <a:spLocks noChangeShapeType="1"/>
          </p:cNvSpPr>
          <p:nvPr/>
        </p:nvSpPr>
        <p:spPr bwMode="auto">
          <a:xfrm>
            <a:off x="3344863" y="3657600"/>
            <a:ext cx="685800" cy="0"/>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43" name="Line 44"/>
          <p:cNvSpPr>
            <a:spLocks noChangeShapeType="1"/>
          </p:cNvSpPr>
          <p:nvPr/>
        </p:nvSpPr>
        <p:spPr bwMode="auto">
          <a:xfrm>
            <a:off x="3192463" y="34290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44" name="Rectangle 45"/>
          <p:cNvSpPr>
            <a:spLocks noChangeArrowheads="1"/>
          </p:cNvSpPr>
          <p:nvPr/>
        </p:nvSpPr>
        <p:spPr bwMode="auto">
          <a:xfrm>
            <a:off x="4030663" y="34290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5" name="Line 46"/>
          <p:cNvSpPr>
            <a:spLocks noChangeShapeType="1"/>
          </p:cNvSpPr>
          <p:nvPr/>
        </p:nvSpPr>
        <p:spPr bwMode="auto">
          <a:xfrm>
            <a:off x="4716463" y="3657600"/>
            <a:ext cx="685800" cy="0"/>
          </a:xfrm>
          <a:prstGeom prst="line">
            <a:avLst/>
          </a:prstGeom>
          <a:noFill/>
          <a:ln w="38100">
            <a:solidFill>
              <a:schemeClr val="tx2"/>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6" name="Line 47"/>
          <p:cNvSpPr>
            <a:spLocks noChangeShapeType="1"/>
          </p:cNvSpPr>
          <p:nvPr/>
        </p:nvSpPr>
        <p:spPr bwMode="auto">
          <a:xfrm>
            <a:off x="4564063" y="3429000"/>
            <a:ext cx="0" cy="533400"/>
          </a:xfrm>
          <a:prstGeom prst="line">
            <a:avLst/>
          </a:prstGeom>
          <a:noFill/>
          <a:ln w="19050">
            <a:solidFill>
              <a:schemeClr val="tx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7" name="Rectangle 48"/>
          <p:cNvSpPr>
            <a:spLocks noChangeArrowheads="1"/>
          </p:cNvSpPr>
          <p:nvPr/>
        </p:nvSpPr>
        <p:spPr bwMode="auto">
          <a:xfrm>
            <a:off x="5402263" y="34290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6088063" y="3657600"/>
            <a:ext cx="685800" cy="0"/>
          </a:xfrm>
          <a:prstGeom prst="line">
            <a:avLst/>
          </a:prstGeom>
          <a:noFill/>
          <a:ln w="38100">
            <a:solidFill>
              <a:schemeClr val="tx2"/>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9" name="Line 50"/>
          <p:cNvSpPr>
            <a:spLocks noChangeShapeType="1"/>
          </p:cNvSpPr>
          <p:nvPr/>
        </p:nvSpPr>
        <p:spPr bwMode="auto">
          <a:xfrm>
            <a:off x="5935663" y="3429000"/>
            <a:ext cx="0" cy="533400"/>
          </a:xfrm>
          <a:prstGeom prst="line">
            <a:avLst/>
          </a:prstGeom>
          <a:noFill/>
          <a:ln w="19050">
            <a:solidFill>
              <a:schemeClr val="tx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0" name="Rectangle 51"/>
          <p:cNvSpPr>
            <a:spLocks noChangeArrowheads="1"/>
          </p:cNvSpPr>
          <p:nvPr/>
        </p:nvSpPr>
        <p:spPr bwMode="auto">
          <a:xfrm>
            <a:off x="6773863" y="34290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1" name="Line 52"/>
          <p:cNvSpPr>
            <a:spLocks noChangeShapeType="1"/>
          </p:cNvSpPr>
          <p:nvPr/>
        </p:nvSpPr>
        <p:spPr bwMode="auto">
          <a:xfrm>
            <a:off x="7307263" y="3429000"/>
            <a:ext cx="0" cy="533400"/>
          </a:xfrm>
          <a:prstGeom prst="line">
            <a:avLst/>
          </a:prstGeom>
          <a:noFill/>
          <a:ln w="19050">
            <a:solidFill>
              <a:schemeClr val="tx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2" name="Line 53"/>
          <p:cNvSpPr>
            <a:spLocks noChangeShapeType="1"/>
          </p:cNvSpPr>
          <p:nvPr/>
        </p:nvSpPr>
        <p:spPr bwMode="auto">
          <a:xfrm>
            <a:off x="2201863" y="3657600"/>
            <a:ext cx="457200" cy="0"/>
          </a:xfrm>
          <a:prstGeom prst="line">
            <a:avLst/>
          </a:prstGeom>
          <a:noFill/>
          <a:ln w="38100">
            <a:solidFill>
              <a:srgbClr val="FF00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3" name="Text Box 54"/>
          <p:cNvSpPr txBox="1">
            <a:spLocks noChangeArrowheads="1"/>
          </p:cNvSpPr>
          <p:nvPr/>
        </p:nvSpPr>
        <p:spPr bwMode="auto">
          <a:xfrm>
            <a:off x="1295400" y="3352800"/>
            <a:ext cx="906463"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rPr>
              <a:t>first</a:t>
            </a:r>
            <a:endParaRPr lang="en-US" altLang="zh-CN" u="none">
              <a:solidFill>
                <a:srgbClr val="FF0000"/>
              </a:solidFill>
              <a:effectLst/>
              <a:latin typeface="Times New Roman" pitchFamily="18" charset="0"/>
              <a:cs typeface="Times New Roman" pitchFamily="18" charset="0"/>
            </a:endParaRPr>
          </a:p>
        </p:txBody>
      </p:sp>
      <p:sp>
        <p:nvSpPr>
          <p:cNvPr id="54" name="Line 55"/>
          <p:cNvSpPr>
            <a:spLocks noChangeShapeType="1"/>
          </p:cNvSpPr>
          <p:nvPr/>
        </p:nvSpPr>
        <p:spPr bwMode="auto">
          <a:xfrm flipV="1">
            <a:off x="7023100" y="39624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55" name="Text Box 56"/>
          <p:cNvSpPr txBox="1">
            <a:spLocks noChangeArrowheads="1"/>
          </p:cNvSpPr>
          <p:nvPr/>
        </p:nvSpPr>
        <p:spPr bwMode="auto">
          <a:xfrm>
            <a:off x="7023100" y="4038600"/>
            <a:ext cx="409575"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9900"/>
                </a:solidFill>
                <a:effectLst/>
                <a:latin typeface="Times New Roman" pitchFamily="18" charset="0"/>
                <a:cs typeface="Times New Roman" pitchFamily="18" charset="0"/>
              </a:rPr>
              <a:t>p</a:t>
            </a:r>
            <a:endParaRPr lang="en-US" altLang="zh-CN" u="none">
              <a:effectLst/>
              <a:latin typeface="Times New Roman" pitchFamily="18" charset="0"/>
              <a:cs typeface="Times New Roman" pitchFamily="18" charset="0"/>
            </a:endParaRPr>
          </a:p>
        </p:txBody>
      </p:sp>
      <p:sp>
        <p:nvSpPr>
          <p:cNvPr id="56" name="Text Box 57"/>
          <p:cNvSpPr txBox="1">
            <a:spLocks noChangeArrowheads="1"/>
          </p:cNvSpPr>
          <p:nvPr/>
        </p:nvSpPr>
        <p:spPr bwMode="auto">
          <a:xfrm>
            <a:off x="4027960" y="33501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0</a:t>
            </a:r>
            <a:endParaRPr lang="en-US" altLang="zh-CN" u="none">
              <a:solidFill>
                <a:srgbClr val="0000FF"/>
              </a:solidFill>
              <a:effectLst/>
              <a:latin typeface="Times New Roman" pitchFamily="18" charset="0"/>
              <a:cs typeface="Times New Roman" pitchFamily="18" charset="0"/>
            </a:endParaRPr>
          </a:p>
        </p:txBody>
      </p:sp>
      <p:sp>
        <p:nvSpPr>
          <p:cNvPr id="57" name="Text Box 58"/>
          <p:cNvSpPr txBox="1">
            <a:spLocks noChangeArrowheads="1"/>
          </p:cNvSpPr>
          <p:nvPr/>
        </p:nvSpPr>
        <p:spPr bwMode="auto">
          <a:xfrm>
            <a:off x="5412260" y="33501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1</a:t>
            </a:r>
            <a:endParaRPr lang="en-US" altLang="zh-CN" u="none">
              <a:solidFill>
                <a:srgbClr val="0000FF"/>
              </a:solidFill>
              <a:effectLst/>
              <a:latin typeface="Times New Roman" pitchFamily="18" charset="0"/>
              <a:cs typeface="Times New Roman" pitchFamily="18" charset="0"/>
            </a:endParaRPr>
          </a:p>
        </p:txBody>
      </p:sp>
      <p:sp>
        <p:nvSpPr>
          <p:cNvPr id="58" name="Text Box 59"/>
          <p:cNvSpPr txBox="1">
            <a:spLocks noChangeArrowheads="1"/>
          </p:cNvSpPr>
          <p:nvPr/>
        </p:nvSpPr>
        <p:spPr bwMode="auto">
          <a:xfrm>
            <a:off x="6783860" y="33501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2</a:t>
            </a:r>
            <a:endParaRPr lang="en-US" altLang="zh-CN" u="none">
              <a:solidFill>
                <a:srgbClr val="0000FF"/>
              </a:solidFill>
              <a:effectLst/>
              <a:latin typeface="Times New Roman" pitchFamily="18" charset="0"/>
              <a:cs typeface="Times New Roman" pitchFamily="18" charset="0"/>
            </a:endParaRPr>
          </a:p>
        </p:txBody>
      </p:sp>
      <p:sp>
        <p:nvSpPr>
          <p:cNvPr id="59" name="Text Box 60"/>
          <p:cNvSpPr txBox="1">
            <a:spLocks noChangeArrowheads="1"/>
          </p:cNvSpPr>
          <p:nvPr/>
        </p:nvSpPr>
        <p:spPr bwMode="auto">
          <a:xfrm>
            <a:off x="5965734" y="4066094"/>
            <a:ext cx="806631" cy="584775"/>
          </a:xfrm>
          <a:prstGeom prst="rect">
            <a:avLst/>
          </a:prstGeom>
          <a:noFill/>
          <a:ln w="38100">
            <a:noFill/>
            <a:miter lim="800000"/>
            <a:headEnd/>
            <a:tailEnd type="none" w="sm" len="med"/>
          </a:ln>
          <a:effectLst/>
        </p:spPr>
        <p:txBody>
          <a:bodyPr wrap="none" anchor="ctr">
            <a:spAutoFit/>
          </a:bodyPr>
          <a:lstStyle/>
          <a:p>
            <a:pPr algn="ctr"/>
            <a:r>
              <a:rPr lang="en-US" altLang="zh-CN" sz="3200" b="1" u="none" dirty="0" smtClean="0">
                <a:solidFill>
                  <a:srgbClr val="FF0000"/>
                </a:solidFill>
                <a:effectLst/>
                <a:latin typeface="Times New Roman" pitchFamily="18" charset="0"/>
                <a:cs typeface="Times New Roman" pitchFamily="18" charset="0"/>
              </a:rPr>
              <a:t>c=2</a:t>
            </a:r>
            <a:endParaRPr lang="en-US" altLang="zh-CN" u="none" dirty="0">
              <a:solidFill>
                <a:srgbClr val="FF0000"/>
              </a:solidFill>
              <a:effectLst/>
              <a:latin typeface="Times New Roman" pitchFamily="18" charset="0"/>
              <a:cs typeface="Times New Roman" pitchFamily="18" charset="0"/>
            </a:endParaRPr>
          </a:p>
        </p:txBody>
      </p:sp>
      <p:sp>
        <p:nvSpPr>
          <p:cNvPr id="60" name="Rectangle 61"/>
          <p:cNvSpPr>
            <a:spLocks noChangeArrowheads="1"/>
          </p:cNvSpPr>
          <p:nvPr/>
        </p:nvSpPr>
        <p:spPr bwMode="auto">
          <a:xfrm>
            <a:off x="2659063" y="47244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61" name="Line 62"/>
          <p:cNvSpPr>
            <a:spLocks noChangeShapeType="1"/>
          </p:cNvSpPr>
          <p:nvPr/>
        </p:nvSpPr>
        <p:spPr bwMode="auto">
          <a:xfrm>
            <a:off x="3344863" y="4953000"/>
            <a:ext cx="685800" cy="0"/>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2" name="Line 63"/>
          <p:cNvSpPr>
            <a:spLocks noChangeShapeType="1"/>
          </p:cNvSpPr>
          <p:nvPr/>
        </p:nvSpPr>
        <p:spPr bwMode="auto">
          <a:xfrm>
            <a:off x="3192463" y="4724400"/>
            <a:ext cx="0" cy="533400"/>
          </a:xfrm>
          <a:prstGeom prst="line">
            <a:avLst/>
          </a:prstGeom>
          <a:noFill/>
          <a:ln w="19050">
            <a:solidFill>
              <a:schemeClr val="tx2"/>
            </a:solidFill>
            <a:round/>
            <a:headEnd/>
            <a:tailEnd type="non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63" name="Rectangle 64"/>
          <p:cNvSpPr>
            <a:spLocks noChangeArrowheads="1"/>
          </p:cNvSpPr>
          <p:nvPr/>
        </p:nvSpPr>
        <p:spPr bwMode="auto">
          <a:xfrm>
            <a:off x="4030663" y="47244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4" name="Line 65"/>
          <p:cNvSpPr>
            <a:spLocks noChangeShapeType="1"/>
          </p:cNvSpPr>
          <p:nvPr/>
        </p:nvSpPr>
        <p:spPr bwMode="auto">
          <a:xfrm>
            <a:off x="4716463" y="4953000"/>
            <a:ext cx="685800" cy="0"/>
          </a:xfrm>
          <a:prstGeom prst="line">
            <a:avLst/>
          </a:prstGeom>
          <a:noFill/>
          <a:ln w="38100">
            <a:solidFill>
              <a:schemeClr val="tx2"/>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5" name="Line 66"/>
          <p:cNvSpPr>
            <a:spLocks noChangeShapeType="1"/>
          </p:cNvSpPr>
          <p:nvPr/>
        </p:nvSpPr>
        <p:spPr bwMode="auto">
          <a:xfrm>
            <a:off x="4564063" y="4724400"/>
            <a:ext cx="0" cy="533400"/>
          </a:xfrm>
          <a:prstGeom prst="line">
            <a:avLst/>
          </a:prstGeom>
          <a:noFill/>
          <a:ln w="19050">
            <a:solidFill>
              <a:schemeClr val="tx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6" name="Rectangle 67"/>
          <p:cNvSpPr>
            <a:spLocks noChangeArrowheads="1"/>
          </p:cNvSpPr>
          <p:nvPr/>
        </p:nvSpPr>
        <p:spPr bwMode="auto">
          <a:xfrm>
            <a:off x="5402263" y="47244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7" name="Line 68"/>
          <p:cNvSpPr>
            <a:spLocks noChangeShapeType="1"/>
          </p:cNvSpPr>
          <p:nvPr/>
        </p:nvSpPr>
        <p:spPr bwMode="auto">
          <a:xfrm>
            <a:off x="6088063" y="4953000"/>
            <a:ext cx="685800" cy="0"/>
          </a:xfrm>
          <a:prstGeom prst="line">
            <a:avLst/>
          </a:prstGeom>
          <a:noFill/>
          <a:ln w="38100">
            <a:solidFill>
              <a:schemeClr val="tx2"/>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8" name="Line 69"/>
          <p:cNvSpPr>
            <a:spLocks noChangeShapeType="1"/>
          </p:cNvSpPr>
          <p:nvPr/>
        </p:nvSpPr>
        <p:spPr bwMode="auto">
          <a:xfrm>
            <a:off x="5935663" y="4724400"/>
            <a:ext cx="0" cy="533400"/>
          </a:xfrm>
          <a:prstGeom prst="line">
            <a:avLst/>
          </a:prstGeom>
          <a:noFill/>
          <a:ln w="19050">
            <a:solidFill>
              <a:schemeClr val="tx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9" name="Rectangle 70"/>
          <p:cNvSpPr>
            <a:spLocks noChangeArrowheads="1"/>
          </p:cNvSpPr>
          <p:nvPr/>
        </p:nvSpPr>
        <p:spPr bwMode="auto">
          <a:xfrm>
            <a:off x="6773863" y="47244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0" name="Line 71"/>
          <p:cNvSpPr>
            <a:spLocks noChangeShapeType="1"/>
          </p:cNvSpPr>
          <p:nvPr/>
        </p:nvSpPr>
        <p:spPr bwMode="auto">
          <a:xfrm>
            <a:off x="7307263" y="4724400"/>
            <a:ext cx="0" cy="533400"/>
          </a:xfrm>
          <a:prstGeom prst="line">
            <a:avLst/>
          </a:prstGeom>
          <a:noFill/>
          <a:ln w="19050">
            <a:solidFill>
              <a:schemeClr val="tx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1" name="Line 72"/>
          <p:cNvSpPr>
            <a:spLocks noChangeShapeType="1"/>
          </p:cNvSpPr>
          <p:nvPr/>
        </p:nvSpPr>
        <p:spPr bwMode="auto">
          <a:xfrm>
            <a:off x="2201863" y="4953000"/>
            <a:ext cx="457200" cy="0"/>
          </a:xfrm>
          <a:prstGeom prst="line">
            <a:avLst/>
          </a:prstGeom>
          <a:noFill/>
          <a:ln w="38100">
            <a:solidFill>
              <a:srgbClr val="FF00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2" name="Text Box 73"/>
          <p:cNvSpPr txBox="1">
            <a:spLocks noChangeArrowheads="1"/>
          </p:cNvSpPr>
          <p:nvPr/>
        </p:nvSpPr>
        <p:spPr bwMode="auto">
          <a:xfrm>
            <a:off x="1295400" y="4648200"/>
            <a:ext cx="906463"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rPr>
              <a:t>first</a:t>
            </a:r>
            <a:endParaRPr lang="en-US" altLang="zh-CN" u="none">
              <a:solidFill>
                <a:srgbClr val="FF0000"/>
              </a:solidFill>
              <a:effectLst/>
              <a:latin typeface="Times New Roman" pitchFamily="18" charset="0"/>
              <a:cs typeface="Times New Roman" pitchFamily="18" charset="0"/>
            </a:endParaRPr>
          </a:p>
        </p:txBody>
      </p:sp>
      <p:sp>
        <p:nvSpPr>
          <p:cNvPr id="73" name="Line 74"/>
          <p:cNvSpPr>
            <a:spLocks noChangeShapeType="1"/>
          </p:cNvSpPr>
          <p:nvPr/>
        </p:nvSpPr>
        <p:spPr bwMode="auto">
          <a:xfrm flipV="1">
            <a:off x="7896225" y="52578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74" name="Text Box 75"/>
          <p:cNvSpPr txBox="1">
            <a:spLocks noChangeArrowheads="1"/>
          </p:cNvSpPr>
          <p:nvPr/>
        </p:nvSpPr>
        <p:spPr bwMode="auto">
          <a:xfrm>
            <a:off x="7896225" y="5334000"/>
            <a:ext cx="409575"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9900"/>
                </a:solidFill>
                <a:effectLst/>
                <a:latin typeface="Times New Roman" pitchFamily="18" charset="0"/>
                <a:cs typeface="Times New Roman" pitchFamily="18" charset="0"/>
              </a:rPr>
              <a:t>p</a:t>
            </a:r>
            <a:endParaRPr lang="en-US" altLang="zh-CN" u="none">
              <a:effectLst/>
              <a:latin typeface="Times New Roman" pitchFamily="18" charset="0"/>
              <a:cs typeface="Times New Roman" pitchFamily="18" charset="0"/>
            </a:endParaRPr>
          </a:p>
        </p:txBody>
      </p:sp>
      <p:sp>
        <p:nvSpPr>
          <p:cNvPr id="75" name="Text Box 76"/>
          <p:cNvSpPr txBox="1">
            <a:spLocks noChangeArrowheads="1"/>
          </p:cNvSpPr>
          <p:nvPr/>
        </p:nvSpPr>
        <p:spPr bwMode="auto">
          <a:xfrm>
            <a:off x="4027960" y="46455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0</a:t>
            </a:r>
            <a:endParaRPr lang="en-US" altLang="zh-CN" u="none">
              <a:solidFill>
                <a:srgbClr val="0000FF"/>
              </a:solidFill>
              <a:effectLst/>
              <a:latin typeface="Times New Roman" pitchFamily="18" charset="0"/>
              <a:cs typeface="Times New Roman" pitchFamily="18" charset="0"/>
            </a:endParaRPr>
          </a:p>
        </p:txBody>
      </p:sp>
      <p:sp>
        <p:nvSpPr>
          <p:cNvPr id="76" name="Text Box 77"/>
          <p:cNvSpPr txBox="1">
            <a:spLocks noChangeArrowheads="1"/>
          </p:cNvSpPr>
          <p:nvPr/>
        </p:nvSpPr>
        <p:spPr bwMode="auto">
          <a:xfrm>
            <a:off x="5412260" y="46455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1</a:t>
            </a:r>
            <a:endParaRPr lang="en-US" altLang="zh-CN" u="none">
              <a:solidFill>
                <a:srgbClr val="0000FF"/>
              </a:solidFill>
              <a:effectLst/>
              <a:latin typeface="Times New Roman" pitchFamily="18" charset="0"/>
              <a:cs typeface="Times New Roman" pitchFamily="18" charset="0"/>
            </a:endParaRPr>
          </a:p>
        </p:txBody>
      </p:sp>
      <p:sp>
        <p:nvSpPr>
          <p:cNvPr id="77" name="Text Box 78"/>
          <p:cNvSpPr txBox="1">
            <a:spLocks noChangeArrowheads="1"/>
          </p:cNvSpPr>
          <p:nvPr/>
        </p:nvSpPr>
        <p:spPr bwMode="auto">
          <a:xfrm>
            <a:off x="6783860" y="4645532"/>
            <a:ext cx="526106" cy="584775"/>
          </a:xfrm>
          <a:prstGeom prst="rect">
            <a:avLst/>
          </a:prstGeom>
          <a:noFill/>
          <a:ln w="38100">
            <a:noFill/>
            <a:miter lim="800000"/>
            <a:headEnd/>
            <a:tailEnd type="none" w="sm" len="med"/>
          </a:ln>
          <a:effectLst/>
        </p:spPr>
        <p:txBody>
          <a:bodyPr wrap="none" anchor="ctr">
            <a:spAutoFit/>
          </a:bodyPr>
          <a:lstStyle/>
          <a:p>
            <a:pPr algn="ctr"/>
            <a:r>
              <a:rPr lang="en-US" altLang="zh-CN" sz="3200" b="1" i="1" u="none">
                <a:solidFill>
                  <a:srgbClr val="0000FF"/>
                </a:solidFill>
                <a:effectLst/>
                <a:latin typeface="Times New Roman" pitchFamily="18" charset="0"/>
                <a:cs typeface="Times New Roman" pitchFamily="18" charset="0"/>
              </a:rPr>
              <a:t>a</a:t>
            </a:r>
            <a:r>
              <a:rPr lang="en-US" altLang="zh-CN" sz="3200" b="1" u="none" baseline="-25000">
                <a:solidFill>
                  <a:srgbClr val="0000FF"/>
                </a:solidFill>
                <a:effectLst/>
                <a:latin typeface="Times New Roman" pitchFamily="18" charset="0"/>
                <a:cs typeface="Times New Roman" pitchFamily="18" charset="0"/>
              </a:rPr>
              <a:t>2</a:t>
            </a:r>
            <a:endParaRPr lang="en-US" altLang="zh-CN" u="none">
              <a:solidFill>
                <a:srgbClr val="0000FF"/>
              </a:solidFill>
              <a:effectLst/>
              <a:latin typeface="Times New Roman" pitchFamily="18" charset="0"/>
              <a:cs typeface="Times New Roman" pitchFamily="18" charset="0"/>
            </a:endParaRPr>
          </a:p>
        </p:txBody>
      </p:sp>
      <p:sp>
        <p:nvSpPr>
          <p:cNvPr id="78" name="Text Box 79"/>
          <p:cNvSpPr txBox="1">
            <a:spLocks noChangeArrowheads="1"/>
          </p:cNvSpPr>
          <p:nvPr/>
        </p:nvSpPr>
        <p:spPr bwMode="auto">
          <a:xfrm>
            <a:off x="6838859" y="5361494"/>
            <a:ext cx="806631" cy="584775"/>
          </a:xfrm>
          <a:prstGeom prst="rect">
            <a:avLst/>
          </a:prstGeom>
          <a:noFill/>
          <a:ln w="38100">
            <a:noFill/>
            <a:miter lim="800000"/>
            <a:headEnd/>
            <a:tailEnd type="none" w="sm" len="med"/>
          </a:ln>
          <a:effectLst/>
        </p:spPr>
        <p:txBody>
          <a:bodyPr wrap="none" anchor="ctr">
            <a:spAutoFit/>
          </a:bodyPr>
          <a:lstStyle/>
          <a:p>
            <a:pPr algn="ctr"/>
            <a:r>
              <a:rPr lang="en-US" altLang="zh-CN" sz="3200" b="1" u="none" dirty="0" smtClean="0">
                <a:solidFill>
                  <a:srgbClr val="FF0000"/>
                </a:solidFill>
                <a:effectLst/>
                <a:latin typeface="Times New Roman" pitchFamily="18" charset="0"/>
                <a:cs typeface="Times New Roman" pitchFamily="18" charset="0"/>
              </a:rPr>
              <a:t>c=3</a:t>
            </a:r>
            <a:endParaRPr lang="en-US" altLang="zh-CN" u="none" dirty="0">
              <a:solidFill>
                <a:srgbClr val="FF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163</a:t>
            </a:fld>
            <a:endParaRPr lang="en-US" altLang="zh-CN"/>
          </a:p>
        </p:txBody>
      </p:sp>
      <p:sp>
        <p:nvSpPr>
          <p:cNvPr id="3" name="Rectangle 4"/>
          <p:cNvSpPr>
            <a:spLocks noChangeArrowheads="1"/>
          </p:cNvSpPr>
          <p:nvPr/>
        </p:nvSpPr>
        <p:spPr bwMode="auto">
          <a:xfrm>
            <a:off x="611560" y="692696"/>
            <a:ext cx="7924800" cy="5262979"/>
          </a:xfrm>
          <a:prstGeom prst="rect">
            <a:avLst/>
          </a:prstGeom>
          <a:noFill/>
          <a:ln w="9525">
            <a:noFill/>
            <a:miter lim="800000"/>
            <a:headEnd/>
            <a:tailEnd/>
          </a:ln>
        </p:spPr>
        <p:txBody>
          <a:bodyPr>
            <a:spAutoFit/>
          </a:bodyPr>
          <a:lstStyle/>
          <a:p>
            <a:pPr>
              <a:spcBef>
                <a:spcPct val="1000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template &lt;class Type&gt;</a:t>
            </a:r>
          </a:p>
          <a:p>
            <a:pPr>
              <a:spcBef>
                <a:spcPct val="1000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err="1">
                <a:solidFill>
                  <a:srgbClr val="CC3300"/>
                </a:solidFill>
                <a:effectLst/>
                <a:latin typeface="Times New Roman" pitchFamily="18" charset="0"/>
                <a:ea typeface="仿宋_GB2312" pitchFamily="49" charset="-122"/>
                <a:cs typeface="Times New Roman" pitchFamily="18" charset="0"/>
              </a:rPr>
              <a:t>int</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 ::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Length</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const {</a:t>
            </a:r>
          </a:p>
          <a:p>
            <a:pPr>
              <a:spcBef>
                <a:spcPct val="10000"/>
              </a:spcBef>
            </a:pP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求单链表的长度</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a:spcBef>
                <a:spcPct val="10000"/>
              </a:spcBef>
            </a:pPr>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first</a:t>
            </a:r>
            <a:r>
              <a:rPr lang="en-US" altLang="zh-CN" sz="2800" u="none" dirty="0" smtClean="0">
                <a:solidFill>
                  <a:srgbClr val="CC3300"/>
                </a:solidFill>
                <a:effectLst/>
                <a:latin typeface="Times New Roman" pitchFamily="18" charset="0"/>
                <a:ea typeface="楷体_GB2312" pitchFamily="49" charset="-122"/>
                <a:cs typeface="Times New Roman" pitchFamily="18" charset="0"/>
              </a:rPr>
              <a: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a:solidFill>
                  <a:srgbClr val="CC3300"/>
                </a:solidFill>
                <a:effectLst/>
                <a:latin typeface="Times New Roman" pitchFamily="18" charset="0"/>
                <a:ea typeface="仿宋_GB2312" pitchFamily="49" charset="-122"/>
                <a:cs typeface="Times New Roman" pitchFamily="18" charset="0"/>
              </a:rPr>
              <a:t>link</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a:spcBef>
                <a:spcPct val="1000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检测</a:t>
            </a:r>
            <a:r>
              <a:rPr lang="zh-CN" altLang="en-US" sz="2800" b="0" u="none" dirty="0" smtClean="0">
                <a:solidFill>
                  <a:srgbClr val="0000FF"/>
                </a:solidFill>
                <a:effectLst/>
                <a:latin typeface="Times New Roman" pitchFamily="18" charset="0"/>
                <a:cs typeface="Times New Roman" pitchFamily="18" charset="0"/>
              </a:rPr>
              <a:t>指针</a:t>
            </a:r>
            <a:r>
              <a:rPr lang="en-US" altLang="zh-CN" sz="2800" u="none" dirty="0" smtClean="0">
                <a:solidFill>
                  <a:srgbClr val="FF0000"/>
                </a:solidFill>
                <a:effectLst/>
                <a:latin typeface="Times New Roman" pitchFamily="18" charset="0"/>
                <a:cs typeface="Times New Roman" pitchFamily="18" charset="0"/>
              </a:rPr>
              <a:t>p</a:t>
            </a:r>
            <a:r>
              <a:rPr lang="zh-CN" altLang="en-US" sz="2800" b="0" u="none" dirty="0" smtClean="0">
                <a:solidFill>
                  <a:srgbClr val="0000FF"/>
                </a:solidFill>
                <a:effectLst/>
                <a:latin typeface="Times New Roman" pitchFamily="18" charset="0"/>
                <a:cs typeface="Times New Roman" pitchFamily="18" charset="0"/>
              </a:rPr>
              <a:t>指示</a:t>
            </a:r>
            <a:r>
              <a:rPr lang="zh-CN" altLang="en-US" sz="2800" b="0" u="none" dirty="0">
                <a:solidFill>
                  <a:srgbClr val="0000FF"/>
                </a:solidFill>
                <a:effectLst/>
                <a:latin typeface="Times New Roman" pitchFamily="18" charset="0"/>
                <a:cs typeface="Times New Roman" pitchFamily="18" charset="0"/>
              </a:rPr>
              <a:t>第一个数据结点</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a:spcBef>
                <a:spcPct val="10000"/>
              </a:spcBef>
            </a:pPr>
            <a:r>
              <a:rPr lang="zh-CN" altLang="en-US" sz="2800" b="1"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err="1" smtClean="0">
                <a:solidFill>
                  <a:srgbClr val="CC3300"/>
                </a:solidFill>
                <a:effectLst/>
                <a:latin typeface="Times New Roman" pitchFamily="18" charset="0"/>
                <a:ea typeface="仿宋_GB2312" pitchFamily="49" charset="-122"/>
                <a:cs typeface="Times New Roman" pitchFamily="18" charset="0"/>
              </a:rPr>
              <a:t>int</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count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0</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 </a:t>
            </a:r>
          </a:p>
          <a:p>
            <a:pPr>
              <a:spcBef>
                <a:spcPct val="10000"/>
              </a:spcBef>
            </a:pP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while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NULL</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循链扫描，寻找链尾</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a:spcBef>
                <a:spcPct val="10000"/>
              </a:spcBef>
            </a:pPr>
            <a:r>
              <a:rPr lang="zh-CN" altLang="en-US"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p=p</a:t>
            </a:r>
            <a:r>
              <a:rPr lang="en-US" altLang="zh-CN" sz="2800" b="0" u="none" dirty="0" smtClean="0">
                <a:solidFill>
                  <a:srgbClr val="CC3300"/>
                </a:solidFill>
                <a:effectLst/>
                <a:latin typeface="Times New Roman" pitchFamily="18" charset="0"/>
                <a:ea typeface="楷体_GB2312" pitchFamily="49" charset="-122"/>
                <a:cs typeface="Times New Roman" pitchFamily="18" charset="0"/>
              </a:rPr>
              <a: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a:solidFill>
                  <a:srgbClr val="CC3300"/>
                </a:solidFill>
                <a:effectLst/>
                <a:latin typeface="Times New Roman" pitchFamily="18" charset="0"/>
                <a:ea typeface="仿宋_GB2312" pitchFamily="49" charset="-122"/>
                <a:cs typeface="Times New Roman" pitchFamily="18" charset="0"/>
              </a:rPr>
              <a:t>link</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count</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a:spcBef>
                <a:spcPct val="1000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     }			</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a:spcBef>
                <a:spcPct val="10000"/>
              </a:spcBef>
            </a:pP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return</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count</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a:spcBef>
                <a:spcPct val="1000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164</a:t>
            </a:fld>
            <a:endParaRPr lang="en-US" altLang="zh-CN"/>
          </a:p>
        </p:txBody>
      </p:sp>
      <p:sp>
        <p:nvSpPr>
          <p:cNvPr id="3" name="Text Box 4"/>
          <p:cNvSpPr txBox="1">
            <a:spLocks noChangeArrowheads="1"/>
          </p:cNvSpPr>
          <p:nvPr/>
        </p:nvSpPr>
        <p:spPr bwMode="auto">
          <a:xfrm>
            <a:off x="611188" y="1052513"/>
            <a:ext cx="8353425" cy="5198518"/>
          </a:xfrm>
          <a:prstGeom prst="rect">
            <a:avLst/>
          </a:prstGeom>
          <a:noFill/>
          <a:ln w="9525">
            <a:noFill/>
            <a:miter lim="800000"/>
            <a:headEnd/>
            <a:tailEnd/>
          </a:ln>
        </p:spPr>
        <p:txBody>
          <a:bodyPr lIns="112947" tIns="56473" rIns="112947" bIns="56473">
            <a:spAutoFit/>
          </a:bodyPr>
          <a:lstStyle/>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template &lt;class Type&gt;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&gt;</a:t>
            </a:r>
            <a:endParaRPr lang="en-US" altLang="zh-CN" sz="2800" b="1"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List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&lt;Type&gt; :: </a:t>
            </a:r>
            <a:r>
              <a:rPr lang="en-US" altLang="zh-CN" sz="2800" b="0" u="none" dirty="0">
                <a:solidFill>
                  <a:srgbClr val="CC3300"/>
                </a:solidFill>
                <a:effectLst/>
                <a:latin typeface="Times New Roman" pitchFamily="18" charset="0"/>
                <a:ea typeface="仿宋_GB2312" pitchFamily="49" charset="-122"/>
                <a:cs typeface="Times New Roman" pitchFamily="18" charset="0"/>
              </a:rPr>
              <a:t>Search</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Type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x</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在链表中从头搜索其数据值</a:t>
            </a:r>
            <a:r>
              <a:rPr lang="zh-CN" altLang="en-US" sz="2800" b="0" u="none" dirty="0" smtClean="0">
                <a:solidFill>
                  <a:srgbClr val="0000FF"/>
                </a:solidFill>
                <a:effectLst/>
                <a:latin typeface="Times New Roman" pitchFamily="18" charset="0"/>
                <a:cs typeface="Times New Roman" pitchFamily="18" charset="0"/>
              </a:rPr>
              <a:t>为</a:t>
            </a:r>
            <a:r>
              <a:rPr lang="en-US" altLang="zh-CN" sz="2800" u="none" dirty="0" smtClean="0">
                <a:solidFill>
                  <a:srgbClr val="FF0000"/>
                </a:solidFill>
                <a:effectLst/>
                <a:latin typeface="Times New Roman" pitchFamily="18" charset="0"/>
                <a:ea typeface="仿宋_GB2312" pitchFamily="49" charset="-122"/>
                <a:cs typeface="Times New Roman" pitchFamily="18" charset="0"/>
              </a:rPr>
              <a:t>x</a:t>
            </a:r>
            <a:r>
              <a:rPr lang="zh-CN" altLang="en-US" sz="2800" b="0" u="none" dirty="0" smtClean="0">
                <a:solidFill>
                  <a:srgbClr val="0000FF"/>
                </a:solidFill>
                <a:effectLst/>
                <a:latin typeface="Times New Roman" pitchFamily="18" charset="0"/>
                <a:cs typeface="Times New Roman" pitchFamily="18" charset="0"/>
              </a:rPr>
              <a:t>的</a:t>
            </a:r>
            <a:r>
              <a:rPr lang="zh-CN" altLang="en-US" sz="2800" b="0" u="none" dirty="0">
                <a:solidFill>
                  <a:srgbClr val="0000FF"/>
                </a:solidFill>
                <a:effectLst/>
                <a:latin typeface="Times New Roman" pitchFamily="18" charset="0"/>
                <a:cs typeface="Times New Roman" pitchFamily="18" charset="0"/>
              </a:rPr>
              <a:t>结点</a:t>
            </a:r>
          </a:p>
          <a:p>
            <a:pPr defTabSz="1128713"/>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搜索成功时函数返回该结点地址，否则返回</a:t>
            </a:r>
            <a:r>
              <a:rPr lang="en-US" altLang="zh-CN" sz="2800" u="none" dirty="0">
                <a:solidFill>
                  <a:srgbClr val="FF0000"/>
                </a:solidFill>
                <a:effectLst/>
                <a:latin typeface="Times New Roman" pitchFamily="18" charset="0"/>
                <a:cs typeface="Times New Roman" pitchFamily="18" charset="0"/>
              </a:rPr>
              <a:t>NULL</a:t>
            </a:r>
            <a:endParaRPr lang="en-US" altLang="zh-CN" sz="2800" u="none" dirty="0">
              <a:solidFill>
                <a:srgbClr val="FF0000"/>
              </a:solidFill>
              <a:effectLst/>
              <a:latin typeface="Times New Roman" pitchFamily="18" charset="0"/>
              <a:ea typeface="仿宋_GB2312" pitchFamily="49" charset="-122"/>
              <a:cs typeface="Times New Roman" pitchFamily="18" charset="0"/>
            </a:endParaRP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b="1" u="none" dirty="0">
                <a:solidFill>
                  <a:srgbClr val="CC3300"/>
                </a:solidFill>
                <a:effectLst/>
                <a:latin typeface="Times New Roman" pitchFamily="18" charset="0"/>
                <a:ea typeface="仿宋_GB2312" pitchFamily="49" charset="-122"/>
                <a:cs typeface="Times New Roman" pitchFamily="18" charset="0"/>
              </a:rPr>
              <a:t> &lt;Type&gt; </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first</a:t>
            </a:r>
            <a:r>
              <a:rPr lang="en-US" altLang="zh-CN" sz="2800" u="none" dirty="0" smtClean="0">
                <a:solidFill>
                  <a:srgbClr val="CC3300"/>
                </a:solidFill>
                <a:effectLst/>
                <a:latin typeface="Times New Roman" pitchFamily="18" charset="0"/>
                <a:ea typeface="楷体_GB2312" pitchFamily="49" charset="-122"/>
                <a:cs typeface="Times New Roman" pitchFamily="18" charset="0"/>
              </a:rPr>
              <a: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a:solidFill>
                  <a:srgbClr val="CC3300"/>
                </a:solidFill>
                <a:effectLst/>
                <a:latin typeface="Times New Roman" pitchFamily="18" charset="0"/>
                <a:ea typeface="仿宋_GB2312" pitchFamily="49" charset="-122"/>
                <a:cs typeface="Times New Roman" pitchFamily="18" charset="0"/>
              </a:rPr>
              <a:t>link</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while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NULL</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&amp;&amp;</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&gt;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data</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x</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800" u="none" dirty="0" smtClean="0">
                <a:solidFill>
                  <a:srgbClr val="CC3300"/>
                </a:solidFill>
                <a:effectLst/>
                <a:latin typeface="Times New Roman" pitchFamily="18" charset="0"/>
                <a:ea typeface="楷体_GB2312" pitchFamily="49" charset="-122"/>
                <a:cs typeface="Times New Roman" pitchFamily="18" charset="0"/>
              </a:rPr>
              <a: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a:solidFill>
                  <a:srgbClr val="CC3300"/>
                </a:solidFill>
                <a:effectLst/>
                <a:latin typeface="Times New Roman" pitchFamily="18" charset="0"/>
                <a:ea typeface="仿宋_GB2312" pitchFamily="49" charset="-122"/>
                <a:cs typeface="Times New Roman" pitchFamily="18" charset="0"/>
              </a:rPr>
              <a:t>link</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循链找</a:t>
            </a:r>
            <a:r>
              <a:rPr lang="zh-CN" altLang="en-US" sz="2800" b="0" u="none" dirty="0" smtClean="0">
                <a:solidFill>
                  <a:srgbClr val="0000FF"/>
                </a:solidFill>
                <a:effectLst/>
                <a:latin typeface="Times New Roman" pitchFamily="18" charset="0"/>
                <a:cs typeface="Times New Roman" pitchFamily="18" charset="0"/>
              </a:rPr>
              <a:t>含</a:t>
            </a:r>
            <a:r>
              <a:rPr lang="en-US" altLang="zh-CN" sz="2800" u="none" dirty="0" smtClean="0">
                <a:solidFill>
                  <a:srgbClr val="FF0000"/>
                </a:solidFill>
                <a:effectLst/>
                <a:latin typeface="Times New Roman" pitchFamily="18" charset="0"/>
                <a:cs typeface="Times New Roman" pitchFamily="18" charset="0"/>
              </a:rPr>
              <a:t>x</a:t>
            </a:r>
            <a:r>
              <a:rPr lang="zh-CN" altLang="en-US" sz="2800" b="0" u="none" dirty="0" smtClean="0">
                <a:solidFill>
                  <a:srgbClr val="0000FF"/>
                </a:solidFill>
                <a:effectLst/>
                <a:latin typeface="Times New Roman" pitchFamily="18" charset="0"/>
                <a:cs typeface="Times New Roman" pitchFamily="18" charset="0"/>
              </a:rPr>
              <a:t>结点</a:t>
            </a:r>
            <a:endParaRPr lang="zh-CN" altLang="en-US" sz="2800" b="0" u="none" dirty="0">
              <a:solidFill>
                <a:srgbClr val="0000FF"/>
              </a:solidFill>
              <a:effectLst/>
              <a:latin typeface="Times New Roman" pitchFamily="18" charset="0"/>
              <a:cs typeface="Times New Roman" pitchFamily="18" charset="0"/>
            </a:endParaRPr>
          </a:p>
          <a:p>
            <a:pPr defTabSz="1128713"/>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return</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p</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165</a:t>
            </a:fld>
            <a:endParaRPr lang="en-US" altLang="zh-CN"/>
          </a:p>
        </p:txBody>
      </p:sp>
      <p:sp>
        <p:nvSpPr>
          <p:cNvPr id="3" name="Rectangle 4"/>
          <p:cNvSpPr>
            <a:spLocks noChangeArrowheads="1"/>
          </p:cNvSpPr>
          <p:nvPr/>
        </p:nvSpPr>
        <p:spPr bwMode="auto">
          <a:xfrm>
            <a:off x="539750" y="836613"/>
            <a:ext cx="8353425" cy="5068887"/>
          </a:xfrm>
          <a:prstGeom prst="rect">
            <a:avLst/>
          </a:prstGeom>
          <a:noFill/>
          <a:ln w="9525">
            <a:noFill/>
            <a:miter lim="800000"/>
            <a:headEnd/>
            <a:tailEnd/>
          </a:ln>
          <a:effectLst/>
        </p:spPr>
        <p:txBody>
          <a:bodyPr/>
          <a:lstStyle/>
          <a:p>
            <a:pPr marL="342900" indent="-342900">
              <a:buClr>
                <a:schemeClr val="tx1"/>
              </a:buClr>
            </a:pPr>
            <a:r>
              <a:rPr lang="en-US" altLang="zh-CN" sz="2600" b="1" u="none" dirty="0">
                <a:solidFill>
                  <a:srgbClr val="CC3300"/>
                </a:solidFill>
                <a:effectLst/>
                <a:latin typeface="Times New Roman" pitchFamily="18" charset="0"/>
                <a:cs typeface="Times New Roman" pitchFamily="18" charset="0"/>
              </a:rPr>
              <a:t>template &lt;class Type&gt; </a:t>
            </a:r>
            <a:r>
              <a:rPr lang="en-US" altLang="zh-CN" sz="2600" b="0" u="none" dirty="0" err="1">
                <a:solidFill>
                  <a:srgbClr val="CC3300"/>
                </a:solidFill>
                <a:effectLst/>
                <a:latin typeface="Times New Roman" pitchFamily="18" charset="0"/>
                <a:cs typeface="Times New Roman" pitchFamily="18" charset="0"/>
              </a:rPr>
              <a:t>LinkNode</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a:t>
            </a:r>
            <a:r>
              <a:rPr lang="en-US" altLang="zh-CN" sz="2600" b="1" u="none" dirty="0" smtClean="0">
                <a:solidFill>
                  <a:srgbClr val="CC3300"/>
                </a:solidFill>
                <a:effectLst/>
                <a:latin typeface="Times New Roman" pitchFamily="18" charset="0"/>
                <a:cs typeface="Times New Roman" pitchFamily="18" charset="0"/>
              </a:rPr>
              <a:t>&gt;</a:t>
            </a:r>
            <a:endParaRPr lang="en-US" altLang="zh-CN" sz="2600" b="1" u="none" dirty="0">
              <a:solidFill>
                <a:srgbClr val="CC3300"/>
              </a:solidFill>
              <a:effectLst/>
              <a:latin typeface="Times New Roman" pitchFamily="18" charset="0"/>
              <a:cs typeface="Times New Roman" pitchFamily="18" charset="0"/>
            </a:endParaRPr>
          </a:p>
          <a:p>
            <a:pPr marL="342900" indent="-342900">
              <a:buClr>
                <a:schemeClr val="tx1"/>
              </a:buClr>
            </a:pPr>
            <a:r>
              <a:rPr lang="en-US" altLang="zh-CN" sz="2600" b="1"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List</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 :: </a:t>
            </a:r>
            <a:r>
              <a:rPr lang="en-US" altLang="zh-CN" sz="2600" b="0" u="none" dirty="0" smtClean="0">
                <a:solidFill>
                  <a:srgbClr val="CC3300"/>
                </a:solidFill>
                <a:effectLst/>
                <a:latin typeface="Times New Roman" pitchFamily="18" charset="0"/>
                <a:cs typeface="Times New Roman" pitchFamily="18" charset="0"/>
              </a:rPr>
              <a:t>Locate</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err="1" smtClean="0">
                <a:solidFill>
                  <a:srgbClr val="CC3300"/>
                </a:solidFill>
                <a:effectLst/>
                <a:latin typeface="Times New Roman" pitchFamily="18" charset="0"/>
                <a:cs typeface="Times New Roman" pitchFamily="18" charset="0"/>
              </a:rPr>
              <a:t>int</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smtClean="0">
                <a:solidFill>
                  <a:srgbClr val="CC3300"/>
                </a:solidFill>
                <a:effectLst/>
                <a:latin typeface="Times New Roman" pitchFamily="18" charset="0"/>
                <a:cs typeface="Times New Roman" pitchFamily="18" charset="0"/>
              </a:rPr>
              <a:t>i</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600" b="0" u="none" dirty="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定位函数：返回表中</a:t>
            </a:r>
            <a:r>
              <a:rPr lang="zh-CN" altLang="en-US" sz="2600" b="0" u="none" dirty="0" smtClean="0">
                <a:solidFill>
                  <a:srgbClr val="0000FF"/>
                </a:solidFill>
                <a:effectLst/>
                <a:latin typeface="Times New Roman" pitchFamily="18" charset="0"/>
                <a:cs typeface="Times New Roman" pitchFamily="18" charset="0"/>
              </a:rPr>
              <a:t>第</a:t>
            </a:r>
            <a:r>
              <a:rPr lang="en-US" altLang="zh-CN" sz="2600" u="none" dirty="0" err="1" smtClean="0">
                <a:solidFill>
                  <a:srgbClr val="FF0000"/>
                </a:solidFill>
                <a:effectLst/>
                <a:latin typeface="Times New Roman" pitchFamily="18" charset="0"/>
                <a:cs typeface="Times New Roman" pitchFamily="18" charset="0"/>
              </a:rPr>
              <a:t>i</a:t>
            </a:r>
            <a:r>
              <a:rPr lang="zh-CN" altLang="en-US" sz="2600" b="0" u="none" dirty="0" smtClean="0">
                <a:solidFill>
                  <a:srgbClr val="0000FF"/>
                </a:solidFill>
                <a:effectLst/>
                <a:latin typeface="Times New Roman" pitchFamily="18" charset="0"/>
                <a:cs typeface="Times New Roman" pitchFamily="18" charset="0"/>
              </a:rPr>
              <a:t>个</a:t>
            </a:r>
            <a:r>
              <a:rPr lang="zh-CN" altLang="en-US" sz="2600" b="0" u="none" dirty="0">
                <a:solidFill>
                  <a:srgbClr val="0000FF"/>
                </a:solidFill>
                <a:effectLst/>
                <a:latin typeface="Times New Roman" pitchFamily="18" charset="0"/>
                <a:cs typeface="Times New Roman" pitchFamily="18" charset="0"/>
              </a:rPr>
              <a:t>元素的地址 </a:t>
            </a:r>
          </a:p>
          <a:p>
            <a:pPr marL="342900" indent="-342900">
              <a:buClr>
                <a:schemeClr val="tx1"/>
              </a:buClr>
            </a:pPr>
            <a:r>
              <a:rPr lang="en-US" altLang="zh-CN" sz="2600" b="0" u="none" dirty="0">
                <a:solidFill>
                  <a:srgbClr val="0000FF"/>
                </a:solidFill>
                <a:effectLst/>
                <a:latin typeface="Times New Roman" pitchFamily="18" charset="0"/>
                <a:cs typeface="Times New Roman" pitchFamily="18" charset="0"/>
              </a:rPr>
              <a:t>//</a:t>
            </a:r>
            <a:r>
              <a:rPr lang="zh-CN" altLang="en-US" sz="2600" b="0" u="none" dirty="0" smtClean="0">
                <a:solidFill>
                  <a:srgbClr val="0000FF"/>
                </a:solidFill>
                <a:effectLst/>
                <a:latin typeface="Times New Roman" pitchFamily="18" charset="0"/>
                <a:cs typeface="Times New Roman" pitchFamily="18" charset="0"/>
              </a:rPr>
              <a:t>若</a:t>
            </a:r>
            <a:r>
              <a:rPr lang="en-US" altLang="zh-CN" sz="2600" u="none" dirty="0" err="1" smtClean="0">
                <a:solidFill>
                  <a:srgbClr val="FF0000"/>
                </a:solidFill>
                <a:effectLst/>
                <a:latin typeface="Times New Roman" pitchFamily="18" charset="0"/>
                <a:cs typeface="Times New Roman" pitchFamily="18" charset="0"/>
              </a:rPr>
              <a:t>i</a:t>
            </a:r>
            <a:r>
              <a:rPr lang="en-US" altLang="zh-CN" sz="2600" u="none" dirty="0" smtClean="0">
                <a:solidFill>
                  <a:srgbClr val="FF0000"/>
                </a:solidFill>
                <a:effectLst/>
                <a:latin typeface="Times New Roman" pitchFamily="18" charset="0"/>
                <a:cs typeface="Times New Roman" pitchFamily="18" charset="0"/>
              </a:rPr>
              <a:t>&lt;0</a:t>
            </a:r>
            <a:r>
              <a:rPr lang="zh-CN" altLang="en-US" sz="2600" b="0" u="none" dirty="0" smtClean="0">
                <a:solidFill>
                  <a:srgbClr val="0000FF"/>
                </a:solidFill>
                <a:effectLst/>
                <a:latin typeface="Times New Roman" pitchFamily="18" charset="0"/>
                <a:cs typeface="Times New Roman" pitchFamily="18" charset="0"/>
              </a:rPr>
              <a:t>或</a:t>
            </a:r>
            <a:r>
              <a:rPr lang="en-US" altLang="zh-CN" sz="2600" u="none" dirty="0" err="1" smtClean="0">
                <a:solidFill>
                  <a:srgbClr val="FF0000"/>
                </a:solidFill>
                <a:effectLst/>
                <a:latin typeface="Times New Roman" pitchFamily="18" charset="0"/>
                <a:cs typeface="Times New Roman" pitchFamily="18" charset="0"/>
              </a:rPr>
              <a:t>i</a:t>
            </a:r>
            <a:r>
              <a:rPr lang="zh-CN" altLang="en-US" sz="2600" b="0" u="none" dirty="0" smtClean="0">
                <a:solidFill>
                  <a:srgbClr val="0000FF"/>
                </a:solidFill>
                <a:effectLst/>
                <a:latin typeface="Times New Roman" pitchFamily="18" charset="0"/>
                <a:cs typeface="Times New Roman" pitchFamily="18" charset="0"/>
              </a:rPr>
              <a:t>超出</a:t>
            </a:r>
            <a:r>
              <a:rPr lang="zh-CN" altLang="en-US" sz="2600" b="0" u="none" dirty="0">
                <a:solidFill>
                  <a:srgbClr val="0000FF"/>
                </a:solidFill>
                <a:effectLst/>
                <a:latin typeface="Times New Roman" pitchFamily="18" charset="0"/>
                <a:cs typeface="Times New Roman" pitchFamily="18" charset="0"/>
              </a:rPr>
              <a:t>表中结点个数，则</a:t>
            </a:r>
            <a:r>
              <a:rPr lang="zh-CN" altLang="en-US" sz="2600" b="0" u="none" dirty="0" smtClean="0">
                <a:solidFill>
                  <a:srgbClr val="0000FF"/>
                </a:solidFill>
                <a:effectLst/>
                <a:latin typeface="Times New Roman" pitchFamily="18" charset="0"/>
                <a:cs typeface="Times New Roman" pitchFamily="18" charset="0"/>
              </a:rPr>
              <a:t>返回</a:t>
            </a:r>
            <a:r>
              <a:rPr lang="en-US" altLang="zh-CN" sz="2600" u="none" dirty="0" smtClean="0">
                <a:solidFill>
                  <a:srgbClr val="FF0000"/>
                </a:solidFill>
                <a:effectLst/>
                <a:latin typeface="Times New Roman" pitchFamily="18" charset="0"/>
                <a:cs typeface="Times New Roman" pitchFamily="18" charset="0"/>
              </a:rPr>
              <a:t>NULL</a:t>
            </a:r>
            <a:endParaRPr lang="en-US" altLang="zh-CN" sz="2600" u="none" dirty="0">
              <a:solidFill>
                <a:srgbClr val="FF0000"/>
              </a:solidFill>
              <a:effectLst/>
              <a:latin typeface="Times New Roman" pitchFamily="18" charset="0"/>
              <a:cs typeface="Times New Roman" pitchFamily="18" charset="0"/>
            </a:endParaRPr>
          </a:p>
          <a:p>
            <a:pPr marL="342900" indent="-342900">
              <a:buClr>
                <a:schemeClr val="tx1"/>
              </a:buClr>
            </a:pPr>
            <a:r>
              <a:rPr lang="en-US" altLang="zh-CN" sz="2600" b="1" u="none" dirty="0">
                <a:solidFill>
                  <a:srgbClr val="CC3300"/>
                </a:solidFill>
                <a:effectLst/>
                <a:latin typeface="Times New Roman" pitchFamily="18" charset="0"/>
                <a:cs typeface="Times New Roman" pitchFamily="18" charset="0"/>
              </a:rPr>
              <a:t>    if</a:t>
            </a:r>
            <a:r>
              <a:rPr lang="en-US" altLang="zh-CN" sz="2600"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i</a:t>
            </a:r>
            <a:r>
              <a:rPr lang="en-US" altLang="zh-CN" sz="2600" u="none" dirty="0" smtClean="0">
                <a:solidFill>
                  <a:srgbClr val="CC3300"/>
                </a:solidFill>
                <a:effectLst/>
                <a:latin typeface="Times New Roman" pitchFamily="18" charset="0"/>
                <a:cs typeface="Times New Roman" pitchFamily="18" charset="0"/>
              </a:rPr>
              <a:t>&lt;</a:t>
            </a:r>
            <a:r>
              <a:rPr lang="en-US" altLang="zh-CN" sz="2600" u="none" dirty="0" smtClean="0">
                <a:solidFill>
                  <a:srgbClr val="CC3300"/>
                </a:solidFill>
                <a:effectLst/>
                <a:latin typeface="Times New Roman" pitchFamily="18" charset="0"/>
                <a:ea typeface="楷体_GB2312" pitchFamily="49" charset="-122"/>
                <a:cs typeface="Times New Roman" pitchFamily="18" charset="0"/>
              </a:rPr>
              <a:t>-</a:t>
            </a:r>
            <a:r>
              <a:rPr lang="en-US" altLang="zh-CN" sz="2600" b="0" u="none" dirty="0" smtClean="0">
                <a:solidFill>
                  <a:srgbClr val="CC3300"/>
                </a:solidFill>
                <a:effectLst/>
                <a:latin typeface="Times New Roman" pitchFamily="18" charset="0"/>
                <a:ea typeface="楷体_GB2312" pitchFamily="49" charset="-122"/>
                <a:cs typeface="Times New Roman" pitchFamily="18" charset="0"/>
              </a:rPr>
              <a:t>1</a:t>
            </a:r>
            <a:r>
              <a:rPr lang="en-US" altLang="zh-CN" sz="2600" u="none" dirty="0" smtClean="0">
                <a:solidFill>
                  <a:srgbClr val="CC3300"/>
                </a:solidFill>
                <a:effectLst/>
                <a:latin typeface="Times New Roman" pitchFamily="18" charset="0"/>
                <a:ea typeface="楷体_GB2312" pitchFamily="49" charset="-122"/>
                <a:cs typeface="Times New Roman" pitchFamily="18" charset="0"/>
              </a:rPr>
              <a:t>)</a:t>
            </a:r>
            <a:r>
              <a:rPr lang="en-US" altLang="zh-CN" sz="2600" b="1" u="none" dirty="0" smtClean="0">
                <a:solidFill>
                  <a:srgbClr val="CC3300"/>
                </a:solidFill>
                <a:effectLst/>
                <a:latin typeface="Times New Roman" pitchFamily="18" charset="0"/>
                <a:ea typeface="楷体_GB2312" pitchFamily="49" charset="-122"/>
                <a:cs typeface="Times New Roman" pitchFamily="18" charset="0"/>
              </a:rPr>
              <a:t>  return</a:t>
            </a:r>
            <a:r>
              <a:rPr lang="en-US" altLang="zh-CN" sz="2600" u="none" dirty="0" smtClean="0">
                <a:solidFill>
                  <a:srgbClr val="CC3300"/>
                </a:solidFill>
                <a:effectLst/>
                <a:latin typeface="Times New Roman" pitchFamily="18" charset="0"/>
                <a:ea typeface="楷体_GB2312" pitchFamily="49" charset="-122"/>
                <a:cs typeface="Times New Roman" pitchFamily="18" charset="0"/>
              </a:rPr>
              <a:t> </a:t>
            </a:r>
            <a:r>
              <a:rPr lang="en-US" altLang="zh-CN" sz="2600" b="0" u="none" dirty="0">
                <a:solidFill>
                  <a:srgbClr val="CC3300"/>
                </a:solidFill>
                <a:effectLst/>
                <a:latin typeface="Times New Roman" pitchFamily="18" charset="0"/>
                <a:ea typeface="楷体_GB2312" pitchFamily="49" charset="-122"/>
                <a:cs typeface="Times New Roman" pitchFamily="18" charset="0"/>
              </a:rPr>
              <a:t>NULL</a:t>
            </a:r>
            <a:r>
              <a:rPr lang="en-US" altLang="zh-CN" sz="2600" b="1" u="none" dirty="0">
                <a:solidFill>
                  <a:srgbClr val="CC3300"/>
                </a:solidFill>
                <a:effectLst/>
                <a:latin typeface="Times New Roman" pitchFamily="18" charset="0"/>
                <a:ea typeface="楷体_GB2312" pitchFamily="49" charset="-122"/>
                <a:cs typeface="Times New Roman" pitchFamily="18" charset="0"/>
              </a:rPr>
              <a:t>; </a:t>
            </a:r>
            <a:r>
              <a:rPr lang="en-US" altLang="zh-CN" sz="2600" b="1" u="none" dirty="0" smtClean="0">
                <a:solidFill>
                  <a:srgbClr val="CC3300"/>
                </a:solidFill>
                <a:effectLst/>
                <a:latin typeface="Times New Roman" pitchFamily="18" charset="0"/>
                <a:ea typeface="楷体_GB2312" pitchFamily="49" charset="-122"/>
                <a:cs typeface="Times New Roman" pitchFamily="18" charset="0"/>
              </a:rPr>
              <a:t> </a:t>
            </a:r>
            <a:r>
              <a:rPr lang="en-US" altLang="zh-CN" sz="2600" b="0" u="none" dirty="0" smtClean="0">
                <a:solidFill>
                  <a:srgbClr val="0000FF"/>
                </a:solidFill>
                <a:effectLst/>
                <a:latin typeface="Times New Roman" pitchFamily="18" charset="0"/>
                <a:ea typeface="楷体_GB2312" pitchFamily="49" charset="-122"/>
                <a:cs typeface="Times New Roman" pitchFamily="18" charset="0"/>
              </a:rPr>
              <a:t>//</a:t>
            </a:r>
            <a:r>
              <a:rPr lang="en-US" altLang="zh-CN" sz="2600" u="none" dirty="0" err="1" smtClean="0">
                <a:solidFill>
                  <a:srgbClr val="FF0000"/>
                </a:solidFill>
                <a:effectLst/>
                <a:latin typeface="Times New Roman" pitchFamily="18" charset="0"/>
                <a:ea typeface="楷体_GB2312" pitchFamily="49" charset="-122"/>
                <a:cs typeface="Times New Roman" pitchFamily="18" charset="0"/>
              </a:rPr>
              <a:t>i</a:t>
            </a:r>
            <a:r>
              <a:rPr lang="zh-CN" altLang="en-US" sz="2600" b="0" u="none" dirty="0" smtClean="0">
                <a:solidFill>
                  <a:srgbClr val="0000FF"/>
                </a:solidFill>
                <a:effectLst/>
                <a:latin typeface="Times New Roman" pitchFamily="18" charset="0"/>
                <a:cs typeface="Times New Roman" pitchFamily="18" charset="0"/>
              </a:rPr>
              <a:t>值</a:t>
            </a:r>
            <a:r>
              <a:rPr lang="zh-CN" altLang="en-US" sz="2600" b="0" u="none" dirty="0">
                <a:solidFill>
                  <a:srgbClr val="0000FF"/>
                </a:solidFill>
                <a:effectLst/>
                <a:latin typeface="Times New Roman" pitchFamily="18" charset="0"/>
                <a:cs typeface="Times New Roman" pitchFamily="18" charset="0"/>
              </a:rPr>
              <a:t>不合理</a:t>
            </a:r>
          </a:p>
          <a:p>
            <a:pPr marL="342900" indent="-342900">
              <a:buClr>
                <a:schemeClr val="tx1"/>
              </a:buClr>
            </a:pPr>
            <a:r>
              <a:rPr lang="zh-CN" altLang="en-US" sz="2600" b="1" u="none" dirty="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LinkNode</a:t>
            </a:r>
            <a:r>
              <a:rPr lang="en-US" altLang="zh-CN" sz="2600" b="1" u="none" dirty="0">
                <a:solidFill>
                  <a:srgbClr val="CC3300"/>
                </a:solidFill>
                <a:effectLst/>
                <a:latin typeface="Times New Roman" pitchFamily="18" charset="0"/>
                <a:cs typeface="Times New Roman" pitchFamily="18" charset="0"/>
              </a:rPr>
              <a:t> &lt;Type&gt; </a:t>
            </a:r>
            <a:r>
              <a:rPr lang="en-US" altLang="zh-CN" sz="2600" u="none" dirty="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first</a:t>
            </a:r>
            <a:r>
              <a:rPr lang="en-US" altLang="zh-CN" sz="2600" b="1" u="none" dirty="0">
                <a:solidFill>
                  <a:srgbClr val="CC3300"/>
                </a:solidFill>
                <a:effectLst/>
                <a:latin typeface="Times New Roman" pitchFamily="18" charset="0"/>
                <a:cs typeface="Times New Roman" pitchFamily="18" charset="0"/>
              </a:rPr>
              <a:t>;  </a:t>
            </a:r>
            <a:r>
              <a:rPr lang="en-US" altLang="zh-CN" sz="2600" b="1" u="none" dirty="0" err="1">
                <a:solidFill>
                  <a:srgbClr val="CC3300"/>
                </a:solidFill>
                <a:effectLst/>
                <a:latin typeface="Times New Roman" pitchFamily="18" charset="0"/>
                <a:cs typeface="Times New Roman" pitchFamily="18" charset="0"/>
              </a:rPr>
              <a:t>int</a:t>
            </a:r>
            <a:r>
              <a:rPr lang="en-US" altLang="zh-CN" sz="2600" b="1"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j</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0</a:t>
            </a:r>
            <a:r>
              <a:rPr lang="en-US" altLang="zh-CN" sz="2600" b="1" u="none" dirty="0">
                <a:solidFill>
                  <a:srgbClr val="CC3300"/>
                </a:solidFill>
                <a:effectLst/>
                <a:latin typeface="Times New Roman" pitchFamily="18" charset="0"/>
                <a:cs typeface="Times New Roman" pitchFamily="18" charset="0"/>
              </a:rPr>
              <a:t>;</a:t>
            </a:r>
          </a:p>
          <a:p>
            <a:pPr marL="342900" indent="-342900">
              <a:buClr>
                <a:schemeClr val="tx1"/>
              </a:buClr>
            </a:pPr>
            <a:r>
              <a:rPr lang="en-US" altLang="zh-CN" sz="2600" b="1" u="none" dirty="0">
                <a:solidFill>
                  <a:srgbClr val="CC3300"/>
                </a:solidFill>
                <a:effectLst/>
                <a:latin typeface="Times New Roman" pitchFamily="18" charset="0"/>
                <a:cs typeface="Times New Roman" pitchFamily="18" charset="0"/>
              </a:rPr>
              <a:t>    </a:t>
            </a:r>
            <a:r>
              <a:rPr lang="en-US" altLang="zh-CN" sz="2600" b="0" u="none" dirty="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检测</a:t>
            </a:r>
            <a:r>
              <a:rPr lang="zh-CN" altLang="en-US" sz="2600" b="0" u="none" dirty="0" smtClean="0">
                <a:solidFill>
                  <a:srgbClr val="0000FF"/>
                </a:solidFill>
                <a:effectLst/>
                <a:latin typeface="Times New Roman" pitchFamily="18" charset="0"/>
                <a:cs typeface="Times New Roman" pitchFamily="18" charset="0"/>
              </a:rPr>
              <a:t>指针</a:t>
            </a:r>
            <a:r>
              <a:rPr lang="en-US" altLang="zh-CN" sz="2600" u="none" dirty="0" smtClean="0">
                <a:solidFill>
                  <a:srgbClr val="FF0000"/>
                </a:solidFill>
                <a:effectLst/>
                <a:latin typeface="Times New Roman" pitchFamily="18" charset="0"/>
                <a:cs typeface="Times New Roman" pitchFamily="18" charset="0"/>
              </a:rPr>
              <a:t>p</a:t>
            </a:r>
            <a:r>
              <a:rPr lang="zh-CN" altLang="en-US" sz="2600" b="0" u="none" dirty="0" smtClean="0">
                <a:solidFill>
                  <a:srgbClr val="0000FF"/>
                </a:solidFill>
                <a:effectLst/>
                <a:latin typeface="Times New Roman" pitchFamily="18" charset="0"/>
                <a:cs typeface="Times New Roman" pitchFamily="18" charset="0"/>
              </a:rPr>
              <a:t>指向</a:t>
            </a:r>
            <a:r>
              <a:rPr lang="zh-CN" altLang="en-US" sz="2600" b="0" u="none" dirty="0">
                <a:solidFill>
                  <a:srgbClr val="0000FF"/>
                </a:solidFill>
                <a:effectLst/>
                <a:latin typeface="Times New Roman" pitchFamily="18" charset="0"/>
                <a:cs typeface="Times New Roman" pitchFamily="18" charset="0"/>
              </a:rPr>
              <a:t>表中第一个结点</a:t>
            </a:r>
          </a:p>
          <a:p>
            <a:pPr marL="342900" indent="-342900">
              <a:buClr>
                <a:schemeClr val="tx1"/>
              </a:buClr>
            </a:pPr>
            <a:r>
              <a:rPr lang="zh-CN" altLang="en-US" sz="2600" b="1"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while </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NULL</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&amp;&amp;</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j</a:t>
            </a:r>
            <a:r>
              <a:rPr lang="en-US" altLang="zh-CN" sz="2600" u="none" dirty="0" smtClean="0">
                <a:solidFill>
                  <a:srgbClr val="CC3300"/>
                </a:solidFill>
                <a:effectLst/>
                <a:latin typeface="Times New Roman" pitchFamily="18" charset="0"/>
                <a:cs typeface="Times New Roman" pitchFamily="18" charset="0"/>
              </a:rPr>
              <a:t>&lt;</a:t>
            </a:r>
            <a:r>
              <a:rPr lang="en-US" altLang="zh-CN" sz="2600" b="0" u="none" dirty="0" err="1" smtClean="0">
                <a:solidFill>
                  <a:srgbClr val="CC3300"/>
                </a:solidFill>
                <a:effectLst/>
                <a:latin typeface="Times New Roman" pitchFamily="18" charset="0"/>
                <a:cs typeface="Times New Roman" pitchFamily="18" charset="0"/>
              </a:rPr>
              <a:t>i</a:t>
            </a:r>
            <a:r>
              <a:rPr lang="en-US" altLang="zh-CN" sz="2600" u="none" dirty="0" smtClean="0">
                <a:solidFill>
                  <a:srgbClr val="CC3300"/>
                </a:solidFill>
                <a:effectLst/>
                <a:latin typeface="Times New Roman" pitchFamily="18" charset="0"/>
                <a:cs typeface="Times New Roman" pitchFamily="18" charset="0"/>
              </a:rPr>
              <a:t>) </a:t>
            </a:r>
            <a:endParaRPr lang="en-US" altLang="zh-CN" sz="2600" u="none" dirty="0">
              <a:solidFill>
                <a:srgbClr val="CC3300"/>
              </a:solidFill>
              <a:effectLst/>
              <a:latin typeface="Times New Roman" pitchFamily="18" charset="0"/>
              <a:cs typeface="Times New Roman" pitchFamily="18" charset="0"/>
            </a:endParaRPr>
          </a:p>
          <a:p>
            <a:pPr marL="342900" indent="-342900">
              <a:buClr>
                <a:schemeClr val="tx1"/>
              </a:buClr>
            </a:pP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ea typeface="楷体_GB2312" pitchFamily="49" charset="-122"/>
                <a:cs typeface="Times New Roman" pitchFamily="18" charset="0"/>
              </a:rPr>
              <a:t>-</a:t>
            </a:r>
            <a:r>
              <a:rPr lang="en-US" altLang="zh-CN" sz="2600" u="none" dirty="0">
                <a:solidFill>
                  <a:srgbClr val="CC3300"/>
                </a:solidFill>
                <a:effectLst/>
                <a:latin typeface="Times New Roman" pitchFamily="18" charset="0"/>
                <a:ea typeface="楷体_GB2312" pitchFamily="49" charset="-122"/>
                <a:cs typeface="Times New Roman" pitchFamily="18" charset="0"/>
              </a:rPr>
              <a:t>&gt;</a:t>
            </a:r>
            <a:r>
              <a:rPr lang="en-US" altLang="zh-CN" sz="2600" b="0" u="none" dirty="0">
                <a:solidFill>
                  <a:srgbClr val="CC3300"/>
                </a:solidFill>
                <a:effectLst/>
                <a:latin typeface="Times New Roman" pitchFamily="18" charset="0"/>
                <a:ea typeface="仿宋_GB2312" pitchFamily="49" charset="-122"/>
                <a:cs typeface="Times New Roman" pitchFamily="18" charset="0"/>
              </a:rPr>
              <a:t>link</a:t>
            </a:r>
            <a:r>
              <a:rPr lang="en-US" altLang="zh-CN" sz="2600" b="1" u="none" dirty="0">
                <a:solidFill>
                  <a:srgbClr val="CC3300"/>
                </a:solidFill>
                <a:effectLst/>
                <a:latin typeface="Times New Roman" pitchFamily="18" charset="0"/>
                <a:ea typeface="仿宋_GB2312" pitchFamily="49" charset="-122"/>
                <a:cs typeface="Times New Roman" pitchFamily="18" charset="0"/>
              </a:rPr>
              <a: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CC3300"/>
                </a:solidFill>
                <a:effectLst/>
                <a:latin typeface="Times New Roman" pitchFamily="18" charset="0"/>
                <a:ea typeface="仿宋_GB2312" pitchFamily="49" charset="-122"/>
                <a:cs typeface="Times New Roman" pitchFamily="18" charset="0"/>
              </a:rPr>
              <a:t>j</a:t>
            </a:r>
            <a:r>
              <a:rPr lang="en-US" altLang="zh-CN" sz="2600" u="none" dirty="0">
                <a:solidFill>
                  <a:srgbClr val="CC3300"/>
                </a:solidFill>
                <a:effectLst/>
                <a:latin typeface="Times New Roman" pitchFamily="18" charset="0"/>
                <a:ea typeface="仿宋_GB2312" pitchFamily="49" charset="-122"/>
                <a:cs typeface="Times New Roman" pitchFamily="18" charset="0"/>
              </a:rPr>
              <a:t>++</a:t>
            </a:r>
            <a:r>
              <a:rPr lang="en-US" altLang="zh-CN" sz="2600" b="1" u="none" dirty="0">
                <a:solidFill>
                  <a:srgbClr val="CC3300"/>
                </a:solidFill>
                <a:effectLst/>
                <a:latin typeface="Times New Roman" pitchFamily="18" charset="0"/>
                <a:ea typeface="仿宋_GB2312" pitchFamily="49" charset="-122"/>
                <a:cs typeface="Times New Roman" pitchFamily="18" charset="0"/>
              </a:rPr>
              <a:t>; }  </a:t>
            </a:r>
            <a:r>
              <a:rPr lang="en-US" altLang="zh-CN" sz="2600" b="0" u="none" dirty="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寻找</a:t>
            </a:r>
            <a:r>
              <a:rPr lang="zh-CN" altLang="en-US" sz="2600" b="0" u="none" dirty="0" smtClean="0">
                <a:solidFill>
                  <a:srgbClr val="0000FF"/>
                </a:solidFill>
                <a:effectLst/>
                <a:latin typeface="Times New Roman" pitchFamily="18" charset="0"/>
                <a:cs typeface="Times New Roman" pitchFamily="18" charset="0"/>
              </a:rPr>
              <a:t>第</a:t>
            </a:r>
            <a:r>
              <a:rPr lang="en-US" altLang="zh-CN" sz="2600" u="none" dirty="0" err="1" smtClean="0">
                <a:solidFill>
                  <a:srgbClr val="FF0000"/>
                </a:solidFill>
                <a:effectLst/>
                <a:latin typeface="Times New Roman" pitchFamily="18" charset="0"/>
                <a:cs typeface="Times New Roman" pitchFamily="18" charset="0"/>
              </a:rPr>
              <a:t>i</a:t>
            </a:r>
            <a:r>
              <a:rPr lang="zh-CN" altLang="en-US" sz="2600" b="0" u="none" dirty="0" smtClean="0">
                <a:solidFill>
                  <a:srgbClr val="0000FF"/>
                </a:solidFill>
                <a:effectLst/>
                <a:latin typeface="Times New Roman" pitchFamily="18" charset="0"/>
                <a:cs typeface="Times New Roman" pitchFamily="18" charset="0"/>
              </a:rPr>
              <a:t>个</a:t>
            </a:r>
            <a:r>
              <a:rPr lang="zh-CN" altLang="en-US" sz="2600" b="0" u="none" dirty="0">
                <a:solidFill>
                  <a:srgbClr val="0000FF"/>
                </a:solidFill>
                <a:effectLst/>
                <a:latin typeface="Times New Roman" pitchFamily="18" charset="0"/>
                <a:cs typeface="Times New Roman" pitchFamily="18" charset="0"/>
              </a:rPr>
              <a:t>结点的地址</a:t>
            </a:r>
          </a:p>
          <a:p>
            <a:pPr marL="342900" indent="-342900">
              <a:buClr>
                <a:schemeClr val="tx1"/>
              </a:buClr>
            </a:pPr>
            <a:r>
              <a:rPr lang="zh-CN" altLang="en-US" sz="2600" b="1"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return</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p</a:t>
            </a:r>
            <a:r>
              <a:rPr lang="en-US" altLang="zh-CN" sz="2600" b="1" u="none" dirty="0">
                <a:solidFill>
                  <a:srgbClr val="CC3300"/>
                </a:solidFill>
                <a:effectLst/>
                <a:latin typeface="Times New Roman" pitchFamily="18" charset="0"/>
                <a:cs typeface="Times New Roman" pitchFamily="18" charset="0"/>
              </a:rPr>
              <a:t>;     </a:t>
            </a:r>
          </a:p>
          <a:p>
            <a:pPr marL="342900" indent="-342900">
              <a:buClr>
                <a:schemeClr val="tx1"/>
              </a:buClr>
            </a:pPr>
            <a:r>
              <a:rPr lang="en-US" altLang="zh-CN" sz="2600" b="1" u="none" dirty="0">
                <a:solidFill>
                  <a:srgbClr val="CC3300"/>
                </a:solidFill>
                <a:effectLst/>
                <a:latin typeface="Times New Roman" pitchFamily="18" charset="0"/>
                <a:cs typeface="Times New Roman" pitchFamily="18" charset="0"/>
              </a:rPr>
              <a:t>    </a:t>
            </a:r>
            <a:r>
              <a:rPr lang="en-US" altLang="zh-CN" sz="2600" b="0" u="none" dirty="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返回</a:t>
            </a:r>
            <a:r>
              <a:rPr lang="zh-CN" altLang="en-US" sz="2600" b="0" u="none" dirty="0" smtClean="0">
                <a:solidFill>
                  <a:srgbClr val="0000FF"/>
                </a:solidFill>
                <a:effectLst/>
                <a:latin typeface="Times New Roman" pitchFamily="18" charset="0"/>
                <a:cs typeface="Times New Roman" pitchFamily="18" charset="0"/>
              </a:rPr>
              <a:t>第</a:t>
            </a:r>
            <a:r>
              <a:rPr lang="en-US" altLang="zh-CN" sz="2600" u="none" dirty="0" err="1" smtClean="0">
                <a:solidFill>
                  <a:srgbClr val="FF0000"/>
                </a:solidFill>
                <a:effectLst/>
                <a:latin typeface="Times New Roman" pitchFamily="18" charset="0"/>
                <a:cs typeface="Times New Roman" pitchFamily="18" charset="0"/>
              </a:rPr>
              <a:t>i</a:t>
            </a:r>
            <a:r>
              <a:rPr lang="zh-CN" altLang="en-US" sz="2600" b="0" u="none" dirty="0" smtClean="0">
                <a:solidFill>
                  <a:srgbClr val="0000FF"/>
                </a:solidFill>
                <a:effectLst/>
                <a:latin typeface="Times New Roman" pitchFamily="18" charset="0"/>
                <a:cs typeface="Times New Roman" pitchFamily="18" charset="0"/>
              </a:rPr>
              <a:t>个</a:t>
            </a:r>
            <a:r>
              <a:rPr lang="zh-CN" altLang="en-US" sz="2600" b="0" u="none" dirty="0">
                <a:solidFill>
                  <a:srgbClr val="0000FF"/>
                </a:solidFill>
                <a:effectLst/>
                <a:latin typeface="Times New Roman" pitchFamily="18" charset="0"/>
                <a:cs typeface="Times New Roman" pitchFamily="18" charset="0"/>
              </a:rPr>
              <a:t>结点地址，若</a:t>
            </a:r>
            <a:r>
              <a:rPr lang="zh-CN" altLang="en-US" sz="2600" b="0" u="none" dirty="0" smtClean="0">
                <a:solidFill>
                  <a:srgbClr val="0000FF"/>
                </a:solidFill>
                <a:effectLst/>
                <a:latin typeface="Times New Roman" pitchFamily="18" charset="0"/>
                <a:cs typeface="Times New Roman" pitchFamily="18" charset="0"/>
              </a:rPr>
              <a:t>返回</a:t>
            </a:r>
            <a:r>
              <a:rPr lang="en-US" altLang="zh-CN" sz="2600" u="none" dirty="0" smtClean="0">
                <a:solidFill>
                  <a:srgbClr val="FF0000"/>
                </a:solidFill>
                <a:effectLst/>
                <a:latin typeface="Times New Roman" pitchFamily="18" charset="0"/>
                <a:cs typeface="Times New Roman" pitchFamily="18" charset="0"/>
              </a:rPr>
              <a:t>NULL</a:t>
            </a:r>
            <a:r>
              <a:rPr lang="zh-CN" altLang="en-US" sz="2600" b="0" u="none" dirty="0">
                <a:solidFill>
                  <a:srgbClr val="0000FF"/>
                </a:solidFill>
                <a:effectLst/>
                <a:latin typeface="Times New Roman" pitchFamily="18" charset="0"/>
                <a:cs typeface="Times New Roman" pitchFamily="18" charset="0"/>
              </a:rPr>
              <a:t>，</a:t>
            </a:r>
            <a:r>
              <a:rPr lang="zh-CN" altLang="en-US" sz="2600" b="0" u="none" dirty="0" smtClean="0">
                <a:solidFill>
                  <a:srgbClr val="0000FF"/>
                </a:solidFill>
                <a:effectLst/>
                <a:latin typeface="Times New Roman" pitchFamily="18" charset="0"/>
                <a:cs typeface="Times New Roman" pitchFamily="18" charset="0"/>
              </a:rPr>
              <a:t>表示</a:t>
            </a:r>
            <a:r>
              <a:rPr lang="en-US" altLang="zh-CN" sz="2600" u="none" dirty="0" err="1" smtClean="0">
                <a:solidFill>
                  <a:srgbClr val="FF0000"/>
                </a:solidFill>
                <a:effectLst/>
                <a:latin typeface="Times New Roman" pitchFamily="18" charset="0"/>
                <a:cs typeface="Times New Roman" pitchFamily="18" charset="0"/>
              </a:rPr>
              <a:t>i</a:t>
            </a:r>
            <a:r>
              <a:rPr lang="zh-CN" altLang="en-US" sz="2600" b="0" u="none" dirty="0" smtClean="0">
                <a:solidFill>
                  <a:srgbClr val="0000FF"/>
                </a:solidFill>
                <a:effectLst/>
                <a:latin typeface="Times New Roman" pitchFamily="18" charset="0"/>
                <a:cs typeface="Times New Roman" pitchFamily="18" charset="0"/>
              </a:rPr>
              <a:t>值</a:t>
            </a:r>
            <a:r>
              <a:rPr lang="zh-CN" altLang="en-US" sz="2600" b="0" u="none" dirty="0">
                <a:solidFill>
                  <a:srgbClr val="0000FF"/>
                </a:solidFill>
                <a:effectLst/>
                <a:latin typeface="Times New Roman" pitchFamily="18" charset="0"/>
                <a:cs typeface="Times New Roman" pitchFamily="18" charset="0"/>
              </a:rPr>
              <a:t>太大</a:t>
            </a:r>
          </a:p>
          <a:p>
            <a:pPr marL="342900" indent="-342900">
              <a:buClr>
                <a:schemeClr val="tx1"/>
              </a:buClr>
            </a:pPr>
            <a:r>
              <a:rPr lang="en-US" altLang="zh-CN" sz="2600" b="1" u="none" dirty="0">
                <a:solidFill>
                  <a:srgbClr val="CC33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166</a:t>
            </a:fld>
            <a:endParaRPr lang="en-US" altLang="zh-CN"/>
          </a:p>
        </p:txBody>
      </p:sp>
      <p:sp>
        <p:nvSpPr>
          <p:cNvPr id="3" name="Rectangle 4"/>
          <p:cNvSpPr>
            <a:spLocks noChangeArrowheads="1"/>
          </p:cNvSpPr>
          <p:nvPr/>
        </p:nvSpPr>
        <p:spPr bwMode="auto">
          <a:xfrm>
            <a:off x="539552" y="692696"/>
            <a:ext cx="7993063" cy="4895850"/>
          </a:xfrm>
          <a:prstGeom prst="rect">
            <a:avLst/>
          </a:prstGeom>
          <a:noFill/>
          <a:ln w="9525">
            <a:noFill/>
            <a:miter lim="800000"/>
            <a:headEnd/>
            <a:tailEnd/>
          </a:ln>
          <a:effectLst/>
        </p:spPr>
        <p:txBody>
          <a:bodyPr/>
          <a:lstStyle/>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template &lt;class Type&gt; </a:t>
            </a: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		</a:t>
            </a:r>
            <a:r>
              <a:rPr lang="en-US" altLang="zh-CN" sz="2600" b="1" u="none" dirty="0" err="1">
                <a:solidFill>
                  <a:srgbClr val="CC3300"/>
                </a:solidFill>
                <a:effectLst/>
                <a:latin typeface="Times New Roman" pitchFamily="18" charset="0"/>
                <a:cs typeface="Times New Roman" pitchFamily="18" charset="0"/>
              </a:rPr>
              <a:t>bool</a:t>
            </a:r>
            <a:r>
              <a:rPr lang="en-US" altLang="zh-CN" sz="2600" u="none" dirty="0">
                <a:solidFill>
                  <a:srgbClr val="CC3300"/>
                </a:solidFill>
                <a:effectLst/>
                <a:latin typeface="Times New Roman" pitchFamily="18" charset="0"/>
                <a:cs typeface="Times New Roman" pitchFamily="18" charset="0"/>
              </a:rPr>
              <a:t> </a:t>
            </a:r>
            <a:r>
              <a:rPr lang="en-US" altLang="zh-CN" sz="2600" b="0" u="none" dirty="0">
                <a:solidFill>
                  <a:srgbClr val="CC3300"/>
                </a:solidFill>
                <a:effectLst/>
                <a:latin typeface="Times New Roman" pitchFamily="18" charset="0"/>
                <a:cs typeface="Times New Roman" pitchFamily="18" charset="0"/>
              </a:rPr>
              <a:t>List</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&lt;Type&gt; :: </a:t>
            </a:r>
            <a:r>
              <a:rPr lang="en-US" altLang="zh-CN" sz="2600" b="0" u="none" dirty="0" smtClean="0">
                <a:solidFill>
                  <a:srgbClr val="CC3300"/>
                </a:solidFill>
                <a:effectLst/>
                <a:latin typeface="Times New Roman" pitchFamily="18" charset="0"/>
                <a:cs typeface="Times New Roman" pitchFamily="18" charset="0"/>
              </a:rPr>
              <a:t>Insert</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err="1" smtClean="0">
                <a:solidFill>
                  <a:srgbClr val="CC3300"/>
                </a:solidFill>
                <a:effectLst/>
                <a:latin typeface="Times New Roman" pitchFamily="18" charset="0"/>
                <a:cs typeface="Times New Roman" pitchFamily="18" charset="0"/>
              </a:rPr>
              <a:t>int</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i</a:t>
            </a:r>
            <a:r>
              <a:rPr lang="en-US" altLang="zh-CN" sz="2600" u="none" dirty="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Type</a:t>
            </a:r>
            <a:r>
              <a:rPr lang="en-US" altLang="zh-CN" sz="2600" u="none" dirty="0">
                <a:solidFill>
                  <a:srgbClr val="CC3300"/>
                </a:solidFill>
                <a:effectLst/>
                <a:latin typeface="Times New Roman" pitchFamily="18" charset="0"/>
                <a:cs typeface="Times New Roman" pitchFamily="18" charset="0"/>
              </a:rPr>
              <a:t> &amp;</a:t>
            </a:r>
            <a:r>
              <a:rPr lang="en-US" altLang="zh-CN" sz="2600" b="0" u="none" dirty="0" smtClean="0">
                <a:solidFill>
                  <a:srgbClr val="CC3300"/>
                </a:solidFill>
                <a:effectLst/>
                <a:latin typeface="Times New Roman" pitchFamily="18" charset="0"/>
                <a:cs typeface="Times New Roman" pitchFamily="18" charset="0"/>
              </a:rPr>
              <a:t>x</a:t>
            </a:r>
            <a:r>
              <a:rPr lang="en-US" altLang="zh-CN" sz="2600" u="none" dirty="0" smtClean="0">
                <a:solidFill>
                  <a:srgbClr val="CC3300"/>
                </a:solidFill>
                <a:effectLst/>
                <a:latin typeface="Times New Roman" pitchFamily="18" charset="0"/>
                <a:cs typeface="Times New Roman" pitchFamily="18" charset="0"/>
              </a:rPr>
              <a:t>) </a:t>
            </a:r>
            <a:r>
              <a:rPr lang="en-US" altLang="zh-CN" sz="26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600" b="0" u="none" dirty="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将新</a:t>
            </a:r>
            <a:r>
              <a:rPr lang="zh-CN" altLang="en-US" sz="2600" b="0" u="none" dirty="0" smtClean="0">
                <a:solidFill>
                  <a:srgbClr val="0000FF"/>
                </a:solidFill>
                <a:effectLst/>
                <a:latin typeface="Times New Roman" pitchFamily="18" charset="0"/>
                <a:cs typeface="Times New Roman" pitchFamily="18" charset="0"/>
              </a:rPr>
              <a:t>元素</a:t>
            </a:r>
            <a:r>
              <a:rPr lang="en-US" altLang="zh-CN" sz="2600" u="none" dirty="0" smtClean="0">
                <a:solidFill>
                  <a:srgbClr val="FF0000"/>
                </a:solidFill>
                <a:effectLst/>
                <a:latin typeface="Times New Roman" pitchFamily="18" charset="0"/>
                <a:cs typeface="Times New Roman" pitchFamily="18" charset="0"/>
              </a:rPr>
              <a:t>x</a:t>
            </a:r>
            <a:r>
              <a:rPr lang="zh-CN" altLang="en-US" sz="2600" b="0" u="none" dirty="0" smtClean="0">
                <a:solidFill>
                  <a:srgbClr val="0000FF"/>
                </a:solidFill>
                <a:effectLst/>
                <a:latin typeface="Times New Roman" pitchFamily="18" charset="0"/>
                <a:cs typeface="Times New Roman" pitchFamily="18" charset="0"/>
              </a:rPr>
              <a:t>插入</a:t>
            </a:r>
            <a:r>
              <a:rPr lang="zh-CN" altLang="en-US" sz="2600" b="0" u="none" dirty="0">
                <a:solidFill>
                  <a:srgbClr val="0000FF"/>
                </a:solidFill>
                <a:effectLst/>
                <a:latin typeface="Times New Roman" pitchFamily="18" charset="0"/>
                <a:cs typeface="Times New Roman" pitchFamily="18" charset="0"/>
              </a:rPr>
              <a:t>在链表中</a:t>
            </a:r>
            <a:r>
              <a:rPr lang="zh-CN" altLang="en-US" sz="2600" b="0" u="none" dirty="0" smtClean="0">
                <a:solidFill>
                  <a:srgbClr val="0000FF"/>
                </a:solidFill>
                <a:effectLst/>
                <a:latin typeface="Times New Roman" pitchFamily="18" charset="0"/>
                <a:cs typeface="Times New Roman" pitchFamily="18" charset="0"/>
              </a:rPr>
              <a:t>第</a:t>
            </a:r>
            <a:r>
              <a:rPr lang="en-US" altLang="zh-CN" sz="2600" u="none" dirty="0" err="1" smtClean="0">
                <a:solidFill>
                  <a:srgbClr val="FF0000"/>
                </a:solidFill>
                <a:effectLst/>
                <a:latin typeface="Times New Roman" pitchFamily="18" charset="0"/>
                <a:cs typeface="Times New Roman" pitchFamily="18" charset="0"/>
              </a:rPr>
              <a:t>i</a:t>
            </a:r>
            <a:r>
              <a:rPr lang="zh-CN" altLang="en-US" sz="2600" b="0" u="none" dirty="0" smtClean="0">
                <a:solidFill>
                  <a:srgbClr val="0000FF"/>
                </a:solidFill>
                <a:effectLst/>
                <a:latin typeface="Times New Roman" pitchFamily="18" charset="0"/>
                <a:cs typeface="Times New Roman" pitchFamily="18" charset="0"/>
              </a:rPr>
              <a:t>个</a:t>
            </a:r>
            <a:r>
              <a:rPr lang="zh-CN" altLang="en-US" sz="2600" b="0" u="none" dirty="0">
                <a:solidFill>
                  <a:srgbClr val="0000FF"/>
                </a:solidFill>
                <a:effectLst/>
                <a:latin typeface="Times New Roman" pitchFamily="18" charset="0"/>
                <a:cs typeface="Times New Roman" pitchFamily="18" charset="0"/>
              </a:rPr>
              <a:t>位置</a:t>
            </a:r>
          </a:p>
          <a:p>
            <a:pPr marL="342900" indent="-342900">
              <a:spcBef>
                <a:spcPts val="0"/>
              </a:spcBef>
              <a:buClr>
                <a:schemeClr val="tx1"/>
              </a:buClr>
            </a:pPr>
            <a:r>
              <a:rPr lang="zh-CN" altLang="en-US" sz="2600" b="1"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err="1">
                <a:solidFill>
                  <a:srgbClr val="CC3300"/>
                </a:solidFill>
                <a:effectLst/>
                <a:latin typeface="Times New Roman" pitchFamily="18" charset="0"/>
                <a:cs typeface="Times New Roman" pitchFamily="18" charset="0"/>
              </a:rPr>
              <a:t>LinkNode</a:t>
            </a:r>
            <a:r>
              <a:rPr lang="en-US" altLang="zh-CN" sz="2600" b="1" u="none" dirty="0">
                <a:solidFill>
                  <a:srgbClr val="CC3300"/>
                </a:solidFill>
                <a:effectLst/>
                <a:latin typeface="Times New Roman" pitchFamily="18" charset="0"/>
                <a:cs typeface="Times New Roman" pitchFamily="18" charset="0"/>
              </a:rPr>
              <a:t> &lt;Type&gt; </a:t>
            </a:r>
            <a:r>
              <a:rPr lang="en-US" altLang="zh-CN" sz="2600" u="none" dirty="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p</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smtClean="0">
                <a:solidFill>
                  <a:srgbClr val="CC3300"/>
                </a:solidFill>
                <a:effectLst/>
                <a:latin typeface="Times New Roman" pitchFamily="18" charset="0"/>
                <a:cs typeface="Times New Roman" pitchFamily="18" charset="0"/>
              </a:rPr>
              <a:t>Locate</a:t>
            </a:r>
            <a:r>
              <a:rPr lang="en-US" altLang="zh-CN" sz="2600" u="none" dirty="0" smtClean="0">
                <a:solidFill>
                  <a:srgbClr val="CC3300"/>
                </a:solidFill>
                <a:effectLst/>
                <a:latin typeface="Times New Roman" pitchFamily="18" charset="0"/>
                <a:cs typeface="Times New Roman" pitchFamily="18" charset="0"/>
              </a:rPr>
              <a:t>(</a:t>
            </a:r>
            <a:r>
              <a:rPr lang="en-US" altLang="zh-CN" sz="2600" b="0" u="none" dirty="0" err="1" smtClean="0">
                <a:solidFill>
                  <a:srgbClr val="CC3300"/>
                </a:solidFill>
                <a:effectLst/>
                <a:latin typeface="Times New Roman" pitchFamily="18" charset="0"/>
                <a:cs typeface="Times New Roman" pitchFamily="18" charset="0"/>
              </a:rPr>
              <a:t>i</a:t>
            </a:r>
            <a:r>
              <a:rPr lang="en-US" altLang="zh-CN" sz="2600" u="none" dirty="0" smtClean="0">
                <a:solidFill>
                  <a:srgbClr val="CC3300"/>
                </a:solidFill>
                <a:effectLst/>
                <a:latin typeface="Times New Roman" pitchFamily="18" charset="0"/>
                <a:cs typeface="Times New Roman" pitchFamily="18" charset="0"/>
              </a:rPr>
              <a:t>)</a:t>
            </a:r>
            <a:r>
              <a:rPr lang="en-US" altLang="zh-CN" sz="2600" b="1" u="none" dirty="0" smtClean="0">
                <a:solidFill>
                  <a:srgbClr val="CC3300"/>
                </a:solidFill>
                <a:effectLst/>
                <a:latin typeface="Times New Roman" pitchFamily="18" charset="0"/>
                <a:cs typeface="Times New Roman" pitchFamily="18" charset="0"/>
              </a:rPr>
              <a:t>;</a:t>
            </a:r>
            <a:endParaRPr lang="en-US" altLang="zh-CN" sz="2600" b="1"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    </a:t>
            </a:r>
            <a:r>
              <a:rPr lang="en-US" altLang="zh-CN" sz="2600" b="0" u="none" dirty="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定位</a:t>
            </a:r>
            <a:r>
              <a:rPr lang="zh-CN" altLang="en-US" sz="2600" b="0" u="none" dirty="0" smtClean="0">
                <a:solidFill>
                  <a:srgbClr val="0000FF"/>
                </a:solidFill>
                <a:effectLst/>
                <a:latin typeface="Times New Roman" pitchFamily="18" charset="0"/>
                <a:cs typeface="Times New Roman" pitchFamily="18" charset="0"/>
              </a:rPr>
              <a:t>第</a:t>
            </a:r>
            <a:r>
              <a:rPr lang="en-US" altLang="zh-CN" sz="2600" u="none" dirty="0" err="1" smtClean="0">
                <a:solidFill>
                  <a:srgbClr val="FF0000"/>
                </a:solidFill>
                <a:effectLst/>
                <a:latin typeface="Times New Roman" pitchFamily="18" charset="0"/>
                <a:cs typeface="Times New Roman" pitchFamily="18" charset="0"/>
              </a:rPr>
              <a:t>i</a:t>
            </a:r>
            <a:r>
              <a:rPr lang="zh-CN" altLang="en-US" sz="2600" b="0" u="none" dirty="0" smtClean="0">
                <a:solidFill>
                  <a:srgbClr val="0000FF"/>
                </a:solidFill>
                <a:effectLst/>
                <a:latin typeface="Times New Roman" pitchFamily="18" charset="0"/>
                <a:cs typeface="Times New Roman" pitchFamily="18" charset="0"/>
              </a:rPr>
              <a:t>个</a:t>
            </a:r>
            <a:r>
              <a:rPr lang="zh-CN" altLang="en-US" sz="2600" b="0" u="none" dirty="0">
                <a:solidFill>
                  <a:srgbClr val="0000FF"/>
                </a:solidFill>
                <a:effectLst/>
                <a:latin typeface="Times New Roman" pitchFamily="18" charset="0"/>
                <a:cs typeface="Times New Roman" pitchFamily="18" charset="0"/>
              </a:rPr>
              <a:t>元素</a:t>
            </a:r>
            <a:endParaRPr lang="zh-CN" altLang="en-US" sz="2600" b="0" u="none" dirty="0">
              <a:solidFill>
                <a:srgbClr val="0000FF"/>
              </a:solidFill>
              <a:effectLst/>
              <a:latin typeface="Times New Roman" pitchFamily="18" charset="0"/>
              <a:ea typeface="仿宋_GB2312" pitchFamily="49" charset="-122"/>
              <a:cs typeface="Times New Roman" pitchFamily="18" charset="0"/>
            </a:endParaRPr>
          </a:p>
          <a:p>
            <a:pPr marL="342900" indent="-342900">
              <a:spcBef>
                <a:spcPts val="0"/>
              </a:spcBef>
              <a:buClr>
                <a:schemeClr val="tx1"/>
              </a:buClr>
            </a:pPr>
            <a:r>
              <a:rPr lang="zh-CN" altLang="en-US" sz="2600" b="1" u="none" dirty="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if</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NULL</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1" u="none" dirty="0" smtClean="0">
                <a:solidFill>
                  <a:srgbClr val="CC3300"/>
                </a:solidFill>
                <a:effectLst/>
                <a:latin typeface="Times New Roman" pitchFamily="18" charset="0"/>
                <a:ea typeface="仿宋_GB2312" pitchFamily="49" charset="-122"/>
                <a:cs typeface="Times New Roman" pitchFamily="18" charset="0"/>
              </a:rPr>
              <a:t>  return</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CC3300"/>
                </a:solidFill>
                <a:effectLst/>
                <a:latin typeface="Times New Roman" pitchFamily="18" charset="0"/>
                <a:ea typeface="仿宋_GB2312" pitchFamily="49" charset="-122"/>
                <a:cs typeface="Times New Roman" pitchFamily="18" charset="0"/>
              </a:rPr>
              <a:t>false</a:t>
            </a:r>
            <a:r>
              <a:rPr lang="en-US" altLang="zh-CN" sz="2600" b="1" u="none" dirty="0">
                <a:solidFill>
                  <a:srgbClr val="CC3300"/>
                </a:solidFill>
                <a:effectLst/>
                <a:latin typeface="Times New Roman" pitchFamily="18" charset="0"/>
                <a:ea typeface="仿宋_GB2312" pitchFamily="49" charset="-122"/>
                <a:cs typeface="Times New Roman" pitchFamily="18" charset="0"/>
              </a:rPr>
              <a:t>;</a:t>
            </a:r>
          </a:p>
          <a:p>
            <a:pPr marL="342900" indent="-342900">
              <a:spcBef>
                <a:spcPts val="0"/>
              </a:spcBef>
              <a:buClr>
                <a:schemeClr val="tx1"/>
              </a:buClr>
            </a:pPr>
            <a:r>
              <a:rPr lang="en-US" altLang="zh-CN" sz="2600" b="1"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0000FF"/>
                </a:solidFill>
                <a:effectLst/>
                <a:latin typeface="Times New Roman" pitchFamily="18" charset="0"/>
                <a:cs typeface="Times New Roman" pitchFamily="18" charset="0"/>
              </a:rPr>
              <a:t>//</a:t>
            </a:r>
            <a:r>
              <a:rPr lang="zh-CN" altLang="en-US" sz="2600" b="0" u="none" dirty="0" smtClean="0">
                <a:solidFill>
                  <a:srgbClr val="0000FF"/>
                </a:solidFill>
                <a:effectLst/>
                <a:latin typeface="Times New Roman" pitchFamily="18" charset="0"/>
                <a:cs typeface="Times New Roman" pitchFamily="18" charset="0"/>
              </a:rPr>
              <a:t>参数</a:t>
            </a:r>
            <a:r>
              <a:rPr lang="en-US" altLang="zh-CN" sz="2600" u="none" dirty="0" err="1" smtClean="0">
                <a:solidFill>
                  <a:srgbClr val="FF0000"/>
                </a:solidFill>
                <a:effectLst/>
                <a:latin typeface="Times New Roman" pitchFamily="18" charset="0"/>
                <a:cs typeface="Times New Roman" pitchFamily="18" charset="0"/>
              </a:rPr>
              <a:t>i</a:t>
            </a:r>
            <a:r>
              <a:rPr lang="zh-CN" altLang="en-US" sz="2600" b="0" u="none" dirty="0" smtClean="0">
                <a:solidFill>
                  <a:srgbClr val="0000FF"/>
                </a:solidFill>
                <a:effectLst/>
                <a:latin typeface="Times New Roman" pitchFamily="18" charset="0"/>
                <a:cs typeface="Times New Roman" pitchFamily="18" charset="0"/>
              </a:rPr>
              <a:t>的</a:t>
            </a:r>
            <a:r>
              <a:rPr lang="zh-CN" altLang="en-US" sz="2600" b="0" u="none" dirty="0">
                <a:solidFill>
                  <a:srgbClr val="0000FF"/>
                </a:solidFill>
                <a:effectLst/>
                <a:latin typeface="Times New Roman" pitchFamily="18" charset="0"/>
                <a:cs typeface="Times New Roman" pitchFamily="18" charset="0"/>
              </a:rPr>
              <a:t>值不合理，函数</a:t>
            </a:r>
            <a:r>
              <a:rPr lang="zh-CN" altLang="en-US" sz="2600" b="0" u="none" dirty="0" smtClean="0">
                <a:solidFill>
                  <a:srgbClr val="0000FF"/>
                </a:solidFill>
                <a:effectLst/>
                <a:latin typeface="Times New Roman" pitchFamily="18" charset="0"/>
                <a:cs typeface="Times New Roman" pitchFamily="18" charset="0"/>
              </a:rPr>
              <a:t>返回</a:t>
            </a:r>
            <a:r>
              <a:rPr lang="en-US" altLang="zh-CN" sz="2600" u="none" dirty="0" smtClean="0">
                <a:solidFill>
                  <a:srgbClr val="FF0000"/>
                </a:solidFill>
                <a:effectLst/>
                <a:latin typeface="Times New Roman" pitchFamily="18" charset="0"/>
                <a:cs typeface="Times New Roman" pitchFamily="18" charset="0"/>
              </a:rPr>
              <a:t>false</a:t>
            </a:r>
            <a:endParaRPr lang="en-US" altLang="zh-CN" sz="2600" u="none" dirty="0">
              <a:solidFill>
                <a:srgbClr val="FF0000"/>
              </a:solidFill>
              <a:effectLst/>
              <a:latin typeface="Times New Roman" pitchFamily="18" charset="0"/>
              <a:ea typeface="仿宋_GB2312" pitchFamily="49" charset="-122"/>
              <a:cs typeface="Times New Roman" pitchFamily="18" charset="0"/>
            </a:endParaRPr>
          </a:p>
          <a:p>
            <a:pPr marL="342900" indent="-342900">
              <a:spcBef>
                <a:spcPts val="0"/>
              </a:spcBef>
              <a:buClr>
                <a:srgbClr val="0000FF"/>
              </a:buClr>
            </a:pP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err="1">
                <a:solidFill>
                  <a:srgbClr val="CC3300"/>
                </a:solidFill>
                <a:effectLst/>
                <a:latin typeface="Times New Roman" pitchFamily="18" charset="0"/>
                <a:ea typeface="仿宋_GB2312" pitchFamily="49" charset="-122"/>
                <a:cs typeface="Times New Roman" pitchFamily="18" charset="0"/>
              </a:rPr>
              <a:t>ListNode</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&lt;Type&gt;</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NewNode</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u="none" dirty="0">
                <a:solidFill>
                  <a:srgbClr val="CC3300"/>
                </a:solidFill>
                <a:effectLst/>
                <a:latin typeface="Times New Roman" pitchFamily="18" charset="0"/>
                <a:ea typeface="仿宋_GB2312" pitchFamily="49" charset="-122"/>
                <a:cs typeface="Times New Roman" pitchFamily="18" charset="0"/>
              </a:rPr>
              <a:t>&gt;</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GetNode</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x</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CC3300"/>
                </a:solidFill>
                <a:effectLst/>
                <a:latin typeface="Times New Roman" pitchFamily="18" charset="0"/>
                <a:ea typeface="仿宋_GB2312" pitchFamily="49" charset="-122"/>
                <a:cs typeface="Times New Roman" pitchFamily="18" charset="0"/>
              </a:rPr>
              <a:t>p</a:t>
            </a:r>
            <a:r>
              <a:rPr lang="en-US" altLang="zh-CN" sz="2600" u="none" dirty="0">
                <a:solidFill>
                  <a:srgbClr val="CC3300"/>
                </a:solidFill>
                <a:effectLst/>
                <a:latin typeface="Times New Roman" pitchFamily="18" charset="0"/>
                <a:ea typeface="仿宋_GB2312" pitchFamily="49" charset="-122"/>
                <a:cs typeface="Times New Roman" pitchFamily="18" charset="0"/>
              </a:rPr>
              <a:t>-&gt;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link</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1" u="none" dirty="0" smtClean="0">
                <a:solidFill>
                  <a:srgbClr val="CC3300"/>
                </a:solidFill>
                <a:effectLst/>
                <a:latin typeface="Times New Roman" pitchFamily="18" charset="0"/>
                <a:ea typeface="仿宋_GB2312" pitchFamily="49" charset="-122"/>
                <a:cs typeface="Times New Roman" pitchFamily="18" charset="0"/>
              </a:rPr>
              <a:t>;</a:t>
            </a:r>
            <a:endParaRPr lang="en-US" altLang="zh-CN" sz="2600" b="1" u="none" dirty="0">
              <a:solidFill>
                <a:srgbClr val="CC3300"/>
              </a:solidFill>
              <a:effectLst/>
              <a:latin typeface="Times New Roman" pitchFamily="18" charset="0"/>
              <a:ea typeface="仿宋_GB2312" pitchFamily="49" charset="-122"/>
              <a:cs typeface="Times New Roman" pitchFamily="18" charset="0"/>
            </a:endParaRPr>
          </a:p>
          <a:p>
            <a:pPr marL="342900" indent="-342900">
              <a:spcBef>
                <a:spcPts val="0"/>
              </a:spcBef>
              <a:buClr>
                <a:srgbClr val="0000FF"/>
              </a:buClr>
            </a:pPr>
            <a:r>
              <a:rPr lang="en-US" altLang="zh-CN" sz="2600" b="0" u="none" dirty="0">
                <a:solidFill>
                  <a:srgbClr val="0000FF"/>
                </a:solidFill>
                <a:effectLst/>
                <a:latin typeface="Times New Roman" pitchFamily="18" charset="0"/>
                <a:ea typeface="仿宋_GB2312" pitchFamily="49" charset="-122"/>
                <a:cs typeface="Times New Roman" pitchFamily="18" charset="0"/>
              </a:rPr>
              <a:t>    //</a:t>
            </a:r>
            <a:r>
              <a:rPr lang="zh-CN" altLang="zh-CN" sz="2600" b="0" u="none" dirty="0">
                <a:solidFill>
                  <a:srgbClr val="0000FF"/>
                </a:solidFill>
                <a:effectLst/>
                <a:latin typeface="Times New Roman" pitchFamily="18" charset="0"/>
                <a:cs typeface="Times New Roman" pitchFamily="18" charset="0"/>
              </a:rPr>
              <a:t>创建</a:t>
            </a:r>
            <a:r>
              <a:rPr lang="zh-CN" altLang="en-US" sz="2600" b="0" u="none" dirty="0" smtClean="0">
                <a:solidFill>
                  <a:srgbClr val="0000FF"/>
                </a:solidFill>
                <a:effectLst/>
                <a:latin typeface="Times New Roman" pitchFamily="18" charset="0"/>
                <a:cs typeface="Times New Roman" pitchFamily="18" charset="0"/>
              </a:rPr>
              <a:t>含</a:t>
            </a:r>
            <a:r>
              <a:rPr lang="en-US" altLang="zh-CN" sz="2600" u="none" dirty="0" smtClean="0">
                <a:solidFill>
                  <a:srgbClr val="FF0000"/>
                </a:solidFill>
                <a:effectLst/>
                <a:latin typeface="Times New Roman" pitchFamily="18" charset="0"/>
                <a:cs typeface="Times New Roman" pitchFamily="18" charset="0"/>
              </a:rPr>
              <a:t>x</a:t>
            </a:r>
            <a:r>
              <a:rPr lang="zh-CN" altLang="en-US" sz="2600" b="0" u="none" dirty="0" smtClean="0">
                <a:solidFill>
                  <a:srgbClr val="0000FF"/>
                </a:solidFill>
                <a:effectLst/>
                <a:latin typeface="Times New Roman" pitchFamily="18" charset="0"/>
                <a:cs typeface="Times New Roman" pitchFamily="18" charset="0"/>
              </a:rPr>
              <a:t>的</a:t>
            </a:r>
            <a:r>
              <a:rPr lang="zh-CN" altLang="zh-CN" sz="2600" b="0" u="none" dirty="0">
                <a:solidFill>
                  <a:srgbClr val="0000FF"/>
                </a:solidFill>
                <a:effectLst/>
                <a:latin typeface="Times New Roman" pitchFamily="18" charset="0"/>
                <a:cs typeface="Times New Roman" pitchFamily="18" charset="0"/>
              </a:rPr>
              <a:t>结点</a:t>
            </a:r>
            <a:endParaRPr lang="zh-CN" altLang="en-US" sz="2600" b="0" u="none" dirty="0">
              <a:solidFill>
                <a:srgbClr val="0000FF"/>
              </a:solidFill>
              <a:effectLst/>
              <a:latin typeface="Times New Roman" pitchFamily="18" charset="0"/>
              <a:ea typeface="仿宋_GB2312" pitchFamily="49" charset="-122"/>
              <a:cs typeface="Times New Roman" pitchFamily="18" charset="0"/>
            </a:endParaRPr>
          </a:p>
          <a:p>
            <a:pPr marL="342900" indent="-342900">
              <a:spcBef>
                <a:spcPts val="0"/>
              </a:spcBef>
              <a:buClr>
                <a:srgbClr val="0000FF"/>
              </a:buClr>
            </a:pPr>
            <a:r>
              <a:rPr lang="zh-CN" altLang="en-US"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1" u="none" dirty="0">
                <a:solidFill>
                  <a:srgbClr val="CC3300"/>
                </a:solidFill>
                <a:effectLst/>
                <a:latin typeface="Times New Roman" pitchFamily="18" charset="0"/>
                <a:ea typeface="仿宋_GB2312" pitchFamily="49" charset="-122"/>
                <a:cs typeface="Times New Roman" pitchFamily="18" charset="0"/>
              </a:rPr>
              <a:t>if</a:t>
            </a: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u="none" dirty="0">
                <a:solidFill>
                  <a:srgbClr val="CC3300"/>
                </a:solidFill>
                <a:effectLst/>
                <a:latin typeface="Times New Roman" pitchFamily="18" charset="0"/>
                <a:ea typeface="仿宋_GB2312" pitchFamily="49" charset="-122"/>
                <a:cs typeface="Times New Roman" pitchFamily="18" charset="0"/>
              </a:rPr>
              <a:t>&gt;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link</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NULL</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last</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NewNode</a:t>
            </a:r>
            <a:r>
              <a:rPr lang="en-US" altLang="zh-CN" sz="2600" b="1" u="none" dirty="0">
                <a:solidFill>
                  <a:srgbClr val="CC3300"/>
                </a:solidFill>
                <a:effectLst/>
                <a:latin typeface="Times New Roman" pitchFamily="18" charset="0"/>
                <a:ea typeface="仿宋_GB2312" pitchFamily="49" charset="-122"/>
                <a:cs typeface="Times New Roman" pitchFamily="18" charset="0"/>
              </a:rPr>
              <a:t>;</a:t>
            </a:r>
          </a:p>
          <a:p>
            <a:pPr marL="342900" indent="-342900">
              <a:spcBef>
                <a:spcPts val="0"/>
              </a:spcBef>
              <a:buClr>
                <a:srgbClr val="0000FF"/>
              </a:buClr>
            </a:pPr>
            <a:r>
              <a:rPr lang="en-US" altLang="zh-CN" sz="2600" u="none" dirty="0">
                <a:solidFill>
                  <a:srgbClr val="CC3300"/>
                </a:solidFill>
                <a:effectLst/>
                <a:latin typeface="Times New Roman" pitchFamily="18" charset="0"/>
                <a:ea typeface="仿宋_GB2312" pitchFamily="49" charset="-122"/>
                <a:cs typeface="Times New Roman" pitchFamily="18" charset="0"/>
              </a:rPr>
              <a:t>	</a:t>
            </a:r>
            <a:r>
              <a:rPr lang="en-US" altLang="zh-CN" sz="2600" b="0" u="none" dirty="0">
                <a:solidFill>
                  <a:srgbClr val="CC3300"/>
                </a:solidFill>
                <a:effectLst/>
                <a:latin typeface="Times New Roman" pitchFamily="18" charset="0"/>
                <a:ea typeface="仿宋_GB2312" pitchFamily="49" charset="-122"/>
                <a:cs typeface="Times New Roman" pitchFamily="18" charset="0"/>
              </a:rPr>
              <a:t>p</a:t>
            </a:r>
            <a:r>
              <a:rPr lang="en-US" altLang="zh-CN" sz="2600" u="none" dirty="0">
                <a:solidFill>
                  <a:srgbClr val="CC3300"/>
                </a:solidFill>
                <a:effectLst/>
                <a:latin typeface="Times New Roman" pitchFamily="18" charset="0"/>
                <a:ea typeface="仿宋_GB2312" pitchFamily="49" charset="-122"/>
                <a:cs typeface="Times New Roman" pitchFamily="18" charset="0"/>
              </a:rPr>
              <a:t>-&gt;</a:t>
            </a:r>
            <a:r>
              <a:rPr lang="en-US" altLang="zh-CN" sz="2600" b="0" u="none" dirty="0" smtClean="0">
                <a:solidFill>
                  <a:srgbClr val="CC3300"/>
                </a:solidFill>
                <a:effectLst/>
                <a:latin typeface="Times New Roman" pitchFamily="18" charset="0"/>
                <a:ea typeface="仿宋_GB2312" pitchFamily="49" charset="-122"/>
                <a:cs typeface="Times New Roman" pitchFamily="18" charset="0"/>
              </a:rPr>
              <a:t>link</a:t>
            </a:r>
            <a:r>
              <a:rPr lang="en-US" altLang="zh-CN" sz="2600" u="none" dirty="0" smtClean="0">
                <a:solidFill>
                  <a:srgbClr val="CC3300"/>
                </a:solidFill>
                <a:effectLst/>
                <a:latin typeface="Times New Roman" pitchFamily="18" charset="0"/>
                <a:ea typeface="仿宋_GB2312" pitchFamily="49" charset="-122"/>
                <a:cs typeface="Times New Roman" pitchFamily="18" charset="0"/>
              </a:rPr>
              <a:t>=</a:t>
            </a:r>
            <a:r>
              <a:rPr lang="en-US" altLang="zh-CN" sz="2600" b="0" u="none" dirty="0" err="1" smtClean="0">
                <a:solidFill>
                  <a:srgbClr val="CC3300"/>
                </a:solidFill>
                <a:effectLst/>
                <a:latin typeface="Times New Roman" pitchFamily="18" charset="0"/>
                <a:ea typeface="仿宋_GB2312" pitchFamily="49" charset="-122"/>
                <a:cs typeface="Times New Roman" pitchFamily="18" charset="0"/>
              </a:rPr>
              <a:t>NewNode</a:t>
            </a:r>
            <a:r>
              <a:rPr lang="en-US" altLang="zh-CN" sz="2600" b="1" u="none" dirty="0">
                <a:solidFill>
                  <a:srgbClr val="CC3300"/>
                </a:solidFill>
                <a:effectLst/>
                <a:latin typeface="Times New Roman" pitchFamily="18" charset="0"/>
                <a:ea typeface="仿宋_GB2312" pitchFamily="49" charset="-122"/>
                <a:cs typeface="Times New Roman" pitchFamily="18" charset="0"/>
              </a:rPr>
              <a:t>;</a:t>
            </a:r>
          </a:p>
          <a:p>
            <a:pPr marL="342900" indent="-342900">
              <a:spcBef>
                <a:spcPts val="0"/>
              </a:spcBef>
              <a:buClr>
                <a:srgbClr val="0000FF"/>
              </a:buClr>
            </a:pPr>
            <a:r>
              <a:rPr lang="en-US" altLang="zh-CN" sz="2600" b="1" u="none" dirty="0">
                <a:solidFill>
                  <a:srgbClr val="CC3300"/>
                </a:solidFill>
                <a:effectLst/>
                <a:latin typeface="Times New Roman" pitchFamily="18" charset="0"/>
                <a:cs typeface="Times New Roman" pitchFamily="18" charset="0"/>
              </a:rPr>
              <a:t>	return </a:t>
            </a:r>
            <a:r>
              <a:rPr lang="en-US" altLang="zh-CN" sz="2600" b="0" u="none" dirty="0">
                <a:solidFill>
                  <a:srgbClr val="CC3300"/>
                </a:solidFill>
                <a:effectLst/>
                <a:latin typeface="Times New Roman" pitchFamily="18" charset="0"/>
                <a:cs typeface="Times New Roman" pitchFamily="18" charset="0"/>
              </a:rPr>
              <a:t>true</a:t>
            </a:r>
            <a:r>
              <a:rPr lang="en-US" altLang="zh-CN" sz="2600" b="1" u="none" dirty="0">
                <a:solidFill>
                  <a:srgbClr val="CC3300"/>
                </a:solidFill>
                <a:effectLst/>
                <a:latin typeface="Times New Roman" pitchFamily="18" charset="0"/>
                <a:cs typeface="Times New Roman" pitchFamily="18" charset="0"/>
              </a:rPr>
              <a:t>;</a:t>
            </a:r>
            <a:r>
              <a:rPr lang="en-US" altLang="zh-CN" sz="2600" u="none" dirty="0">
                <a:solidFill>
                  <a:srgbClr val="CC3300"/>
                </a:solidFill>
                <a:effectLst/>
                <a:latin typeface="Times New Roman" pitchFamily="18" charset="0"/>
                <a:cs typeface="Times New Roman" pitchFamily="18" charset="0"/>
              </a:rPr>
              <a:t> </a:t>
            </a:r>
            <a:r>
              <a:rPr lang="en-US" altLang="zh-CN" sz="2600" u="none" dirty="0" smtClean="0">
                <a:solidFill>
                  <a:srgbClr val="CC3300"/>
                </a:solidFill>
                <a:effectLst/>
                <a:latin typeface="Times New Roman" pitchFamily="18" charset="0"/>
                <a:cs typeface="Times New Roman" pitchFamily="18" charset="0"/>
              </a:rPr>
              <a:t> </a:t>
            </a:r>
            <a:r>
              <a:rPr lang="en-US" altLang="zh-CN" sz="2600" b="0" u="none" dirty="0" smtClean="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插入成功，函数</a:t>
            </a:r>
            <a:r>
              <a:rPr lang="zh-CN" altLang="en-US" sz="2600" b="0" u="none" dirty="0" smtClean="0">
                <a:solidFill>
                  <a:srgbClr val="0000FF"/>
                </a:solidFill>
                <a:effectLst/>
                <a:latin typeface="Times New Roman" pitchFamily="18" charset="0"/>
                <a:cs typeface="Times New Roman" pitchFamily="18" charset="0"/>
              </a:rPr>
              <a:t>返回</a:t>
            </a:r>
            <a:r>
              <a:rPr lang="en-US" altLang="zh-CN" sz="2600" u="none" dirty="0" smtClean="0">
                <a:solidFill>
                  <a:srgbClr val="FF0000"/>
                </a:solidFill>
                <a:effectLst/>
                <a:latin typeface="Times New Roman" pitchFamily="18" charset="0"/>
                <a:cs typeface="Times New Roman" pitchFamily="18" charset="0"/>
              </a:rPr>
              <a:t>true</a:t>
            </a:r>
            <a:endParaRPr lang="en-US" altLang="zh-CN" sz="2600" u="none" dirty="0">
              <a:solidFill>
                <a:srgbClr val="FF0000"/>
              </a:solidFill>
              <a:effectLst/>
              <a:latin typeface="Times New Roman" pitchFamily="18" charset="0"/>
              <a:cs typeface="Times New Roman" pitchFamily="18" charset="0"/>
            </a:endParaRPr>
          </a:p>
          <a:p>
            <a:pPr marL="342900" indent="-342900">
              <a:spcBef>
                <a:spcPts val="0"/>
              </a:spcBef>
              <a:buClr>
                <a:schemeClr val="tx1"/>
              </a:buClr>
            </a:pPr>
            <a:r>
              <a:rPr lang="en-US" altLang="zh-CN" sz="2600" b="1" u="none" dirty="0">
                <a:solidFill>
                  <a:srgbClr val="CC33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167</a:t>
            </a:fld>
            <a:endParaRPr lang="en-US" altLang="zh-CN"/>
          </a:p>
        </p:txBody>
      </p:sp>
      <p:sp>
        <p:nvSpPr>
          <p:cNvPr id="3" name="Rectangle 4"/>
          <p:cNvSpPr>
            <a:spLocks noChangeArrowheads="1"/>
          </p:cNvSpPr>
          <p:nvPr/>
        </p:nvSpPr>
        <p:spPr bwMode="auto">
          <a:xfrm>
            <a:off x="468313" y="692150"/>
            <a:ext cx="8305800" cy="5353050"/>
          </a:xfrm>
          <a:prstGeom prst="rect">
            <a:avLst/>
          </a:prstGeom>
          <a:noFill/>
          <a:ln w="9525">
            <a:noFill/>
            <a:miter lim="800000"/>
            <a:headEnd/>
            <a:tailEnd/>
          </a:ln>
          <a:effectLst/>
        </p:spPr>
        <p:txBody>
          <a:bodyPr/>
          <a:lstStyle/>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template &lt;class Type&gt; </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		</a:t>
            </a:r>
            <a:r>
              <a:rPr lang="en-US" altLang="zh-CN" sz="2400" b="1" u="none" dirty="0" err="1">
                <a:solidFill>
                  <a:srgbClr val="CC3300"/>
                </a:solidFill>
                <a:effectLst/>
                <a:latin typeface="Times New Roman" pitchFamily="18" charset="0"/>
                <a:cs typeface="Times New Roman" pitchFamily="18" charset="0"/>
              </a:rPr>
              <a:t>bool</a:t>
            </a:r>
            <a:r>
              <a:rPr lang="en-US" altLang="zh-CN" sz="2400" b="1" u="none" dirty="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List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 :: </a:t>
            </a:r>
            <a:r>
              <a:rPr lang="en-US" altLang="zh-CN" sz="2400" b="0" u="none" dirty="0" smtClean="0">
                <a:solidFill>
                  <a:srgbClr val="CC3300"/>
                </a:solidFill>
                <a:effectLst/>
                <a:latin typeface="Times New Roman" pitchFamily="18" charset="0"/>
                <a:cs typeface="Times New Roman" pitchFamily="18" charset="0"/>
              </a:rPr>
              <a:t>Remove</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i</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Type</a:t>
            </a:r>
            <a:r>
              <a:rPr lang="en-US" altLang="zh-CN" sz="2400" u="none" dirty="0">
                <a:solidFill>
                  <a:srgbClr val="CC3300"/>
                </a:solidFill>
                <a:effectLst/>
                <a:latin typeface="Times New Roman" pitchFamily="18" charset="0"/>
                <a:cs typeface="Times New Roman" pitchFamily="18" charset="0"/>
              </a:rPr>
              <a:t>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b="0" u="none" dirty="0">
                <a:solidFill>
                  <a:srgbClr val="0000FF"/>
                </a:solidFill>
                <a:effectLst/>
                <a:latin typeface="Times New Roman" pitchFamily="18" charset="0"/>
                <a:cs typeface="Times New Roman" pitchFamily="18" charset="0"/>
              </a:rPr>
              <a:t>//</a:t>
            </a:r>
            <a:r>
              <a:rPr lang="zh-CN" altLang="en-US" sz="2400" b="0" u="none" dirty="0">
                <a:solidFill>
                  <a:srgbClr val="0000FF"/>
                </a:solidFill>
                <a:effectLst/>
                <a:latin typeface="Times New Roman" pitchFamily="18" charset="0"/>
                <a:cs typeface="Times New Roman" pitchFamily="18" charset="0"/>
              </a:rPr>
              <a:t>将链表中的</a:t>
            </a:r>
            <a:r>
              <a:rPr lang="zh-CN" altLang="en-US" sz="2400" b="0" u="none" dirty="0" smtClean="0">
                <a:solidFill>
                  <a:srgbClr val="0000FF"/>
                </a:solidFill>
                <a:effectLst/>
                <a:latin typeface="Times New Roman" pitchFamily="18" charset="0"/>
                <a:cs typeface="Times New Roman" pitchFamily="18" charset="0"/>
              </a:rPr>
              <a:t>第</a:t>
            </a:r>
            <a:r>
              <a:rPr lang="en-US" altLang="zh-CN" sz="2400" u="none" dirty="0" err="1" smtClean="0">
                <a:solidFill>
                  <a:srgbClr val="FF0000"/>
                </a:solidFill>
                <a:effectLst/>
                <a:latin typeface="Times New Roman" pitchFamily="18" charset="0"/>
                <a:cs typeface="Times New Roman" pitchFamily="18" charset="0"/>
              </a:rPr>
              <a:t>i</a:t>
            </a:r>
            <a:r>
              <a:rPr lang="zh-CN" altLang="en-US" sz="2400" b="0" u="none" dirty="0" smtClean="0">
                <a:solidFill>
                  <a:srgbClr val="0000FF"/>
                </a:solidFill>
                <a:effectLst/>
                <a:latin typeface="Times New Roman" pitchFamily="18" charset="0"/>
                <a:cs typeface="Times New Roman" pitchFamily="18" charset="0"/>
              </a:rPr>
              <a:t>个</a:t>
            </a:r>
            <a:r>
              <a:rPr lang="zh-CN" altLang="en-US" sz="2400" b="0" u="none" dirty="0">
                <a:solidFill>
                  <a:srgbClr val="0000FF"/>
                </a:solidFill>
                <a:effectLst/>
                <a:latin typeface="Times New Roman" pitchFamily="18" charset="0"/>
                <a:cs typeface="Times New Roman" pitchFamily="18" charset="0"/>
              </a:rPr>
              <a:t>元素删去</a:t>
            </a:r>
          </a:p>
          <a:p>
            <a:pPr marL="342900" indent="-342900">
              <a:spcBef>
                <a:spcPts val="0"/>
              </a:spcBef>
              <a:buClr>
                <a:schemeClr val="tx1"/>
              </a:buClr>
            </a:pPr>
            <a:r>
              <a:rPr lang="zh-CN" altLang="en-US" sz="2400" b="1" u="none" dirty="0">
                <a:solidFill>
                  <a:srgbClr val="CC3300"/>
                </a:solidFill>
                <a:effectLst/>
                <a:latin typeface="Times New Roman" pitchFamily="18" charset="0"/>
                <a:ea typeface="仿宋_GB2312" pitchFamily="49" charset="-122"/>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b="1" u="none" dirty="0">
                <a:solidFill>
                  <a:srgbClr val="CC3300"/>
                </a:solidFill>
                <a:effectLst/>
                <a:latin typeface="Times New Roman" pitchFamily="18" charset="0"/>
                <a:cs typeface="Times New Roman" pitchFamily="18" charset="0"/>
              </a:rPr>
              <a:t> &lt;Type&gt; </a:t>
            </a:r>
            <a:r>
              <a:rPr lang="en-US" altLang="zh-CN" sz="2400" u="none" dirty="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Locate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a:t>
            </a:r>
            <a:r>
              <a:rPr lang="en-US" altLang="zh-CN" sz="2400" b="0" u="none" dirty="0">
                <a:solidFill>
                  <a:srgbClr val="CC3300"/>
                </a:solidFill>
                <a:effectLst/>
                <a:latin typeface="Times New Roman" pitchFamily="18" charset="0"/>
                <a:cs typeface="Times New Roman" pitchFamily="18" charset="0"/>
              </a:rPr>
              <a:t>q</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//p</a:t>
            </a:r>
            <a:r>
              <a:rPr lang="zh-CN" altLang="en-US" sz="2400" b="0" u="none" dirty="0" smtClean="0">
                <a:solidFill>
                  <a:srgbClr val="0000FF"/>
                </a:solidFill>
                <a:effectLst/>
                <a:latin typeface="Times New Roman" pitchFamily="18" charset="0"/>
                <a:cs typeface="Times New Roman" pitchFamily="18" charset="0"/>
              </a:rPr>
              <a:t>定位</a:t>
            </a:r>
            <a:r>
              <a:rPr lang="zh-CN" altLang="en-US" sz="2400" b="0" u="none" dirty="0">
                <a:solidFill>
                  <a:srgbClr val="0000FF"/>
                </a:solidFill>
                <a:effectLst/>
                <a:latin typeface="Times New Roman" pitchFamily="18" charset="0"/>
                <a:cs typeface="Times New Roman" pitchFamily="18" charset="0"/>
              </a:rPr>
              <a:t>于</a:t>
            </a:r>
            <a:r>
              <a:rPr lang="zh-CN" altLang="en-US" sz="2400" b="0" u="none" dirty="0" smtClean="0">
                <a:solidFill>
                  <a:srgbClr val="0000FF"/>
                </a:solidFill>
                <a:effectLst/>
                <a:latin typeface="Times New Roman" pitchFamily="18" charset="0"/>
                <a:cs typeface="Times New Roman" pitchFamily="18" charset="0"/>
              </a:rPr>
              <a:t>第</a:t>
            </a:r>
            <a:r>
              <a:rPr lang="en-US" altLang="zh-CN" sz="2400" u="none" dirty="0" smtClean="0">
                <a:solidFill>
                  <a:srgbClr val="FF0000"/>
                </a:solidFill>
                <a:effectLst/>
                <a:latin typeface="Times New Roman" pitchFamily="18" charset="0"/>
                <a:cs typeface="Times New Roman" pitchFamily="18" charset="0"/>
              </a:rPr>
              <a:t>i-1</a:t>
            </a:r>
            <a:r>
              <a:rPr lang="zh-CN" altLang="en-US" sz="2400" b="0" u="none" dirty="0" smtClean="0">
                <a:solidFill>
                  <a:srgbClr val="0000FF"/>
                </a:solidFill>
                <a:effectLst/>
                <a:latin typeface="Times New Roman" pitchFamily="18" charset="0"/>
                <a:cs typeface="Times New Roman" pitchFamily="18" charset="0"/>
              </a:rPr>
              <a:t>个</a:t>
            </a:r>
            <a:r>
              <a:rPr lang="zh-CN" altLang="en-US" sz="2400" b="0" u="none" dirty="0">
                <a:solidFill>
                  <a:srgbClr val="0000FF"/>
                </a:solidFill>
                <a:effectLst/>
                <a:latin typeface="Times New Roman" pitchFamily="18" charset="0"/>
                <a:cs typeface="Times New Roman" pitchFamily="18" charset="0"/>
              </a:rPr>
              <a:t>元素</a:t>
            </a:r>
            <a:endParaRPr lang="zh-CN" altLang="en-US" sz="2400" b="0" u="none" dirty="0">
              <a:solidFill>
                <a:srgbClr val="0000FF"/>
              </a:solidFill>
              <a:effectLst/>
              <a:latin typeface="Times New Roman" pitchFamily="18" charset="0"/>
              <a:ea typeface="仿宋_GB2312" pitchFamily="49" charset="-122"/>
              <a:cs typeface="Times New Roman" pitchFamily="18" charset="0"/>
            </a:endParaRPr>
          </a:p>
          <a:p>
            <a:pPr marL="342900" indent="-342900">
              <a:spcBef>
                <a:spcPts val="0"/>
              </a:spcBef>
              <a:buClr>
                <a:schemeClr val="tx1"/>
              </a:buClr>
            </a:pPr>
            <a:r>
              <a:rPr lang="zh-CN" altLang="en-US" sz="2400" b="1" u="none" dirty="0">
                <a:solidFill>
                  <a:srgbClr val="CC3300"/>
                </a:solidFill>
                <a:effectLst/>
                <a:latin typeface="Times New Roman" pitchFamily="18" charset="0"/>
                <a:ea typeface="仿宋_GB2312" pitchFamily="49" charset="-122"/>
                <a:cs typeface="Times New Roman" pitchFamily="18" charset="0"/>
              </a:rPr>
              <a:t>	 </a:t>
            </a:r>
            <a:r>
              <a:rPr lang="en-US" altLang="zh-CN" sz="2400" b="1" u="none" dirty="0">
                <a:solidFill>
                  <a:srgbClr val="CC3300"/>
                </a:solidFill>
                <a:effectLst/>
                <a:latin typeface="Times New Roman" pitchFamily="18" charset="0"/>
                <a:ea typeface="仿宋_GB2312" pitchFamily="49" charset="-122"/>
                <a:cs typeface="Times New Roman" pitchFamily="18" charset="0"/>
              </a:rPr>
              <a:t>if </a:t>
            </a:r>
            <a:r>
              <a:rPr lang="en-US" altLang="zh-CN" sz="2400" u="none" dirty="0" smtClean="0">
                <a:solidFill>
                  <a:srgbClr val="CC3300"/>
                </a:solidFill>
                <a:effectLst/>
                <a:latin typeface="Times New Roman" pitchFamily="18" charset="0"/>
                <a:ea typeface="仿宋_GB2312" pitchFamily="49" charset="-122"/>
                <a:cs typeface="Times New Roman" pitchFamily="18" charset="0"/>
              </a:rPr>
              <a:t>(</a:t>
            </a:r>
            <a:r>
              <a:rPr lang="en-US" altLang="zh-CN" sz="2400" b="0" u="none" dirty="0" smtClean="0">
                <a:solidFill>
                  <a:srgbClr val="CC3300"/>
                </a:solidFill>
                <a:effectLst/>
                <a:latin typeface="Times New Roman" pitchFamily="18" charset="0"/>
                <a:ea typeface="仿宋_GB2312" pitchFamily="49" charset="-122"/>
                <a:cs typeface="Times New Roman" pitchFamily="18" charset="0"/>
              </a:rPr>
              <a:t>p</a:t>
            </a:r>
            <a:r>
              <a:rPr lang="en-US" altLang="zh-CN" sz="2400" u="none" dirty="0" smtClean="0">
                <a:solidFill>
                  <a:srgbClr val="CC3300"/>
                </a:solidFill>
                <a:effectLst/>
                <a:latin typeface="Times New Roman" pitchFamily="18" charset="0"/>
                <a:ea typeface="仿宋_GB2312" pitchFamily="49" charset="-122"/>
                <a:cs typeface="Times New Roman" pitchFamily="18" charset="0"/>
              </a:rPr>
              <a:t>==</a:t>
            </a:r>
            <a:r>
              <a:rPr lang="en-US" altLang="zh-CN" sz="2400" b="0" u="none" dirty="0" smtClean="0">
                <a:solidFill>
                  <a:srgbClr val="CC3300"/>
                </a:solidFill>
                <a:effectLst/>
                <a:latin typeface="Times New Roman" pitchFamily="18" charset="0"/>
                <a:ea typeface="仿宋_GB2312" pitchFamily="49" charset="-122"/>
                <a:cs typeface="Times New Roman" pitchFamily="18" charset="0"/>
              </a:rPr>
              <a:t>NULL</a:t>
            </a:r>
            <a:r>
              <a:rPr lang="en-US" altLang="zh-CN" sz="24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400" u="none" dirty="0">
                <a:solidFill>
                  <a:srgbClr val="CC3300"/>
                </a:solidFill>
                <a:effectLst/>
                <a:latin typeface="Times New Roman" pitchFamily="18" charset="0"/>
                <a:ea typeface="仿宋_GB2312" pitchFamily="49" charset="-122"/>
                <a:cs typeface="Times New Roman" pitchFamily="18" charset="0"/>
              </a:rPr>
              <a:t>|| </a:t>
            </a:r>
            <a:r>
              <a:rPr lang="en-US" altLang="zh-CN" sz="2400" b="0" u="none" dirty="0">
                <a:solidFill>
                  <a:srgbClr val="CC3300"/>
                </a:solidFill>
                <a:effectLst/>
                <a:latin typeface="Times New Roman" pitchFamily="18" charset="0"/>
                <a:ea typeface="仿宋_GB2312" pitchFamily="49" charset="-122"/>
                <a:cs typeface="Times New Roman" pitchFamily="18" charset="0"/>
              </a:rPr>
              <a:t>p</a:t>
            </a:r>
            <a:r>
              <a:rPr lang="en-US" altLang="zh-CN" sz="2400" u="none" dirty="0">
                <a:solidFill>
                  <a:srgbClr val="CC3300"/>
                </a:solidFill>
                <a:effectLst/>
                <a:latin typeface="Times New Roman" pitchFamily="18" charset="0"/>
                <a:ea typeface="仿宋_GB2312" pitchFamily="49" charset="-122"/>
                <a:cs typeface="Times New Roman" pitchFamily="18" charset="0"/>
              </a:rPr>
              <a:t>-&gt;</a:t>
            </a:r>
            <a:r>
              <a:rPr lang="en-US" altLang="zh-CN" sz="2400" b="0" u="none" dirty="0" smtClean="0">
                <a:solidFill>
                  <a:srgbClr val="CC3300"/>
                </a:solidFill>
                <a:effectLst/>
                <a:latin typeface="Times New Roman" pitchFamily="18" charset="0"/>
                <a:ea typeface="仿宋_GB2312" pitchFamily="49" charset="-122"/>
                <a:cs typeface="Times New Roman" pitchFamily="18" charset="0"/>
              </a:rPr>
              <a:t>link</a:t>
            </a:r>
            <a:r>
              <a:rPr lang="en-US" altLang="zh-CN" sz="2400" u="none" dirty="0" smtClean="0">
                <a:solidFill>
                  <a:srgbClr val="CC3300"/>
                </a:solidFill>
                <a:effectLst/>
                <a:latin typeface="Times New Roman" pitchFamily="18" charset="0"/>
                <a:ea typeface="仿宋_GB2312" pitchFamily="49" charset="-122"/>
                <a:cs typeface="Times New Roman" pitchFamily="18" charset="0"/>
              </a:rPr>
              <a:t>==</a:t>
            </a:r>
            <a:r>
              <a:rPr lang="en-US" altLang="zh-CN" sz="2400" b="0" u="none" dirty="0" smtClean="0">
                <a:solidFill>
                  <a:srgbClr val="CC3300"/>
                </a:solidFill>
                <a:effectLst/>
                <a:latin typeface="Times New Roman" pitchFamily="18" charset="0"/>
                <a:ea typeface="仿宋_GB2312" pitchFamily="49" charset="-122"/>
                <a:cs typeface="Times New Roman" pitchFamily="18" charset="0"/>
              </a:rPr>
              <a:t>NULL</a:t>
            </a:r>
            <a:r>
              <a:rPr lang="en-US" altLang="zh-CN" sz="24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400" u="none" dirty="0">
                <a:solidFill>
                  <a:srgbClr val="CC3300"/>
                </a:solidFill>
                <a:effectLst/>
                <a:latin typeface="Times New Roman" pitchFamily="18" charset="0"/>
                <a:ea typeface="仿宋_GB2312" pitchFamily="49" charset="-122"/>
                <a:cs typeface="Times New Roman" pitchFamily="18" charset="0"/>
              </a:rPr>
              <a:t>) </a:t>
            </a:r>
            <a:r>
              <a:rPr lang="en-US" altLang="zh-CN" sz="24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400" b="1" u="none" dirty="0" smtClean="0">
                <a:solidFill>
                  <a:srgbClr val="CC3300"/>
                </a:solidFill>
                <a:effectLst/>
                <a:latin typeface="Times New Roman" pitchFamily="18" charset="0"/>
                <a:ea typeface="仿宋_GB2312" pitchFamily="49" charset="-122"/>
                <a:cs typeface="Times New Roman" pitchFamily="18" charset="0"/>
              </a:rPr>
              <a:t>return</a:t>
            </a:r>
            <a:r>
              <a:rPr lang="en-US" altLang="zh-CN" sz="24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400" u="none" dirty="0">
                <a:solidFill>
                  <a:srgbClr val="CC3300"/>
                </a:solidFill>
                <a:effectLst/>
                <a:latin typeface="Times New Roman" pitchFamily="18" charset="0"/>
                <a:ea typeface="仿宋_GB2312" pitchFamily="49" charset="-122"/>
                <a:cs typeface="Times New Roman" pitchFamily="18" charset="0"/>
              </a:rPr>
              <a:t>false</a:t>
            </a:r>
            <a:r>
              <a:rPr lang="en-US" altLang="zh-CN" sz="2400" b="1" u="none" dirty="0">
                <a:solidFill>
                  <a:srgbClr val="CC3300"/>
                </a:solidFill>
                <a:effectLst/>
                <a:latin typeface="Times New Roman" pitchFamily="18" charset="0"/>
                <a:ea typeface="仿宋_GB2312" pitchFamily="49" charset="-122"/>
                <a:cs typeface="Times New Roman" pitchFamily="18" charset="0"/>
              </a:rPr>
              <a:t>;</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en-US" altLang="zh-CN" sz="2400" u="none" dirty="0" err="1" smtClean="0">
                <a:solidFill>
                  <a:srgbClr val="FF0000"/>
                </a:solidFill>
                <a:effectLst/>
                <a:latin typeface="Times New Roman" pitchFamily="18" charset="0"/>
                <a:cs typeface="Times New Roman" pitchFamily="18" charset="0"/>
              </a:rPr>
              <a:t>i</a:t>
            </a:r>
            <a:r>
              <a:rPr lang="zh-CN" altLang="en-US" sz="2400" b="0" u="none" dirty="0" smtClean="0">
                <a:solidFill>
                  <a:srgbClr val="0000FF"/>
                </a:solidFill>
                <a:effectLst/>
                <a:latin typeface="Times New Roman" pitchFamily="18" charset="0"/>
                <a:cs typeface="Times New Roman" pitchFamily="18" charset="0"/>
              </a:rPr>
              <a:t>的</a:t>
            </a:r>
            <a:r>
              <a:rPr lang="zh-CN" altLang="en-US" sz="2400" b="0" u="none" dirty="0">
                <a:solidFill>
                  <a:srgbClr val="0000FF"/>
                </a:solidFill>
                <a:effectLst/>
                <a:latin typeface="Times New Roman" pitchFamily="18" charset="0"/>
                <a:cs typeface="Times New Roman" pitchFamily="18" charset="0"/>
              </a:rPr>
              <a:t>值不合理或空表，</a:t>
            </a:r>
            <a:r>
              <a:rPr lang="zh-CN" altLang="en-US" sz="2400" b="0" u="none" dirty="0" smtClean="0">
                <a:solidFill>
                  <a:srgbClr val="0000FF"/>
                </a:solidFill>
                <a:effectLst/>
                <a:latin typeface="Times New Roman" pitchFamily="18" charset="0"/>
                <a:cs typeface="Times New Roman" pitchFamily="18" charset="0"/>
              </a:rPr>
              <a:t>返回</a:t>
            </a:r>
            <a:r>
              <a:rPr lang="en-US" altLang="zh-CN" sz="2400" u="none" dirty="0" err="1" smtClean="0">
                <a:solidFill>
                  <a:srgbClr val="FF0000"/>
                </a:solidFill>
                <a:effectLst/>
                <a:latin typeface="Times New Roman" pitchFamily="18" charset="0"/>
                <a:cs typeface="Times New Roman" pitchFamily="18" charset="0"/>
              </a:rPr>
              <a:t>flase</a:t>
            </a:r>
            <a:endParaRPr lang="en-US" altLang="zh-CN" sz="2400" u="none" dirty="0">
              <a:solidFill>
                <a:srgbClr val="FF0000"/>
              </a:solidFill>
              <a:effectLst/>
              <a:latin typeface="Times New Roman" pitchFamily="18" charset="0"/>
              <a:ea typeface="仿宋_GB2312" pitchFamily="49" charset="-122"/>
              <a:cs typeface="Times New Roman" pitchFamily="18" charset="0"/>
            </a:endParaRPr>
          </a:p>
          <a:p>
            <a:pPr marL="342900" indent="-342900">
              <a:spcBef>
                <a:spcPts val="0"/>
              </a:spcBef>
            </a:pPr>
            <a:r>
              <a:rPr lang="en-US" altLang="zh-CN" sz="2400" u="none" dirty="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&gt;</a:t>
            </a:r>
            <a:r>
              <a:rPr lang="en-US" altLang="zh-CN" sz="2400" b="0" u="none" dirty="0">
                <a:solidFill>
                  <a:srgbClr val="CC3300"/>
                </a:solidFill>
                <a:effectLst/>
                <a:latin typeface="Times New Roman" pitchFamily="18" charset="0"/>
                <a:cs typeface="Times New Roman" pitchFamily="18" charset="0"/>
              </a:rPr>
              <a:t>link</a:t>
            </a:r>
            <a:r>
              <a:rPr lang="en-US" altLang="zh-CN" sz="2400" b="1" u="none" dirty="0">
                <a:solidFill>
                  <a:srgbClr val="CC3300"/>
                </a:solidFill>
                <a:effectLst/>
                <a:latin typeface="Times New Roman" pitchFamily="18" charset="0"/>
                <a:cs typeface="Times New Roman" pitchFamily="18" charset="0"/>
              </a:rPr>
              <a:t>; </a:t>
            </a:r>
            <a:r>
              <a:rPr lang="en-US" altLang="zh-CN" sz="2400" b="1"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b="1"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&gt;</a:t>
            </a:r>
            <a:r>
              <a:rPr lang="en-US" altLang="zh-CN" sz="2400" b="0" u="none" dirty="0">
                <a:solidFill>
                  <a:srgbClr val="CC3300"/>
                </a:solidFill>
                <a:effectLst/>
                <a:latin typeface="Times New Roman" pitchFamily="18" charset="0"/>
                <a:cs typeface="Times New Roman" pitchFamily="18" charset="0"/>
              </a:rPr>
              <a:t>link</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pPr>
            <a:r>
              <a:rPr lang="en-US" altLang="zh-CN" sz="2400" b="1" u="none" dirty="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en-US" altLang="zh-CN" sz="2400" u="none" dirty="0" smtClean="0">
                <a:solidFill>
                  <a:srgbClr val="FF0000"/>
                </a:solidFill>
                <a:effectLst/>
                <a:latin typeface="Times New Roman" pitchFamily="18" charset="0"/>
                <a:cs typeface="Times New Roman" pitchFamily="18" charset="0"/>
              </a:rPr>
              <a:t>q</a:t>
            </a:r>
            <a:r>
              <a:rPr lang="zh-CN" altLang="en-US" sz="2400" b="0" u="none" dirty="0" smtClean="0">
                <a:solidFill>
                  <a:srgbClr val="0000FF"/>
                </a:solidFill>
                <a:effectLst/>
                <a:latin typeface="Times New Roman" pitchFamily="18" charset="0"/>
                <a:cs typeface="Times New Roman" pitchFamily="18" charset="0"/>
              </a:rPr>
              <a:t>指向</a:t>
            </a:r>
            <a:r>
              <a:rPr lang="zh-CN" altLang="en-US" sz="2400" b="0" u="none" dirty="0">
                <a:solidFill>
                  <a:srgbClr val="0000FF"/>
                </a:solidFill>
                <a:effectLst/>
                <a:latin typeface="Times New Roman" pitchFamily="18" charset="0"/>
                <a:cs typeface="Times New Roman" pitchFamily="18" charset="0"/>
              </a:rPr>
              <a:t>被删结点，重新拉链</a:t>
            </a:r>
          </a:p>
          <a:p>
            <a:pPr marL="342900" indent="-342900">
              <a:spcBef>
                <a:spcPts val="0"/>
              </a:spcBef>
              <a:buClr>
                <a:schemeClr val="tx1"/>
              </a:buClr>
            </a:pPr>
            <a:r>
              <a:rPr lang="zh-CN" altLang="en-US" sz="2400" u="none" dirty="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x</a:t>
            </a:r>
            <a:r>
              <a:rPr lang="en-US" altLang="zh-CN" sz="2400" b="1"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&gt;</a:t>
            </a:r>
            <a:r>
              <a:rPr lang="en-US" altLang="zh-CN" sz="2400" b="0" u="none" dirty="0">
                <a:solidFill>
                  <a:srgbClr val="CC3300"/>
                </a:solidFill>
                <a:effectLst/>
                <a:latin typeface="Times New Roman" pitchFamily="18" charset="0"/>
                <a:cs typeface="Times New Roman" pitchFamily="18" charset="0"/>
              </a:rPr>
              <a:t>data</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     </a:t>
            </a:r>
            <a:r>
              <a:rPr lang="en-US" altLang="zh-CN" sz="2400" b="0" u="none" dirty="0">
                <a:solidFill>
                  <a:srgbClr val="0000FF"/>
                </a:solidFill>
                <a:effectLst/>
                <a:latin typeface="Times New Roman" pitchFamily="18" charset="0"/>
                <a:cs typeface="Times New Roman" pitchFamily="18" charset="0"/>
              </a:rPr>
              <a:t>//</a:t>
            </a:r>
            <a:r>
              <a:rPr lang="zh-CN" altLang="en-US" sz="2400" b="0" u="none" dirty="0">
                <a:solidFill>
                  <a:srgbClr val="0000FF"/>
                </a:solidFill>
                <a:effectLst/>
                <a:latin typeface="Times New Roman" pitchFamily="18" charset="0"/>
                <a:cs typeface="Times New Roman" pitchFamily="18" charset="0"/>
              </a:rPr>
              <a:t>取出被删结点中的数据值</a:t>
            </a:r>
          </a:p>
          <a:p>
            <a:pPr marL="342900" indent="-342900">
              <a:spcBef>
                <a:spcPts val="0"/>
              </a:spcBef>
              <a:buClr>
                <a:schemeClr val="tx1"/>
              </a:buClr>
            </a:pPr>
            <a:r>
              <a:rPr lang="zh-CN" altLang="en-US"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if</a:t>
            </a:r>
            <a:r>
              <a:rPr lang="en-US" altLang="zh-CN" sz="2400" u="none" dirty="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last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last</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b="1" u="none" dirty="0">
                <a:solidFill>
                  <a:srgbClr val="CC3300"/>
                </a:solidFill>
                <a:effectLst/>
                <a:latin typeface="Times New Roman" pitchFamily="18" charset="0"/>
                <a:cs typeface="Times New Roman" pitchFamily="18" charset="0"/>
              </a:rPr>
              <a:t>;  </a:t>
            </a:r>
            <a:r>
              <a:rPr lang="en-US" altLang="zh-CN" sz="2400" b="0" u="none" dirty="0">
                <a:solidFill>
                  <a:srgbClr val="0000FF"/>
                </a:solidFill>
                <a:effectLst/>
                <a:latin typeface="Times New Roman" pitchFamily="18" charset="0"/>
                <a:cs typeface="Times New Roman" pitchFamily="18" charset="0"/>
              </a:rPr>
              <a:t>//</a:t>
            </a:r>
            <a:r>
              <a:rPr lang="zh-CN" altLang="en-US" sz="2400" b="0" u="none" dirty="0">
                <a:solidFill>
                  <a:srgbClr val="0000FF"/>
                </a:solidFill>
                <a:effectLst/>
                <a:latin typeface="Times New Roman" pitchFamily="18" charset="0"/>
                <a:cs typeface="Times New Roman" pitchFamily="18" charset="0"/>
              </a:rPr>
              <a:t>删除尾结点时，表尾指针修改</a:t>
            </a:r>
          </a:p>
          <a:p>
            <a:pPr marL="342900" indent="-342900">
              <a:spcBef>
                <a:spcPts val="0"/>
              </a:spcBef>
              <a:buClr>
                <a:schemeClr val="tx1"/>
              </a:buClr>
            </a:pPr>
            <a:r>
              <a:rPr lang="zh-CN" altLang="en-US"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delete</a:t>
            </a: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q</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return</a:t>
            </a:r>
            <a:r>
              <a:rPr lang="en-US" altLang="zh-CN" sz="2400" u="none" dirty="0">
                <a:solidFill>
                  <a:srgbClr val="CC3300"/>
                </a:solidFill>
                <a:effectLst/>
                <a:latin typeface="Times New Roman" pitchFamily="18" charset="0"/>
                <a:cs typeface="Times New Roman" pitchFamily="18" charset="0"/>
              </a:rPr>
              <a:t> true</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168</a:t>
            </a:fld>
            <a:endParaRPr lang="en-US" altLang="zh-CN"/>
          </a:p>
        </p:txBody>
      </p:sp>
      <p:sp>
        <p:nvSpPr>
          <p:cNvPr id="3" name="Rectangle 4"/>
          <p:cNvSpPr>
            <a:spLocks noChangeArrowheads="1"/>
          </p:cNvSpPr>
          <p:nvPr/>
        </p:nvSpPr>
        <p:spPr bwMode="auto">
          <a:xfrm>
            <a:off x="539750" y="549275"/>
            <a:ext cx="8604250" cy="5562600"/>
          </a:xfrm>
          <a:prstGeom prst="rect">
            <a:avLst/>
          </a:prstGeom>
          <a:noFill/>
          <a:ln w="9525">
            <a:noFill/>
            <a:miter lim="800000"/>
            <a:headEnd/>
            <a:tailEnd/>
          </a:ln>
          <a:effectLst/>
        </p:spPr>
        <p:txBody>
          <a:bodyPr/>
          <a:lstStyle/>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template &lt;class Type&gt; </a:t>
            </a:r>
            <a:r>
              <a:rPr lang="en-US" altLang="zh-CN" sz="2400" b="0" u="none" dirty="0">
                <a:solidFill>
                  <a:srgbClr val="CC3300"/>
                </a:solidFill>
                <a:effectLst/>
                <a:latin typeface="Times New Roman" pitchFamily="18" charset="0"/>
                <a:cs typeface="Times New Roman" pitchFamily="18" charset="0"/>
              </a:rPr>
              <a:t>List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&amp; </a:t>
            </a:r>
            <a:r>
              <a:rPr lang="en-US" altLang="zh-CN" sz="2400" b="0" u="none" dirty="0">
                <a:solidFill>
                  <a:srgbClr val="CC3300"/>
                </a:solidFill>
                <a:effectLst/>
                <a:latin typeface="Times New Roman" pitchFamily="18" charset="0"/>
                <a:cs typeface="Times New Roman" pitchFamily="18" charset="0"/>
              </a:rPr>
              <a:t>List</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 :: </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operator</a:t>
            </a: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&amp;</a:t>
            </a:r>
            <a:r>
              <a:rPr lang="en-US" altLang="zh-CN" sz="2400" b="0" u="none" dirty="0" smtClean="0">
                <a:solidFill>
                  <a:srgbClr val="CC3300"/>
                </a:solidFill>
                <a:effectLst/>
                <a:latin typeface="Times New Roman" pitchFamily="18" charset="0"/>
                <a:cs typeface="Times New Roman" pitchFamily="18" charset="0"/>
              </a:rPr>
              <a:t>L</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Type</a:t>
            </a:r>
            <a:r>
              <a:rPr lang="en-US" altLang="zh-CN" sz="2400" u="none" dirty="0">
                <a:solidFill>
                  <a:srgbClr val="CC3300"/>
                </a:solidFill>
                <a:effectLst/>
                <a:latin typeface="Times New Roman" pitchFamily="18" charset="0"/>
                <a:cs typeface="Times New Roman" pitchFamily="18" charset="0"/>
              </a:rPr>
              <a:t> </a:t>
            </a:r>
            <a:r>
              <a:rPr lang="en-US" altLang="zh-CN" sz="2400" b="0" u="none" dirty="0">
                <a:solidFill>
                  <a:srgbClr val="CC3300"/>
                </a:solidFill>
                <a:effectLst/>
                <a:latin typeface="Times New Roman" pitchFamily="18" charset="0"/>
                <a:cs typeface="Times New Roman" pitchFamily="18" charset="0"/>
              </a:rPr>
              <a:t>value</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srcptr</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L</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GetHead</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a:solidFill>
                  <a:srgbClr val="CC3300"/>
                </a:solidFill>
                <a:effectLst/>
                <a:latin typeface="Times New Roman" pitchFamily="18" charset="0"/>
                <a:cs typeface="Times New Roman" pitchFamily="18" charset="0"/>
              </a:rPr>
              <a:t>)</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destptr</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first</a:t>
            </a:r>
            <a:r>
              <a:rPr lang="en-US" altLang="zh-CN" sz="2400" u="none" dirty="0" smtClean="0">
                <a:solidFill>
                  <a:srgbClr val="CC3300"/>
                </a:solidFill>
                <a:effectLst/>
                <a:latin typeface="Times New Roman" pitchFamily="18" charset="0"/>
                <a:cs typeface="Times New Roman" pitchFamily="18" charset="0"/>
              </a:rPr>
              <a:t> </a:t>
            </a:r>
            <a:endParaRPr lang="en-US" altLang="zh-CN" sz="2400"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smtClean="0">
                <a:solidFill>
                  <a:srgbClr val="CC3300"/>
                </a:solidFill>
                <a:effectLst/>
                <a:latin typeface="Times New Roman" pitchFamily="18" charset="0"/>
                <a:cs typeface="Times New Roman" pitchFamily="18" charset="0"/>
              </a:rPr>
              <a:t>new</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b="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    while</a:t>
            </a:r>
            <a:r>
              <a:rPr lang="en-US" altLang="zh-CN" sz="2400" u="none" dirty="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srcptr</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srcptr</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&gt;</a:t>
            </a:r>
            <a:r>
              <a:rPr lang="en-US" altLang="zh-CN" sz="2400" b="0" u="none" dirty="0">
                <a:solidFill>
                  <a:srgbClr val="CC3300"/>
                </a:solidFill>
                <a:effectLst/>
                <a:latin typeface="Times New Roman" pitchFamily="18" charset="0"/>
                <a:cs typeface="Times New Roman" pitchFamily="18" charset="0"/>
              </a:rPr>
              <a:t>link</a:t>
            </a:r>
            <a:r>
              <a:rPr lang="en-US" altLang="zh-CN" sz="2400" u="none" dirty="0">
                <a:solidFill>
                  <a:srgbClr val="CC3300"/>
                </a:solidFill>
                <a:effectLst/>
                <a:latin typeface="Times New Roman" pitchFamily="18" charset="0"/>
                <a:cs typeface="Times New Roman" pitchFamily="18" charset="0"/>
              </a:rPr>
              <a:t>-&gt;</a:t>
            </a:r>
            <a:r>
              <a:rPr lang="en-US" altLang="zh-CN" sz="2400" b="0" u="none" dirty="0">
                <a:solidFill>
                  <a:srgbClr val="CC3300"/>
                </a:solidFill>
                <a:effectLst/>
                <a:latin typeface="Times New Roman" pitchFamily="18" charset="0"/>
                <a:cs typeface="Times New Roman" pitchFamily="18" charset="0"/>
              </a:rPr>
              <a:t>data</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destptr</a:t>
            </a:r>
            <a:r>
              <a:rPr lang="en-US" altLang="zh-CN" sz="2400" u="none" dirty="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new</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LinkNode</a:t>
            </a: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&lt;Type&gt;</a:t>
            </a:r>
            <a:r>
              <a:rPr lang="en-US" altLang="zh-CN" sz="2400" u="none" dirty="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a:t>
            </a:r>
            <a:r>
              <a:rPr lang="en-US" altLang="zh-CN" sz="2400" b="1" u="none" dirty="0" smtClean="0">
                <a:solidFill>
                  <a:srgbClr val="CC3300"/>
                </a:solidFill>
                <a:effectLst/>
                <a:latin typeface="Times New Roman" pitchFamily="18" charset="0"/>
                <a:cs typeface="Times New Roman" pitchFamily="18" charset="0"/>
              </a:rPr>
              <a:t>;</a:t>
            </a:r>
            <a:r>
              <a:rPr lang="en-US" altLang="zh-CN" sz="2400" u="none" dirty="0" smtClean="0">
                <a:solidFill>
                  <a:srgbClr val="CC3300"/>
                </a:solidFill>
                <a:effectLst/>
                <a:latin typeface="Times New Roman" pitchFamily="18" charset="0"/>
                <a:cs typeface="Times New Roman" pitchFamily="18" charset="0"/>
              </a:rPr>
              <a:t>       </a:t>
            </a:r>
            <a:endParaRPr lang="en-US" altLang="zh-CN" sz="2400" u="none" dirty="0">
              <a:solidFill>
                <a:srgbClr val="CC3300"/>
              </a:solidFill>
              <a:effectLst/>
              <a:latin typeface="Times New Roman" pitchFamily="18" charset="0"/>
              <a:cs typeface="Times New Roman" pitchFamily="18" charset="0"/>
            </a:endParaRP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destptr</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destptr</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&gt;</a:t>
            </a:r>
            <a:r>
              <a:rPr lang="en-US" altLang="zh-CN" sz="2400" b="0" u="none" dirty="0">
                <a:solidFill>
                  <a:srgbClr val="CC3300"/>
                </a:solidFill>
                <a:effectLst/>
                <a:latin typeface="Times New Roman" pitchFamily="18" charset="0"/>
                <a:cs typeface="Times New Roman" pitchFamily="18" charset="0"/>
              </a:rPr>
              <a:t>link</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srcptr</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srcptr</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a:solidFill>
                  <a:srgbClr val="CC3300"/>
                </a:solidFill>
                <a:effectLst/>
                <a:latin typeface="Times New Roman" pitchFamily="18" charset="0"/>
                <a:cs typeface="Times New Roman" pitchFamily="18" charset="0"/>
              </a:rPr>
              <a:t>&gt;</a:t>
            </a:r>
            <a:r>
              <a:rPr lang="en-US" altLang="zh-CN" sz="2400" b="0" u="none" dirty="0">
                <a:solidFill>
                  <a:srgbClr val="CC3300"/>
                </a:solidFill>
                <a:effectLst/>
                <a:latin typeface="Times New Roman" pitchFamily="18" charset="0"/>
                <a:cs typeface="Times New Roman" pitchFamily="18" charset="0"/>
              </a:rPr>
              <a:t>link</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u="none" dirty="0">
                <a:solidFill>
                  <a:srgbClr val="CC3300"/>
                </a:solidFill>
                <a:effectLst/>
                <a:latin typeface="Times New Roman" pitchFamily="18" charset="0"/>
                <a:cs typeface="Times New Roman" pitchFamily="18" charset="0"/>
              </a:rPr>
              <a:t>    </a:t>
            </a:r>
            <a:r>
              <a:rPr lang="en-US" altLang="zh-CN" sz="2400" b="0" u="none" dirty="0" err="1">
                <a:solidFill>
                  <a:srgbClr val="CC3300"/>
                </a:solidFill>
                <a:effectLst/>
                <a:latin typeface="Times New Roman" pitchFamily="18" charset="0"/>
                <a:cs typeface="Times New Roman" pitchFamily="18" charset="0"/>
              </a:rPr>
              <a:t>destptr</a:t>
            </a:r>
            <a:r>
              <a:rPr lang="en-US" altLang="zh-CN" sz="2400" u="none" dirty="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b="1" u="none" dirty="0">
                <a:solidFill>
                  <a:srgbClr val="CC3300"/>
                </a:solidFill>
                <a:effectLst/>
                <a:latin typeface="Times New Roman" pitchFamily="18" charset="0"/>
                <a:cs typeface="Times New Roman" pitchFamily="18" charset="0"/>
              </a:rPr>
              <a:t>;</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    return </a:t>
            </a:r>
            <a:r>
              <a:rPr lang="en-US" altLang="zh-CN" sz="2400" u="none" dirty="0">
                <a:solidFill>
                  <a:srgbClr val="CC3300"/>
                </a:solidFill>
                <a:effectLst/>
                <a:latin typeface="Times New Roman" pitchFamily="18" charset="0"/>
                <a:cs typeface="Times New Roman" pitchFamily="18" charset="0"/>
              </a:rPr>
              <a:t>*</a:t>
            </a:r>
            <a:r>
              <a:rPr lang="en-US" altLang="zh-CN" sz="2400" b="1" u="none" dirty="0">
                <a:solidFill>
                  <a:srgbClr val="CC3300"/>
                </a:solidFill>
                <a:effectLst/>
                <a:latin typeface="Times New Roman" pitchFamily="18" charset="0"/>
                <a:cs typeface="Times New Roman" pitchFamily="18" charset="0"/>
              </a:rPr>
              <a:t>this;</a:t>
            </a:r>
          </a:p>
          <a:p>
            <a:pPr marL="342900" indent="-342900">
              <a:spcBef>
                <a:spcPts val="0"/>
              </a:spcBef>
              <a:buClr>
                <a:schemeClr val="tx1"/>
              </a:buClr>
            </a:pPr>
            <a:r>
              <a:rPr lang="en-US" altLang="zh-CN" sz="2400" b="1" u="none" dirty="0">
                <a:solidFill>
                  <a:srgbClr val="CC33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169</a:t>
            </a:fld>
            <a:endParaRPr lang="en-US" altLang="zh-CN"/>
          </a:p>
        </p:txBody>
      </p:sp>
      <p:sp>
        <p:nvSpPr>
          <p:cNvPr id="3" name="Text Box 2"/>
          <p:cNvSpPr txBox="1">
            <a:spLocks noChangeArrowheads="1"/>
          </p:cNvSpPr>
          <p:nvPr/>
        </p:nvSpPr>
        <p:spPr bwMode="auto">
          <a:xfrm>
            <a:off x="431032" y="548680"/>
            <a:ext cx="8712968" cy="5847755"/>
          </a:xfrm>
          <a:prstGeom prst="rect">
            <a:avLst/>
          </a:prstGeom>
          <a:noFill/>
          <a:ln w="9525">
            <a:noFill/>
            <a:miter lim="800000"/>
            <a:headEnd/>
            <a:tailEnd/>
          </a:ln>
        </p:spPr>
        <p:txBody>
          <a:bodyPr wrap="square">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2-15  </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带表头结点的循环链表表示的多项式相加</a:t>
            </a:r>
            <a:endParaRPr lang="zh-CN" altLang="en-US" sz="2800" b="0" u="none" kern="0" dirty="0" smtClean="0">
              <a:solidFill>
                <a:srgbClr val="0000CC"/>
              </a:solidFill>
              <a:effectLst>
                <a:outerShdw blurRad="38100" dist="38100" dir="2700000" algn="tl">
                  <a:srgbClr val="C0C0C0"/>
                </a:outerShdw>
              </a:effectLst>
              <a:latin typeface="Times New Roman" pitchFamily="18" charset="0"/>
              <a:ea typeface="仿宋_GB2312"/>
              <a:cs typeface="Times New Roman" pitchFamily="18" charset="0"/>
            </a:endParaRPr>
          </a:p>
          <a:p>
            <a:pPr>
              <a:spcBef>
                <a:spcPts val="1200"/>
              </a:spcBef>
            </a:pPr>
            <a:r>
              <a:rPr lang="en-US" altLang="zh-CN" sz="2400" b="0" u="none" dirty="0" err="1" smtClean="0">
                <a:solidFill>
                  <a:srgbClr val="CC3300"/>
                </a:solidFill>
                <a:effectLst/>
                <a:latin typeface="Times New Roman" pitchFamily="18" charset="0"/>
                <a:cs typeface="Times New Roman" pitchFamily="18" charset="0"/>
              </a:rPr>
              <a:t>TermNode</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err="1" smtClean="0">
                <a:solidFill>
                  <a:srgbClr val="CC3300"/>
                </a:solidFill>
                <a:effectLst/>
                <a:latin typeface="Times New Roman" pitchFamily="18" charset="0"/>
                <a:cs typeface="Times New Roman" pitchFamily="18" charset="0"/>
              </a:rPr>
              <a:t>PolyLinkedList</a:t>
            </a:r>
            <a:r>
              <a:rPr lang="en-US" altLang="zh-CN" sz="2400" u="none" dirty="0" smtClean="0">
                <a:solidFill>
                  <a:srgbClr val="CC3300"/>
                </a:solidFill>
                <a:effectLst/>
                <a:latin typeface="Times New Roman" pitchFamily="18" charset="0"/>
                <a:cs typeface="Times New Roman" pitchFamily="18" charset="0"/>
              </a:rPr>
              <a:t> :: </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PolyLinkedList_Add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TermNode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TermNode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bh</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返回分别以</a:t>
            </a:r>
            <a:r>
              <a:rPr lang="en-US" altLang="zh-CN" sz="2400" u="none" dirty="0" smtClean="0">
                <a:solidFill>
                  <a:srgbClr val="FF0000"/>
                </a:solidFill>
                <a:effectLst/>
                <a:latin typeface="Times New Roman" pitchFamily="18" charset="0"/>
                <a:cs typeface="Times New Roman" pitchFamily="18" charset="0"/>
              </a:rPr>
              <a:t>ah</a:t>
            </a:r>
            <a:r>
              <a:rPr lang="zh-CN" altLang="zh-CN" sz="2400" b="0" u="none" dirty="0" smtClean="0">
                <a:solidFill>
                  <a:srgbClr val="0000FF"/>
                </a:solidFill>
                <a:effectLst/>
                <a:latin typeface="Times New Roman" pitchFamily="18" charset="0"/>
                <a:cs typeface="Times New Roman" pitchFamily="18" charset="0"/>
              </a:rPr>
              <a:t>与</a:t>
            </a:r>
            <a:r>
              <a:rPr lang="en-US" altLang="zh-CN" sz="2400" u="none" dirty="0" err="1" smtClean="0">
                <a:solidFill>
                  <a:srgbClr val="FF0000"/>
                </a:solidFill>
                <a:effectLst/>
                <a:latin typeface="Times New Roman" pitchFamily="18" charset="0"/>
                <a:cs typeface="Times New Roman" pitchFamily="18" charset="0"/>
              </a:rPr>
              <a:t>bh</a:t>
            </a:r>
            <a:r>
              <a:rPr lang="zh-CN" altLang="zh-CN" sz="2400" b="0" u="none" dirty="0" smtClean="0">
                <a:solidFill>
                  <a:srgbClr val="0000FF"/>
                </a:solidFill>
                <a:effectLst/>
                <a:latin typeface="Times New Roman" pitchFamily="18" charset="0"/>
                <a:cs typeface="Times New Roman" pitchFamily="18" charset="0"/>
              </a:rPr>
              <a:t>为表头结点的两个多项式循环链表</a:t>
            </a:r>
            <a:endParaRPr lang="en-US" altLang="zh-CN" sz="2400" b="0" u="none" dirty="0" smtClean="0">
              <a:solidFill>
                <a:srgbClr val="0000FF"/>
              </a:solidFill>
              <a:effectLst/>
              <a:latin typeface="Times New Roman" pitchFamily="18" charset="0"/>
              <a:cs typeface="Times New Roman" pitchFamily="18" charset="0"/>
            </a:endParaRPr>
          </a:p>
          <a:p>
            <a:pPr>
              <a:spcBef>
                <a:spcPts val="0"/>
              </a:spcBef>
            </a:pPr>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求和之后的结果</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CC3300"/>
                </a:solidFill>
                <a:effectLst/>
                <a:latin typeface="Times New Roman" pitchFamily="18" charset="0"/>
                <a:cs typeface="Times New Roman" pitchFamily="18" charset="0"/>
              </a:rPr>
              <a:t>TermNode</a:t>
            </a:r>
            <a:r>
              <a:rPr lang="de-DE" altLang="zh-CN"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CC3300"/>
                </a:solidFill>
                <a:effectLst/>
                <a:latin typeface="Times New Roman" pitchFamily="18" charset="0"/>
                <a:cs typeface="Times New Roman" pitchFamily="18" charset="0"/>
              </a:rPr>
              <a:t>pa</a:t>
            </a:r>
            <a:r>
              <a:rPr lang="de-DE" altLang="zh-CN"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CC3300"/>
                </a:solidFill>
                <a:effectLst/>
                <a:latin typeface="Times New Roman" pitchFamily="18" charset="0"/>
                <a:cs typeface="Times New Roman" pitchFamily="18" charset="0"/>
              </a:rPr>
              <a:t>pb</a:t>
            </a:r>
            <a:r>
              <a:rPr lang="de-DE" altLang="zh-CN"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CC3300"/>
                </a:solidFill>
                <a:effectLst/>
                <a:latin typeface="Times New Roman" pitchFamily="18" charset="0"/>
                <a:cs typeface="Times New Roman" pitchFamily="18" charset="0"/>
              </a:rPr>
              <a:t>ch</a:t>
            </a:r>
            <a:r>
              <a:rPr lang="de-DE" altLang="zh-CN"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CC3300"/>
                </a:solidFill>
                <a:effectLst/>
                <a:latin typeface="Times New Roman" pitchFamily="18" charset="0"/>
                <a:cs typeface="Times New Roman" pitchFamily="18" charset="0"/>
              </a:rPr>
              <a:t>pc</a:t>
            </a:r>
            <a:r>
              <a:rPr lang="de-DE"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de-DE" altLang="zh-CN" sz="2400" u="none" dirty="0" smtClean="0">
                <a:solidFill>
                  <a:srgbClr val="CC3300"/>
                </a:solidFill>
                <a:effectLst/>
                <a:latin typeface="Times New Roman" pitchFamily="18" charset="0"/>
                <a:cs typeface="Times New Roman" pitchFamily="18" charset="0"/>
              </a:rPr>
              <a:t>char </a:t>
            </a:r>
            <a:r>
              <a:rPr lang="de-DE" altLang="zh-CN" sz="2400" b="0" u="none" dirty="0" smtClean="0">
                <a:solidFill>
                  <a:srgbClr val="CC3300"/>
                </a:solidFill>
                <a:effectLst/>
                <a:latin typeface="Times New Roman" pitchFamily="18" charset="0"/>
                <a:cs typeface="Times New Roman" pitchFamily="18" charset="0"/>
              </a:rPr>
              <a:t>c</a:t>
            </a:r>
            <a:r>
              <a:rPr lang="de-DE"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CC3300"/>
                </a:solidFill>
                <a:effectLst/>
                <a:latin typeface="Times New Roman" pitchFamily="18" charset="0"/>
                <a:cs typeface="Times New Roman" pitchFamily="18" charset="0"/>
              </a:rPr>
              <a:t>ch</a:t>
            </a:r>
            <a:r>
              <a:rPr lang="de-DE" altLang="zh-CN" sz="2400" u="none" dirty="0" smtClean="0">
                <a:solidFill>
                  <a:srgbClr val="CC3300"/>
                </a:solidFill>
                <a:effectLst/>
                <a:latin typeface="Times New Roman" pitchFamily="18" charset="0"/>
                <a:cs typeface="Times New Roman" pitchFamily="18" charset="0"/>
              </a:rPr>
              <a:t>=new </a:t>
            </a:r>
            <a:r>
              <a:rPr lang="de-DE" altLang="zh-CN" sz="2400" b="0" u="none" dirty="0" smtClean="0">
                <a:solidFill>
                  <a:srgbClr val="CC3300"/>
                </a:solidFill>
                <a:effectLst/>
                <a:latin typeface="Times New Roman" pitchFamily="18" charset="0"/>
                <a:cs typeface="Times New Roman" pitchFamily="18" charset="0"/>
              </a:rPr>
              <a:t>TermNode</a:t>
            </a:r>
            <a:r>
              <a:rPr lang="de-DE" altLang="zh-CN"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CC3300"/>
                </a:solidFill>
                <a:effectLst/>
                <a:latin typeface="Times New Roman" pitchFamily="18" charset="0"/>
                <a:cs typeface="Times New Roman" pitchFamily="18" charset="0"/>
              </a:rPr>
              <a:t>NULL</a:t>
            </a:r>
            <a:r>
              <a:rPr lang="de-DE" altLang="zh-CN" sz="2400" u="none" dirty="0" smtClean="0">
                <a:solidFill>
                  <a:srgbClr val="CC3300"/>
                </a:solidFill>
                <a:effectLst/>
                <a:latin typeface="Times New Roman" pitchFamily="18" charset="0"/>
                <a:cs typeface="Times New Roman" pitchFamily="18" charset="0"/>
              </a:rPr>
              <a:t>);</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de-DE" altLang="zh-CN"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建立结果多项式循环链表的表头结点</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CC3300"/>
                </a:solidFill>
                <a:effectLst/>
                <a:latin typeface="Times New Roman" pitchFamily="18" charset="0"/>
                <a:cs typeface="Times New Roman" pitchFamily="18" charset="0"/>
              </a:rPr>
              <a:t>ch</a:t>
            </a:r>
            <a:r>
              <a:rPr lang="de-DE" altLang="zh-CN" sz="2400" u="none" dirty="0" smtClean="0">
                <a:solidFill>
                  <a:srgbClr val="CC3300"/>
                </a:solidFill>
                <a:effectLst/>
                <a:latin typeface="Times New Roman" pitchFamily="18" charset="0"/>
                <a:cs typeface="Times New Roman" pitchFamily="18" charset="0"/>
              </a:rPr>
              <a:t>-&gt;</a:t>
            </a:r>
            <a:r>
              <a:rPr lang="de-DE" altLang="zh-CN" sz="2400" b="0" u="none" dirty="0" smtClean="0">
                <a:solidFill>
                  <a:srgbClr val="CC3300"/>
                </a:solidFill>
                <a:effectLst/>
                <a:latin typeface="Times New Roman" pitchFamily="18" charset="0"/>
                <a:cs typeface="Times New Roman" pitchFamily="18" charset="0"/>
              </a:rPr>
              <a:t>exp</a:t>
            </a:r>
            <a:r>
              <a:rPr lang="de-DE" altLang="zh-CN" sz="2400" u="none" dirty="0" smtClean="0">
                <a:solidFill>
                  <a:srgbClr val="CC3300"/>
                </a:solidFill>
                <a:effectLst/>
                <a:latin typeface="Times New Roman" pitchFamily="18" charset="0"/>
                <a:cs typeface="Times New Roman" pitchFamily="18" charset="0"/>
              </a:rPr>
              <a:t>=-</a:t>
            </a:r>
            <a:r>
              <a:rPr lang="de-DE" altLang="zh-CN" sz="2400" b="0" u="none" dirty="0" smtClean="0">
                <a:solidFill>
                  <a:srgbClr val="CC3300"/>
                </a:solidFill>
                <a:effectLst/>
                <a:latin typeface="Times New Roman" pitchFamily="18" charset="0"/>
                <a:cs typeface="Times New Roman" pitchFamily="18" charset="0"/>
              </a:rPr>
              <a:t>1</a:t>
            </a:r>
            <a:r>
              <a:rPr lang="de-DE"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CC3300"/>
                </a:solidFill>
                <a:effectLst/>
                <a:latin typeface="Times New Roman" pitchFamily="18" charset="0"/>
                <a:cs typeface="Times New Roman" pitchFamily="18" charset="0"/>
              </a:rPr>
              <a:t>pc</a:t>
            </a:r>
            <a:r>
              <a:rPr lang="de-DE" altLang="zh-CN" sz="2400" u="none" dirty="0" smtClean="0">
                <a:solidFill>
                  <a:srgbClr val="CC3300"/>
                </a:solidFill>
                <a:effectLst/>
                <a:latin typeface="Times New Roman" pitchFamily="18" charset="0"/>
                <a:cs typeface="Times New Roman" pitchFamily="18" charset="0"/>
              </a:rPr>
              <a:t>=</a:t>
            </a:r>
            <a:r>
              <a:rPr lang="de-DE" altLang="zh-CN" sz="2400" b="0" u="none" dirty="0" smtClean="0">
                <a:solidFill>
                  <a:srgbClr val="CC3300"/>
                </a:solidFill>
                <a:effectLst/>
                <a:latin typeface="Times New Roman" pitchFamily="18" charset="0"/>
                <a:cs typeface="Times New Roman" pitchFamily="18" charset="0"/>
              </a:rPr>
              <a:t>ch</a:t>
            </a:r>
            <a:r>
              <a:rPr lang="de-DE" altLang="zh-CN"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以</a:t>
            </a:r>
            <a:r>
              <a:rPr lang="de-DE" altLang="zh-CN" sz="2400" u="none" dirty="0" smtClean="0">
                <a:solidFill>
                  <a:srgbClr val="FF0000"/>
                </a:solidFill>
                <a:effectLst/>
                <a:latin typeface="Times New Roman" pitchFamily="18" charset="0"/>
                <a:cs typeface="Times New Roman" pitchFamily="18" charset="0"/>
              </a:rPr>
              <a:t>ch</a:t>
            </a:r>
            <a:r>
              <a:rPr lang="zh-CN" altLang="zh-CN" sz="2400" b="0" u="none" dirty="0" smtClean="0">
                <a:solidFill>
                  <a:srgbClr val="0000FF"/>
                </a:solidFill>
                <a:effectLst/>
                <a:latin typeface="Times New Roman" pitchFamily="18" charset="0"/>
                <a:cs typeface="Times New Roman" pitchFamily="18" charset="0"/>
              </a:rPr>
              <a:t>为表头结点的结果多项式循环检测指针</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CC3300"/>
                </a:solidFill>
                <a:effectLst/>
                <a:latin typeface="Times New Roman" pitchFamily="18" charset="0"/>
                <a:cs typeface="Times New Roman" pitchFamily="18" charset="0"/>
              </a:rPr>
              <a:t>pa</a:t>
            </a:r>
            <a:r>
              <a:rPr lang="de-DE" altLang="zh-CN" sz="2400" u="none" dirty="0" smtClean="0">
                <a:solidFill>
                  <a:srgbClr val="CC3300"/>
                </a:solidFill>
                <a:effectLst/>
                <a:latin typeface="Times New Roman" pitchFamily="18" charset="0"/>
                <a:cs typeface="Times New Roman" pitchFamily="18" charset="0"/>
              </a:rPr>
              <a:t>=</a:t>
            </a:r>
            <a:r>
              <a:rPr lang="de-DE" altLang="zh-CN" sz="2400" b="0" u="none" dirty="0" smtClean="0">
                <a:solidFill>
                  <a:srgbClr val="CC3300"/>
                </a:solidFill>
                <a:effectLst/>
                <a:latin typeface="Times New Roman" pitchFamily="18" charset="0"/>
                <a:cs typeface="Times New Roman" pitchFamily="18" charset="0"/>
              </a:rPr>
              <a:t>ah</a:t>
            </a:r>
            <a:r>
              <a:rPr lang="de-DE" altLang="zh-CN" sz="2400" u="none" dirty="0" smtClean="0">
                <a:solidFill>
                  <a:srgbClr val="CC3300"/>
                </a:solidFill>
                <a:effectLst/>
                <a:latin typeface="Times New Roman" pitchFamily="18" charset="0"/>
                <a:cs typeface="Times New Roman" pitchFamily="18" charset="0"/>
              </a:rPr>
              <a:t>-&gt;</a:t>
            </a:r>
            <a:r>
              <a:rPr lang="de-DE" altLang="zh-CN" sz="2400" b="0" u="none" dirty="0" smtClean="0">
                <a:solidFill>
                  <a:srgbClr val="CC3300"/>
                </a:solidFill>
                <a:effectLst/>
                <a:latin typeface="Times New Roman" pitchFamily="18" charset="0"/>
                <a:cs typeface="Times New Roman" pitchFamily="18" charset="0"/>
              </a:rPr>
              <a:t>link</a:t>
            </a:r>
            <a:r>
              <a:rPr lang="de-DE" altLang="zh-CN" sz="2400" u="none" dirty="0" smtClean="0">
                <a:solidFill>
                  <a:srgbClr val="CC3300"/>
                </a:solidFill>
                <a:effectLst/>
                <a:latin typeface="Times New Roman" pitchFamily="18" charset="0"/>
                <a:cs typeface="Times New Roman" pitchFamily="18" charset="0"/>
              </a:rPr>
              <a:t>;</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de-DE" altLang="zh-CN"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以</a:t>
            </a:r>
            <a:r>
              <a:rPr lang="de-DE" altLang="zh-CN" sz="2400" u="none" dirty="0" smtClean="0">
                <a:solidFill>
                  <a:srgbClr val="FF0000"/>
                </a:solidFill>
                <a:effectLst/>
                <a:latin typeface="Times New Roman" pitchFamily="18" charset="0"/>
                <a:cs typeface="Times New Roman" pitchFamily="18" charset="0"/>
              </a:rPr>
              <a:t>ah</a:t>
            </a:r>
            <a:r>
              <a:rPr lang="zh-CN" altLang="zh-CN" sz="2400" b="0" u="none" dirty="0" smtClean="0">
                <a:solidFill>
                  <a:srgbClr val="0000FF"/>
                </a:solidFill>
                <a:effectLst/>
                <a:latin typeface="Times New Roman" pitchFamily="18" charset="0"/>
                <a:cs typeface="Times New Roman" pitchFamily="18" charset="0"/>
              </a:rPr>
              <a:t>为表头结点的多项式循环链表检测指针</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CC3300"/>
                </a:solidFill>
                <a:effectLst/>
                <a:latin typeface="Times New Roman" pitchFamily="18" charset="0"/>
                <a:cs typeface="Times New Roman" pitchFamily="18" charset="0"/>
              </a:rPr>
              <a:t>pb</a:t>
            </a:r>
            <a:r>
              <a:rPr lang="de-DE" altLang="zh-CN" sz="2400" u="none" dirty="0" smtClean="0">
                <a:solidFill>
                  <a:srgbClr val="CC3300"/>
                </a:solidFill>
                <a:effectLst/>
                <a:latin typeface="Times New Roman" pitchFamily="18" charset="0"/>
                <a:cs typeface="Times New Roman" pitchFamily="18" charset="0"/>
              </a:rPr>
              <a:t>=</a:t>
            </a:r>
            <a:r>
              <a:rPr lang="de-DE" altLang="zh-CN" sz="2400" b="0" u="none" dirty="0" smtClean="0">
                <a:solidFill>
                  <a:srgbClr val="CC3300"/>
                </a:solidFill>
                <a:effectLst/>
                <a:latin typeface="Times New Roman" pitchFamily="18" charset="0"/>
                <a:cs typeface="Times New Roman" pitchFamily="18" charset="0"/>
              </a:rPr>
              <a:t>bh</a:t>
            </a:r>
            <a:r>
              <a:rPr lang="de-DE" altLang="zh-CN" sz="2400" u="none" dirty="0" smtClean="0">
                <a:solidFill>
                  <a:srgbClr val="CC3300"/>
                </a:solidFill>
                <a:effectLst/>
                <a:latin typeface="Times New Roman" pitchFamily="18" charset="0"/>
                <a:cs typeface="Times New Roman" pitchFamily="18" charset="0"/>
              </a:rPr>
              <a:t>-&gt;</a:t>
            </a:r>
            <a:r>
              <a:rPr lang="de-DE" altLang="zh-CN" sz="2400" b="0" u="none" dirty="0" smtClean="0">
                <a:solidFill>
                  <a:srgbClr val="CC3300"/>
                </a:solidFill>
                <a:effectLst/>
                <a:latin typeface="Times New Roman" pitchFamily="18" charset="0"/>
                <a:cs typeface="Times New Roman" pitchFamily="18" charset="0"/>
              </a:rPr>
              <a:t>link</a:t>
            </a:r>
            <a:r>
              <a:rPr lang="de-DE" altLang="zh-CN" sz="2400" u="none" dirty="0" smtClean="0">
                <a:solidFill>
                  <a:srgbClr val="CC3300"/>
                </a:solidFill>
                <a:effectLst/>
                <a:latin typeface="Times New Roman" pitchFamily="18" charset="0"/>
                <a:cs typeface="Times New Roman" pitchFamily="18" charset="0"/>
              </a:rPr>
              <a:t>;</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de-DE" altLang="zh-CN" sz="2400" u="none" dirty="0" smtClean="0">
                <a:solidFill>
                  <a:srgbClr val="CC3300"/>
                </a:solidFill>
                <a:effectLst/>
                <a:latin typeface="Times New Roman" pitchFamily="18" charset="0"/>
                <a:cs typeface="Times New Roman" pitchFamily="18" charset="0"/>
              </a:rPr>
              <a:t>  </a:t>
            </a:r>
            <a:r>
              <a:rPr lang="de-DE"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以</a:t>
            </a:r>
            <a:r>
              <a:rPr lang="de-DE" altLang="zh-CN" sz="2400" u="none" dirty="0" smtClean="0">
                <a:solidFill>
                  <a:srgbClr val="FF0000"/>
                </a:solidFill>
                <a:effectLst/>
                <a:latin typeface="Times New Roman" pitchFamily="18" charset="0"/>
                <a:cs typeface="Times New Roman" pitchFamily="18" charset="0"/>
              </a:rPr>
              <a:t>bh</a:t>
            </a:r>
            <a:r>
              <a:rPr lang="zh-CN" altLang="zh-CN" sz="2400" b="0" u="none" dirty="0" smtClean="0">
                <a:solidFill>
                  <a:srgbClr val="0000FF"/>
                </a:solidFill>
                <a:effectLst/>
                <a:latin typeface="Times New Roman" pitchFamily="18" charset="0"/>
                <a:cs typeface="Times New Roman" pitchFamily="18" charset="0"/>
              </a:rPr>
              <a:t>为表头结点的多项式循环链表检测指针</a:t>
            </a:r>
            <a:endParaRPr lang="zh-CN" altLang="zh-CN" sz="2400" b="0" u="none" dirty="0">
              <a:solidFill>
                <a:srgbClr val="0000FF"/>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17</a:t>
            </a:fld>
            <a:endParaRPr lang="en-US" altLang="zh-CN"/>
          </a:p>
        </p:txBody>
      </p:sp>
      <p:sp>
        <p:nvSpPr>
          <p:cNvPr id="3" name="Text Box 3"/>
          <p:cNvSpPr txBox="1">
            <a:spLocks noChangeArrowheads="1"/>
          </p:cNvSpPr>
          <p:nvPr/>
        </p:nvSpPr>
        <p:spPr bwMode="auto">
          <a:xfrm>
            <a:off x="890588" y="1206500"/>
            <a:ext cx="184731" cy="584775"/>
          </a:xfrm>
          <a:prstGeom prst="rect">
            <a:avLst/>
          </a:prstGeom>
          <a:noFill/>
          <a:ln w="9525">
            <a:noFill/>
            <a:miter lim="800000"/>
            <a:headEnd/>
            <a:tailEnd/>
          </a:ln>
        </p:spPr>
        <p:txBody>
          <a:bodyPr wrap="none">
            <a:spAutoFit/>
          </a:bodyPr>
          <a:lstStyle/>
          <a:p>
            <a:endParaRPr lang="zh-CN" altLang="zh-CN">
              <a:latin typeface="Times New Roman" pitchFamily="18" charset="0"/>
              <a:cs typeface="Times New Roman" pitchFamily="18" charset="0"/>
            </a:endParaRPr>
          </a:p>
        </p:txBody>
      </p:sp>
      <p:sp>
        <p:nvSpPr>
          <p:cNvPr id="4" name="Text Box 4"/>
          <p:cNvSpPr txBox="1">
            <a:spLocks noChangeArrowheads="1"/>
          </p:cNvSpPr>
          <p:nvPr/>
        </p:nvSpPr>
        <p:spPr bwMode="auto">
          <a:xfrm>
            <a:off x="1485900" y="1598613"/>
            <a:ext cx="800100" cy="991041"/>
          </a:xfrm>
          <a:prstGeom prst="rect">
            <a:avLst/>
          </a:prstGeom>
          <a:noFill/>
          <a:ln w="9525">
            <a:noFill/>
            <a:miter lim="800000"/>
            <a:headEnd/>
            <a:tailEnd/>
          </a:ln>
        </p:spPr>
        <p:txBody>
          <a:bodyPr>
            <a:spAutoFit/>
          </a:bodyPr>
          <a:lstStyle/>
          <a:p>
            <a:endParaRPr lang="en-US" altLang="zh-CN" sz="2000">
              <a:latin typeface="Times New Roman" pitchFamily="18" charset="0"/>
              <a:cs typeface="Times New Roman" pitchFamily="18" charset="0"/>
            </a:endParaRPr>
          </a:p>
          <a:p>
            <a:endParaRPr lang="en-US" altLang="zh-CN">
              <a:latin typeface="Times New Roman" pitchFamily="18" charset="0"/>
              <a:cs typeface="Times New Roman" pitchFamily="18" charset="0"/>
            </a:endParaRPr>
          </a:p>
        </p:txBody>
      </p:sp>
      <p:sp>
        <p:nvSpPr>
          <p:cNvPr id="5" name="Text Box 5"/>
          <p:cNvSpPr txBox="1">
            <a:spLocks noChangeArrowheads="1"/>
          </p:cNvSpPr>
          <p:nvPr/>
        </p:nvSpPr>
        <p:spPr bwMode="auto">
          <a:xfrm>
            <a:off x="2286000" y="2236788"/>
            <a:ext cx="184150" cy="366712"/>
          </a:xfrm>
          <a:prstGeom prst="rect">
            <a:avLst/>
          </a:prstGeom>
          <a:noFill/>
          <a:ln w="9525">
            <a:noFill/>
            <a:miter lim="800000"/>
            <a:headEnd/>
            <a:tailEnd/>
          </a:ln>
        </p:spPr>
        <p:txBody>
          <a:bodyPr wrap="none">
            <a:spAutoFit/>
          </a:bodyPr>
          <a:lstStyle/>
          <a:p>
            <a:endParaRPr lang="zh-CN" altLang="zh-CN" sz="1800" i="1">
              <a:latin typeface="Times New Roman" pitchFamily="18" charset="0"/>
              <a:cs typeface="Times New Roman" pitchFamily="18" charset="0"/>
            </a:endParaRPr>
          </a:p>
        </p:txBody>
      </p:sp>
      <p:sp>
        <p:nvSpPr>
          <p:cNvPr id="6" name="Text Box 6"/>
          <p:cNvSpPr txBox="1">
            <a:spLocks noChangeArrowheads="1"/>
          </p:cNvSpPr>
          <p:nvPr/>
        </p:nvSpPr>
        <p:spPr bwMode="auto">
          <a:xfrm>
            <a:off x="838200" y="652463"/>
            <a:ext cx="2667000" cy="701675"/>
          </a:xfrm>
          <a:prstGeom prst="rect">
            <a:avLst/>
          </a:prstGeom>
          <a:noFill/>
          <a:ln w="9525">
            <a:noFill/>
            <a:miter lim="800000"/>
            <a:headEnd/>
            <a:tailEnd/>
          </a:ln>
        </p:spPr>
        <p:txBody>
          <a:bodyPr>
            <a:spAutoFit/>
          </a:bodyPr>
          <a:lstStyle/>
          <a:p>
            <a:pPr>
              <a:buClr>
                <a:srgbClr val="CC0000"/>
              </a:buClr>
              <a:buSzPct val="50000"/>
              <a:buFont typeface="Monotype Sorts" pitchFamily="2" charset="2"/>
              <a:buChar char="n"/>
              <a:defRPr/>
            </a:pPr>
            <a:r>
              <a:rPr lang="en-US" altLang="zh-CN" sz="4000" b="1" u="none" dirty="0">
                <a:solidFill>
                  <a:srgbClr val="000099"/>
                </a:solidFill>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zh-CN" altLang="en-US" sz="3600" b="1" u="none" dirty="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二维数组</a:t>
            </a:r>
            <a:endParaRPr lang="zh-CN" altLang="en-US" u="none" dirty="0">
              <a:latin typeface="Times New Roman" pitchFamily="18" charset="0"/>
              <a:cs typeface="Times New Roman" pitchFamily="18" charset="0"/>
            </a:endParaRPr>
          </a:p>
        </p:txBody>
      </p:sp>
      <p:graphicFrame>
        <p:nvGraphicFramePr>
          <p:cNvPr id="7" name="Object 7"/>
          <p:cNvGraphicFramePr>
            <a:graphicFrameLocks noChangeAspect="1"/>
          </p:cNvGraphicFramePr>
          <p:nvPr/>
        </p:nvGraphicFramePr>
        <p:xfrm>
          <a:off x="549275" y="1414463"/>
          <a:ext cx="8120063" cy="2895600"/>
        </p:xfrm>
        <a:graphic>
          <a:graphicData uri="http://schemas.openxmlformats.org/presentationml/2006/ole">
            <p:oleObj spid="_x0000_s564226" name="公式" r:id="rId3" imgW="3136680" imgH="1143000" progId="Equation.3">
              <p:embed/>
            </p:oleObj>
          </a:graphicData>
        </a:graphic>
      </p:graphicFrame>
      <p:sp>
        <p:nvSpPr>
          <p:cNvPr id="8" name="Text Box 9"/>
          <p:cNvSpPr txBox="1">
            <a:spLocks noChangeArrowheads="1"/>
          </p:cNvSpPr>
          <p:nvPr/>
        </p:nvSpPr>
        <p:spPr bwMode="auto">
          <a:xfrm>
            <a:off x="755650" y="4348163"/>
            <a:ext cx="7696200" cy="2049792"/>
          </a:xfrm>
          <a:prstGeom prst="rect">
            <a:avLst/>
          </a:prstGeom>
          <a:noFill/>
          <a:ln w="9525">
            <a:noFill/>
            <a:miter lim="800000"/>
            <a:headEnd/>
            <a:tailEnd/>
          </a:ln>
        </p:spPr>
        <p:txBody>
          <a:bodyPr>
            <a:spAutoFit/>
          </a:bodyPr>
          <a:lstStyle/>
          <a:p>
            <a:pPr>
              <a:spcBef>
                <a:spcPct val="20000"/>
              </a:spcBef>
              <a:defRPr/>
            </a:pPr>
            <a:r>
              <a:rPr lang="zh-CN" altLang="en-US" sz="2800" b="1" dirty="0" smtClean="0">
                <a:solidFill>
                  <a:srgbClr val="CC0000"/>
                </a:solidFill>
                <a:effectLst/>
                <a:latin typeface="Times New Roman" pitchFamily="18" charset="0"/>
                <a:ea typeface="仿宋_GB2312" pitchFamily="49" charset="-122"/>
                <a:cs typeface="Times New Roman" pitchFamily="18" charset="0"/>
              </a:rPr>
              <a:t>列优先</a:t>
            </a:r>
            <a:r>
              <a:rPr lang="zh-CN" altLang="en-US" sz="2800" b="1" dirty="0">
                <a:solidFill>
                  <a:srgbClr val="CC0000"/>
                </a:solidFill>
                <a:effectLst/>
                <a:latin typeface="Times New Roman" pitchFamily="18" charset="0"/>
                <a:ea typeface="仿宋_GB2312" pitchFamily="49" charset="-122"/>
                <a:cs typeface="Times New Roman" pitchFamily="18" charset="0"/>
              </a:rPr>
              <a:t>存放：</a:t>
            </a:r>
          </a:p>
          <a:p>
            <a:pPr>
              <a:defRPr/>
            </a:pPr>
            <a:r>
              <a:rPr lang="zh-CN" altLang="en-US" sz="2800" b="1" u="none" dirty="0">
                <a:solidFill>
                  <a:srgbClr val="CC0000"/>
                </a:solidFill>
                <a:effectLst/>
                <a:latin typeface="Times New Roman" pitchFamily="18" charset="0"/>
                <a:ea typeface="仿宋_GB2312" pitchFamily="49" charset="-122"/>
                <a:cs typeface="Times New Roman" pitchFamily="18" charset="0"/>
              </a:rPr>
              <a:t>       </a:t>
            </a:r>
            <a:r>
              <a:rPr lang="zh-CN" altLang="en-US" sz="2800" b="1" u="none" dirty="0">
                <a:solidFill>
                  <a:srgbClr val="000099"/>
                </a:solidFill>
                <a:effectLst/>
                <a:latin typeface="Times New Roman" pitchFamily="18" charset="0"/>
                <a:ea typeface="仿宋_GB2312" pitchFamily="49" charset="-122"/>
                <a:cs typeface="Times New Roman" pitchFamily="18" charset="0"/>
              </a:rPr>
              <a:t>设数组开始存放位置 </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LOC(0</a:t>
            </a:r>
            <a:r>
              <a:rPr lang="en-US" altLang="zh-CN" sz="2800" b="1" u="none" dirty="0">
                <a:solidFill>
                  <a:srgbClr val="FF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0)=</a:t>
            </a:r>
            <a:r>
              <a:rPr lang="en-US" altLang="zh-CN" sz="2800" u="none" dirty="0" smtClean="0">
                <a:solidFill>
                  <a:srgbClr val="FF0000"/>
                </a:solidFill>
                <a:effectLst/>
                <a:latin typeface="Times New Roman" pitchFamily="18" charset="0"/>
                <a:cs typeface="Times New Roman" pitchFamily="18" charset="0"/>
              </a:rPr>
              <a:t>&amp;</a:t>
            </a:r>
            <a:r>
              <a:rPr lang="en-US" altLang="zh-CN" sz="2800" i="1" u="none" dirty="0" smtClean="0">
                <a:solidFill>
                  <a:srgbClr val="FF0000"/>
                </a:solidFill>
                <a:effectLst/>
                <a:latin typeface="Times New Roman" pitchFamily="18" charset="0"/>
                <a:cs typeface="Times New Roman" pitchFamily="18" charset="0"/>
              </a:rPr>
              <a:t>a</a:t>
            </a:r>
            <a:r>
              <a:rPr lang="en-US" altLang="zh-CN" sz="2800" u="none" dirty="0" smtClean="0">
                <a:solidFill>
                  <a:srgbClr val="FF0000"/>
                </a:solidFill>
                <a:effectLst/>
                <a:latin typeface="Times New Roman" pitchFamily="18" charset="0"/>
                <a:cs typeface="Times New Roman" pitchFamily="18" charset="0"/>
              </a:rPr>
              <a:t>[0][0]</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a:t>
            </a:r>
            <a:r>
              <a:rPr lang="zh-CN" altLang="en-US" sz="2800" b="1" u="none" dirty="0">
                <a:solidFill>
                  <a:srgbClr val="000099"/>
                </a:solidFill>
                <a:effectLst/>
                <a:latin typeface="Times New Roman" pitchFamily="18" charset="0"/>
                <a:ea typeface="仿宋_GB2312" pitchFamily="49" charset="-122"/>
                <a:cs typeface="Times New Roman" pitchFamily="18" charset="0"/>
              </a:rPr>
              <a:t>每个元素</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占用</a:t>
            </a:r>
            <a:r>
              <a:rPr lang="en-US" altLang="zh-CN" sz="2800" b="1" i="1" u="none" dirty="0" smtClean="0">
                <a:solidFill>
                  <a:srgbClr val="FF0000"/>
                </a:solidFill>
                <a:effectLst/>
                <a:latin typeface="Times New Roman" pitchFamily="18" charset="0"/>
                <a:ea typeface="仿宋_GB2312" pitchFamily="49" charset="-122"/>
                <a:cs typeface="Times New Roman" pitchFamily="18" charset="0"/>
              </a:rPr>
              <a:t>s</a:t>
            </a:r>
            <a:r>
              <a:rPr lang="zh-CN" altLang="zh-CN" sz="2800" b="1" u="none" dirty="0" smtClean="0">
                <a:solidFill>
                  <a:srgbClr val="000099"/>
                </a:solidFill>
                <a:effectLst/>
                <a:latin typeface="Times New Roman" pitchFamily="18" charset="0"/>
                <a:ea typeface="仿宋_GB2312" pitchFamily="49" charset="-122"/>
                <a:cs typeface="Times New Roman" pitchFamily="18" charset="0"/>
              </a:rPr>
              <a:t>个</a:t>
            </a:r>
            <a:r>
              <a:rPr lang="zh-CN" altLang="zh-CN" sz="2800" b="1" u="none" dirty="0">
                <a:solidFill>
                  <a:srgbClr val="000099"/>
                </a:solidFill>
                <a:effectLst/>
                <a:latin typeface="Times New Roman" pitchFamily="18" charset="0"/>
                <a:ea typeface="仿宋_GB2312" pitchFamily="49" charset="-122"/>
                <a:cs typeface="Times New Roman" pitchFamily="18" charset="0"/>
              </a:rPr>
              <a:t>存储单元</a:t>
            </a:r>
            <a:endParaRPr lang="zh-CN" altLang="en-US" sz="2800" b="1" u="none" dirty="0">
              <a:solidFill>
                <a:srgbClr val="000099"/>
              </a:solidFill>
              <a:effectLst/>
              <a:latin typeface="Times New Roman" pitchFamily="18" charset="0"/>
              <a:ea typeface="仿宋_GB2312" pitchFamily="49" charset="-122"/>
              <a:cs typeface="Times New Roman" pitchFamily="18" charset="0"/>
            </a:endParaRPr>
          </a:p>
          <a:p>
            <a:pPr>
              <a:defRPr/>
            </a:pPr>
            <a:r>
              <a:rPr lang="zh-CN" altLang="en-US" sz="2800" b="1" u="none" dirty="0">
                <a:solidFill>
                  <a:srgbClr val="CC0000"/>
                </a:solidFill>
                <a:effectLst/>
                <a:latin typeface="Times New Roman" pitchFamily="18" charset="0"/>
                <a:ea typeface="仿宋_GB2312" pitchFamily="49" charset="-122"/>
                <a:cs typeface="Times New Roman" pitchFamily="18" charset="0"/>
              </a:rPr>
              <a:t>    </a:t>
            </a:r>
            <a:r>
              <a:rPr lang="zh-CN" altLang="en-US" sz="2800" b="1" u="none" dirty="0">
                <a:solidFill>
                  <a:srgbClr val="CC0000"/>
                </a:solidFill>
                <a:effectLst/>
                <a:latin typeface="Times New Roman" pitchFamily="18" charset="0"/>
                <a:ea typeface="楷体_GB2312" pitchFamily="49" charset="-122"/>
                <a:cs typeface="Times New Roman" pitchFamily="18" charset="0"/>
              </a:rPr>
              <a:t> </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LOC(</a:t>
            </a:r>
            <a:r>
              <a:rPr lang="en-US" altLang="zh-CN" sz="2800" b="1" i="1" u="none" dirty="0" err="1" smtClean="0">
                <a:solidFill>
                  <a:srgbClr val="CC0000"/>
                </a:solidFill>
                <a:effectLst/>
                <a:latin typeface="Times New Roman" pitchFamily="18" charset="0"/>
                <a:ea typeface="楷体_GB2312" pitchFamily="49" charset="-122"/>
                <a:cs typeface="Times New Roman" pitchFamily="18" charset="0"/>
              </a:rPr>
              <a:t>i</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 </a:t>
            </a:r>
            <a:r>
              <a:rPr lang="en-US" altLang="zh-CN" sz="2800" b="1" i="1" u="none" dirty="0" smtClean="0">
                <a:solidFill>
                  <a:srgbClr val="CC0000"/>
                </a:solidFill>
                <a:effectLst/>
                <a:latin typeface="Times New Roman" pitchFamily="18" charset="0"/>
                <a:ea typeface="楷体_GB2312" pitchFamily="49" charset="-122"/>
                <a:cs typeface="Times New Roman" pitchFamily="18" charset="0"/>
              </a:rPr>
              <a:t>j</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smtClean="0">
                <a:solidFill>
                  <a:srgbClr val="CC3300"/>
                </a:solidFill>
                <a:effectLst/>
                <a:latin typeface="Times New Roman" pitchFamily="18" charset="0"/>
                <a:cs typeface="Times New Roman" pitchFamily="18" charset="0"/>
              </a:rPr>
              <a:t>&amp;</a:t>
            </a:r>
            <a:r>
              <a:rPr lang="en-US" altLang="zh-CN" sz="2800" i="1" u="none" dirty="0" smtClean="0">
                <a:solidFill>
                  <a:srgbClr val="CC3300"/>
                </a:solidFill>
                <a:effectLst/>
                <a:latin typeface="Times New Roman" pitchFamily="18" charset="0"/>
                <a:cs typeface="Times New Roman" pitchFamily="18" charset="0"/>
              </a:rPr>
              <a:t>a</a:t>
            </a:r>
            <a:r>
              <a:rPr lang="en-US" altLang="zh-CN" sz="2800" u="none" dirty="0" smtClean="0">
                <a:solidFill>
                  <a:srgbClr val="CC3300"/>
                </a:solidFill>
                <a:effectLst/>
                <a:latin typeface="Times New Roman" pitchFamily="18" charset="0"/>
                <a:cs typeface="Times New Roman" pitchFamily="18" charset="0"/>
              </a:rPr>
              <a:t>[0][0]</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1" i="1" u="none" dirty="0" smtClean="0">
                <a:solidFill>
                  <a:srgbClr val="CC0000"/>
                </a:solidFill>
                <a:effectLst/>
                <a:latin typeface="Times New Roman" pitchFamily="18" charset="0"/>
                <a:ea typeface="楷体_GB2312" pitchFamily="49" charset="-122"/>
                <a:cs typeface="Times New Roman" pitchFamily="18" charset="0"/>
              </a:rPr>
              <a:t>j</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1" i="1" u="none" dirty="0" smtClean="0">
                <a:solidFill>
                  <a:srgbClr val="CC0000"/>
                </a:solidFill>
                <a:effectLst/>
                <a:latin typeface="Times New Roman" pitchFamily="18" charset="0"/>
                <a:ea typeface="楷体_GB2312" pitchFamily="49" charset="-122"/>
                <a:cs typeface="Times New Roman" pitchFamily="18" charset="0"/>
              </a:rPr>
              <a:t>t</a:t>
            </a:r>
            <a:r>
              <a:rPr lang="en-US" altLang="zh-CN" sz="2800" b="1" u="none" baseline="-25000" dirty="0" smtClean="0">
                <a:solidFill>
                  <a:srgbClr val="CC0000"/>
                </a:solidFill>
                <a:effectLst/>
                <a:latin typeface="Times New Roman" pitchFamily="18" charset="0"/>
                <a:ea typeface="楷体_GB2312" pitchFamily="49" charset="-122"/>
                <a:cs typeface="Times New Roman" pitchFamily="18" charset="0"/>
              </a:rPr>
              <a:t>1</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1" i="1" u="none" dirty="0" smtClean="0">
                <a:solidFill>
                  <a:srgbClr val="CC0000"/>
                </a:solidFill>
                <a:effectLst/>
                <a:latin typeface="Times New Roman" pitchFamily="18" charset="0"/>
                <a:ea typeface="楷体_GB2312" pitchFamily="49" charset="-122"/>
                <a:cs typeface="Times New Roman" pitchFamily="18" charset="0"/>
              </a:rPr>
              <a:t>i</a:t>
            </a:r>
            <a:r>
              <a:rPr lang="en-US" altLang="zh-CN" sz="2800" b="1"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1" i="1" u="none" dirty="0" smtClean="0">
                <a:solidFill>
                  <a:srgbClr val="CC0000"/>
                </a:solidFill>
                <a:effectLst/>
                <a:latin typeface="Times New Roman" pitchFamily="18" charset="0"/>
                <a:ea typeface="楷体_GB2312" pitchFamily="49" charset="-122"/>
                <a:cs typeface="Times New Roman" pitchFamily="18" charset="0"/>
              </a:rPr>
              <a:t>s</a:t>
            </a:r>
            <a:endParaRPr lang="en-US" altLang="zh-CN" sz="2800" u="none" dirty="0">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170</a:t>
            </a:fld>
            <a:endParaRPr lang="en-US" altLang="zh-CN"/>
          </a:p>
        </p:txBody>
      </p:sp>
      <p:sp>
        <p:nvSpPr>
          <p:cNvPr id="3" name="Text Box 2"/>
          <p:cNvSpPr txBox="1">
            <a:spLocks noChangeArrowheads="1"/>
          </p:cNvSpPr>
          <p:nvPr/>
        </p:nvSpPr>
        <p:spPr bwMode="auto">
          <a:xfrm>
            <a:off x="431032" y="548680"/>
            <a:ext cx="8712968" cy="5755422"/>
          </a:xfrm>
          <a:prstGeom prst="rect">
            <a:avLst/>
          </a:prstGeom>
          <a:noFill/>
          <a:ln w="9525">
            <a:noFill/>
            <a:miter lim="800000"/>
            <a:headEnd/>
            <a:tailEnd/>
          </a:ln>
        </p:spPr>
        <p:txBody>
          <a:bodyPr wrap="square">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2-15  </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带表头结点的循环链表表示的多项式相加</a:t>
            </a:r>
            <a:endParaRPr lang="zh-CN" altLang="en-US" sz="2800" b="0" u="none" kern="0" dirty="0" smtClean="0">
              <a:solidFill>
                <a:srgbClr val="0000CC"/>
              </a:solidFill>
              <a:effectLst>
                <a:outerShdw blurRad="38100" dist="38100" dir="2700000" algn="tl">
                  <a:srgbClr val="C0C0C0"/>
                </a:outerShdw>
              </a:effectLst>
              <a:latin typeface="Times New Roman" pitchFamily="18" charset="0"/>
              <a:ea typeface="仿宋_GB2312"/>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while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CC"/>
                </a:solidFill>
                <a:effectLst/>
                <a:latin typeface="Times New Roman" pitchFamily="18" charset="0"/>
                <a:cs typeface="Times New Roman" pitchFamily="18" charset="0"/>
              </a:rPr>
              <a:t>//</a:t>
            </a:r>
            <a:r>
              <a:rPr lang="en-US" altLang="zh-CN" sz="2400" u="none" dirty="0" smtClean="0">
                <a:solidFill>
                  <a:srgbClr val="0000CC"/>
                </a:solidFill>
                <a:effectLst/>
                <a:latin typeface="Times New Roman" pitchFamily="18" charset="0"/>
                <a:cs typeface="Times New Roman" pitchFamily="18" charset="0"/>
              </a:rPr>
              <a:t>(</a:t>
            </a:r>
            <a:r>
              <a:rPr lang="en-US" altLang="zh-CN" sz="2400" b="0" u="none" dirty="0" smtClean="0">
                <a:solidFill>
                  <a:srgbClr val="0000CC"/>
                </a:solidFill>
                <a:effectLst/>
                <a:latin typeface="Times New Roman" pitchFamily="18" charset="0"/>
                <a:cs typeface="Times New Roman" pitchFamily="18" charset="0"/>
              </a:rPr>
              <a:t>pa</a:t>
            </a:r>
            <a:r>
              <a:rPr lang="en-US" altLang="zh-CN" sz="2400" u="none" dirty="0" smtClean="0">
                <a:solidFill>
                  <a:srgbClr val="0000CC"/>
                </a:solidFill>
                <a:effectLst/>
                <a:latin typeface="Times New Roman" pitchFamily="18" charset="0"/>
                <a:cs typeface="Times New Roman" pitchFamily="18" charset="0"/>
              </a:rPr>
              <a:t>!=</a:t>
            </a:r>
            <a:r>
              <a:rPr lang="en-US" altLang="zh-CN" sz="2400" b="0" u="none" dirty="0" smtClean="0">
                <a:solidFill>
                  <a:srgbClr val="0000CC"/>
                </a:solidFill>
                <a:effectLst/>
                <a:latin typeface="Times New Roman" pitchFamily="18" charset="0"/>
                <a:cs typeface="Times New Roman" pitchFamily="18" charset="0"/>
              </a:rPr>
              <a:t>ah || </a:t>
            </a:r>
            <a:r>
              <a:rPr lang="en-US" altLang="zh-CN" sz="2400" b="0" u="none" dirty="0" err="1" smtClean="0">
                <a:solidFill>
                  <a:srgbClr val="0000CC"/>
                </a:solidFill>
                <a:effectLst/>
                <a:latin typeface="Times New Roman" pitchFamily="18" charset="0"/>
                <a:cs typeface="Times New Roman" pitchFamily="18" charset="0"/>
              </a:rPr>
              <a:t>pb</a:t>
            </a:r>
            <a:r>
              <a:rPr lang="en-US" altLang="zh-CN" sz="2400" u="none" dirty="0" smtClean="0">
                <a:solidFill>
                  <a:srgbClr val="0000CC"/>
                </a:solidFill>
                <a:effectLst/>
                <a:latin typeface="Times New Roman" pitchFamily="18" charset="0"/>
                <a:cs typeface="Times New Roman" pitchFamily="18" charset="0"/>
              </a:rPr>
              <a:t>!=</a:t>
            </a:r>
            <a:r>
              <a:rPr lang="en-US" altLang="zh-CN" sz="2400" b="0" u="none" dirty="0" err="1" smtClean="0">
                <a:solidFill>
                  <a:srgbClr val="0000CC"/>
                </a:solidFill>
                <a:effectLst/>
                <a:latin typeface="Times New Roman" pitchFamily="18" charset="0"/>
                <a:cs typeface="Times New Roman" pitchFamily="18" charset="0"/>
              </a:rPr>
              <a:t>bh</a:t>
            </a:r>
            <a:r>
              <a:rPr lang="en-US" altLang="zh-CN" sz="2400" u="none" dirty="0" smtClean="0">
                <a:solidFill>
                  <a:srgbClr val="0000CC"/>
                </a:solidFill>
                <a:effectLst/>
                <a:latin typeface="Times New Roman" pitchFamily="18" charset="0"/>
                <a:cs typeface="Times New Roman" pitchFamily="18" charset="0"/>
              </a:rPr>
              <a:t>)</a:t>
            </a:r>
            <a:endParaRPr lang="zh-CN" altLang="zh-CN" sz="2400" u="none" dirty="0" smtClean="0">
              <a:solidFill>
                <a:srgbClr val="0000CC"/>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对应项两两比较</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if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对应项指数相等</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else if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exp&gt;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&gt;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对应项指数不等</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else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&lt;</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switch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case ‘</a:t>
            </a:r>
            <a:r>
              <a:rPr lang="en-US" altLang="zh-CN" sz="2400" b="0" u="none" dirty="0" smtClean="0">
                <a:solidFill>
                  <a:srgbClr val="CC3300"/>
                </a:solidFill>
                <a:effectLst/>
                <a:latin typeface="Times New Roman" pitchFamily="18" charset="0"/>
                <a:cs typeface="Times New Roman" pitchFamily="18" charset="0"/>
              </a:rPr>
              <a: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endParaRPr lang="zh-CN" altLang="zh-CN" sz="2400" b="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if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0</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对应项系数相加非零</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Get_NewTermNode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形成系数为和值的新结点加入至</a:t>
            </a:r>
            <a:endParaRPr lang="en-US" altLang="zh-CN" sz="2400" b="0" u="none" dirty="0" smtClean="0">
              <a:solidFill>
                <a:srgbClr val="0000FF"/>
              </a:solidFill>
              <a:effectLst/>
              <a:latin typeface="Times New Roman" pitchFamily="18" charset="0"/>
              <a:cs typeface="Times New Roman" pitchFamily="18" charset="0"/>
            </a:endParaRPr>
          </a:p>
          <a:p>
            <a:pPr>
              <a:lnSpc>
                <a:spcPts val="2400"/>
              </a:lnSpc>
              <a:spcBef>
                <a:spcPts val="0"/>
              </a:spcBef>
            </a:pPr>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结果多项式循环链表中</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检测指针后移</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break;</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171</a:t>
            </a:fld>
            <a:endParaRPr lang="en-US" altLang="zh-CN"/>
          </a:p>
        </p:txBody>
      </p:sp>
      <p:sp>
        <p:nvSpPr>
          <p:cNvPr id="3" name="Text Box 2"/>
          <p:cNvSpPr txBox="1">
            <a:spLocks noChangeArrowheads="1"/>
          </p:cNvSpPr>
          <p:nvPr/>
        </p:nvSpPr>
        <p:spPr bwMode="auto">
          <a:xfrm>
            <a:off x="431032" y="548680"/>
            <a:ext cx="8712968" cy="5755422"/>
          </a:xfrm>
          <a:prstGeom prst="rect">
            <a:avLst/>
          </a:prstGeom>
          <a:noFill/>
          <a:ln w="9525">
            <a:noFill/>
            <a:miter lim="800000"/>
            <a:headEnd/>
            <a:tailEnd/>
          </a:ln>
        </p:spPr>
        <p:txBody>
          <a:bodyPr wrap="square">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2-15  </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带表头结点的循环链表表示的多项式相加</a:t>
            </a:r>
            <a:endParaRPr lang="zh-CN" altLang="en-US" sz="2800" b="0" u="none" kern="0" dirty="0" smtClean="0">
              <a:solidFill>
                <a:srgbClr val="0000CC"/>
              </a:solidFill>
              <a:effectLst>
                <a:outerShdw blurRad="38100" dist="38100" dir="2700000" algn="tl">
                  <a:srgbClr val="C0C0C0"/>
                </a:outerShdw>
              </a:effectLst>
              <a:latin typeface="Times New Roman" pitchFamily="18" charset="0"/>
              <a:ea typeface="仿宋_GB2312"/>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case ‘</a:t>
            </a:r>
            <a:r>
              <a:rPr lang="en-US" altLang="zh-CN" sz="2400" b="0" u="none" dirty="0" smtClean="0">
                <a:solidFill>
                  <a:srgbClr val="CC3300"/>
                </a:solidFill>
                <a:effectLst/>
                <a:latin typeface="Times New Roman" pitchFamily="18" charset="0"/>
                <a:cs typeface="Times New Roman" pitchFamily="18" charset="0"/>
              </a:rPr>
              <a:t>&gt;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en-US" altLang="zh-CN" sz="2400" u="none" dirty="0" smtClean="0">
                <a:solidFill>
                  <a:srgbClr val="FF0000"/>
                </a:solidFill>
                <a:effectLst/>
                <a:latin typeface="Times New Roman" pitchFamily="18" charset="0"/>
                <a:cs typeface="Times New Roman" pitchFamily="18" charset="0"/>
              </a:rPr>
              <a:t>pa-&gt;exp&gt;</a:t>
            </a:r>
            <a:r>
              <a:rPr lang="en-US" altLang="zh-CN" sz="2400" u="none" dirty="0" err="1" smtClean="0">
                <a:solidFill>
                  <a:srgbClr val="FF0000"/>
                </a:solidFill>
                <a:effectLst/>
                <a:latin typeface="Times New Roman" pitchFamily="18" charset="0"/>
                <a:cs typeface="Times New Roman" pitchFamily="18" charset="0"/>
              </a:rPr>
              <a:t>pb</a:t>
            </a:r>
            <a:r>
              <a:rPr lang="en-US" altLang="zh-CN" sz="2400" u="none" dirty="0" smtClean="0">
                <a:solidFill>
                  <a:srgbClr val="FF0000"/>
                </a:solidFill>
                <a:effectLst/>
                <a:latin typeface="Times New Roman" pitchFamily="18" charset="0"/>
                <a:cs typeface="Times New Roman" pitchFamily="18" charset="0"/>
              </a:rPr>
              <a:t>-&gt;exp</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Get_NewTermNode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break;</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case ‘</a:t>
            </a:r>
            <a:r>
              <a:rPr lang="en-US" altLang="zh-CN" sz="2400" b="0" u="none" dirty="0" smtClean="0">
                <a:solidFill>
                  <a:srgbClr val="CC3300"/>
                </a:solidFill>
                <a:effectLst/>
                <a:latin typeface="Times New Roman" pitchFamily="18" charset="0"/>
                <a:cs typeface="Times New Roman" pitchFamily="18" charset="0"/>
              </a:rPr>
              <a:t>&lt;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en-US" altLang="zh-CN" sz="2400" u="none" dirty="0" smtClean="0">
                <a:solidFill>
                  <a:srgbClr val="FF0000"/>
                </a:solidFill>
                <a:effectLst/>
                <a:latin typeface="Times New Roman" pitchFamily="18" charset="0"/>
                <a:cs typeface="Times New Roman" pitchFamily="18" charset="0"/>
              </a:rPr>
              <a:t>pa-&gt;exp&lt;</a:t>
            </a:r>
            <a:r>
              <a:rPr lang="en-US" altLang="zh-CN" sz="2400" u="none" dirty="0" err="1" smtClean="0">
                <a:solidFill>
                  <a:srgbClr val="FF0000"/>
                </a:solidFill>
                <a:effectLst/>
                <a:latin typeface="Times New Roman" pitchFamily="18" charset="0"/>
                <a:cs typeface="Times New Roman" pitchFamily="18" charset="0"/>
              </a:rPr>
              <a:t>pb</a:t>
            </a:r>
            <a:r>
              <a:rPr lang="en-US" altLang="zh-CN" sz="2400" u="none" dirty="0" smtClean="0">
                <a:solidFill>
                  <a:srgbClr val="FF0000"/>
                </a:solidFill>
                <a:effectLst/>
                <a:latin typeface="Times New Roman" pitchFamily="18" charset="0"/>
                <a:cs typeface="Times New Roman" pitchFamily="18" charset="0"/>
              </a:rPr>
              <a:t>-&gt;exp</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Get_NewTermNode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break;</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zh-CN" altLang="en-US" sz="2400" u="none" dirty="0" smtClean="0">
                <a:solidFill>
                  <a:srgbClr val="CC3300"/>
                </a:solidFill>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while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CC"/>
                </a:solidFill>
                <a:effectLst/>
                <a:latin typeface="Times New Roman" pitchFamily="18" charset="0"/>
                <a:cs typeface="Times New Roman" pitchFamily="18" charset="0"/>
              </a:rPr>
              <a:t>//</a:t>
            </a:r>
            <a:r>
              <a:rPr lang="en-US" altLang="zh-CN" sz="2400" u="none" dirty="0" smtClean="0">
                <a:solidFill>
                  <a:srgbClr val="0000CC"/>
                </a:solidFill>
                <a:effectLst/>
                <a:latin typeface="Times New Roman" pitchFamily="18" charset="0"/>
                <a:cs typeface="Times New Roman" pitchFamily="18" charset="0"/>
              </a:rPr>
              <a:t>(</a:t>
            </a:r>
            <a:r>
              <a:rPr lang="en-US" altLang="zh-CN" sz="2400" b="0" u="none" dirty="0" smtClean="0">
                <a:solidFill>
                  <a:srgbClr val="0000CC"/>
                </a:solidFill>
                <a:effectLst/>
                <a:latin typeface="Times New Roman" pitchFamily="18" charset="0"/>
                <a:cs typeface="Times New Roman" pitchFamily="18" charset="0"/>
              </a:rPr>
              <a:t>pa</a:t>
            </a:r>
            <a:r>
              <a:rPr lang="en-US" altLang="zh-CN" sz="2400" u="none" dirty="0" smtClean="0">
                <a:solidFill>
                  <a:srgbClr val="0000CC"/>
                </a:solidFill>
                <a:effectLst/>
                <a:latin typeface="Times New Roman" pitchFamily="18" charset="0"/>
                <a:cs typeface="Times New Roman" pitchFamily="18" charset="0"/>
              </a:rPr>
              <a:t>!=</a:t>
            </a:r>
            <a:r>
              <a:rPr lang="en-US" altLang="zh-CN" sz="2400" b="0" u="none" dirty="0" smtClean="0">
                <a:solidFill>
                  <a:srgbClr val="0000CC"/>
                </a:solidFill>
                <a:effectLst/>
                <a:latin typeface="Times New Roman" pitchFamily="18" charset="0"/>
                <a:cs typeface="Times New Roman" pitchFamily="18" charset="0"/>
              </a:rPr>
              <a:t>ah</a:t>
            </a:r>
            <a:r>
              <a:rPr lang="en-US" altLang="zh-CN" sz="2400" u="none" dirty="0" smtClean="0">
                <a:solidFill>
                  <a:srgbClr val="0000CC"/>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以</a:t>
            </a:r>
            <a:r>
              <a:rPr lang="en-US" altLang="zh-CN" sz="2400" u="none" dirty="0" smtClean="0">
                <a:solidFill>
                  <a:srgbClr val="FF0000"/>
                </a:solidFill>
                <a:effectLst/>
                <a:latin typeface="Times New Roman" pitchFamily="18" charset="0"/>
                <a:cs typeface="Times New Roman" pitchFamily="18" charset="0"/>
              </a:rPr>
              <a:t>ah</a:t>
            </a:r>
            <a:r>
              <a:rPr lang="zh-CN" altLang="zh-CN" sz="2400" b="0" u="none" dirty="0" smtClean="0">
                <a:solidFill>
                  <a:srgbClr val="0000FF"/>
                </a:solidFill>
                <a:effectLst/>
                <a:latin typeface="Times New Roman" pitchFamily="18" charset="0"/>
                <a:cs typeface="Times New Roman" pitchFamily="18" charset="0"/>
              </a:rPr>
              <a:t>为头结点的多项式循环链表中的剩余结点</a:t>
            </a:r>
            <a:endParaRPr lang="en-US" altLang="zh-CN" sz="2400" b="0" u="none" dirty="0" smtClean="0">
              <a:solidFill>
                <a:srgbClr val="0000FF"/>
              </a:solidFill>
              <a:effectLst/>
              <a:latin typeface="Times New Roman" pitchFamily="18" charset="0"/>
              <a:cs typeface="Times New Roman" pitchFamily="18" charset="0"/>
            </a:endParaRPr>
          </a:p>
          <a:p>
            <a:pPr>
              <a:lnSpc>
                <a:spcPts val="2400"/>
              </a:lnSpc>
              <a:spcBef>
                <a:spcPts val="0"/>
              </a:spcBef>
            </a:pPr>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链入结果多项式循环链表中</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Get_NewTermNode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172</a:t>
            </a:fld>
            <a:endParaRPr lang="en-US" altLang="zh-CN"/>
          </a:p>
        </p:txBody>
      </p:sp>
      <p:sp>
        <p:nvSpPr>
          <p:cNvPr id="3" name="Text Box 2"/>
          <p:cNvSpPr txBox="1">
            <a:spLocks noChangeArrowheads="1"/>
          </p:cNvSpPr>
          <p:nvPr/>
        </p:nvSpPr>
        <p:spPr bwMode="auto">
          <a:xfrm>
            <a:off x="431032" y="764704"/>
            <a:ext cx="8712968" cy="4293483"/>
          </a:xfrm>
          <a:prstGeom prst="rect">
            <a:avLst/>
          </a:prstGeom>
          <a:noFill/>
          <a:ln w="9525">
            <a:noFill/>
            <a:miter lim="800000"/>
            <a:headEnd/>
            <a:tailEnd/>
          </a:ln>
        </p:spPr>
        <p:txBody>
          <a:bodyPr wrap="square">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2-15  </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带表头结点的循环链表表示的多项式相加</a:t>
            </a:r>
            <a:endParaRPr lang="zh-CN" altLang="en-US" sz="2800" b="0" u="none" kern="0" dirty="0" smtClean="0">
              <a:solidFill>
                <a:srgbClr val="0000CC"/>
              </a:solidFill>
              <a:effectLst>
                <a:outerShdw blurRad="38100" dist="38100" dir="2700000" algn="tl">
                  <a:srgbClr val="C0C0C0"/>
                </a:outerShdw>
              </a:effectLst>
              <a:latin typeface="Times New Roman" pitchFamily="18" charset="0"/>
              <a:ea typeface="仿宋_GB2312"/>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while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CC"/>
                </a:solidFill>
                <a:effectLst/>
                <a:latin typeface="Times New Roman" pitchFamily="18" charset="0"/>
                <a:cs typeface="Times New Roman" pitchFamily="18" charset="0"/>
              </a:rPr>
              <a:t>//</a:t>
            </a:r>
            <a:r>
              <a:rPr lang="en-US" altLang="zh-CN" sz="2400" u="none" dirty="0" smtClean="0">
                <a:solidFill>
                  <a:srgbClr val="0000CC"/>
                </a:solidFill>
                <a:effectLst/>
                <a:latin typeface="Times New Roman" pitchFamily="18" charset="0"/>
                <a:cs typeface="Times New Roman" pitchFamily="18" charset="0"/>
              </a:rPr>
              <a:t>(</a:t>
            </a:r>
            <a:r>
              <a:rPr lang="en-US" altLang="zh-CN" sz="2400" b="0" u="none" dirty="0" err="1" smtClean="0">
                <a:solidFill>
                  <a:srgbClr val="0000CC"/>
                </a:solidFill>
                <a:effectLst/>
                <a:latin typeface="Times New Roman" pitchFamily="18" charset="0"/>
                <a:cs typeface="Times New Roman" pitchFamily="18" charset="0"/>
              </a:rPr>
              <a:t>pb</a:t>
            </a:r>
            <a:r>
              <a:rPr lang="en-US" altLang="zh-CN" sz="2400" u="none" dirty="0" smtClean="0">
                <a:solidFill>
                  <a:srgbClr val="0000CC"/>
                </a:solidFill>
                <a:effectLst/>
                <a:latin typeface="Times New Roman" pitchFamily="18" charset="0"/>
                <a:cs typeface="Times New Roman" pitchFamily="18" charset="0"/>
              </a:rPr>
              <a:t>!=</a:t>
            </a:r>
            <a:r>
              <a:rPr lang="en-US" altLang="zh-CN" sz="2400" b="0" u="none" dirty="0" err="1" smtClean="0">
                <a:solidFill>
                  <a:srgbClr val="0000CC"/>
                </a:solidFill>
                <a:effectLst/>
                <a:latin typeface="Times New Roman" pitchFamily="18" charset="0"/>
                <a:cs typeface="Times New Roman" pitchFamily="18" charset="0"/>
              </a:rPr>
              <a:t>bh</a:t>
            </a:r>
            <a:r>
              <a:rPr lang="en-US" altLang="zh-CN" sz="2400" u="none" dirty="0" smtClean="0">
                <a:solidFill>
                  <a:srgbClr val="0000CC"/>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以</a:t>
            </a:r>
            <a:r>
              <a:rPr lang="en-US" altLang="zh-CN" sz="2400" u="none" dirty="0" err="1" smtClean="0">
                <a:solidFill>
                  <a:srgbClr val="FF0000"/>
                </a:solidFill>
                <a:effectLst/>
                <a:latin typeface="Times New Roman" pitchFamily="18" charset="0"/>
                <a:cs typeface="Times New Roman" pitchFamily="18" charset="0"/>
              </a:rPr>
              <a:t>bh</a:t>
            </a:r>
            <a:r>
              <a:rPr lang="zh-CN" altLang="zh-CN" sz="2400" b="0" u="none" dirty="0" smtClean="0">
                <a:solidFill>
                  <a:srgbClr val="0000FF"/>
                </a:solidFill>
                <a:effectLst/>
                <a:latin typeface="Times New Roman" pitchFamily="18" charset="0"/>
                <a:cs typeface="Times New Roman" pitchFamily="18" charset="0"/>
              </a:rPr>
              <a:t>为头结点的多项式循环链表中的剩余结点</a:t>
            </a:r>
            <a:endParaRPr lang="en-US" altLang="zh-CN" sz="2400" b="0" u="none" dirty="0" smtClean="0">
              <a:solidFill>
                <a:srgbClr val="0000FF"/>
              </a:solidFill>
              <a:effectLst/>
              <a:latin typeface="Times New Roman" pitchFamily="18" charset="0"/>
              <a:cs typeface="Times New Roman" pitchFamily="18" charset="0"/>
            </a:endParaRPr>
          </a:p>
          <a:p>
            <a:pPr>
              <a:lnSpc>
                <a:spcPts val="2400"/>
              </a:lnSpc>
              <a:spcBef>
                <a:spcPts val="600"/>
              </a:spcBef>
            </a:pPr>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链入结果多项式循环链表中</a:t>
            </a:r>
          </a:p>
          <a:p>
            <a:pPr>
              <a:lnSpc>
                <a:spcPts val="2400"/>
              </a:lnSpc>
              <a:spcBef>
                <a:spcPts val="60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Get_NewTermNode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pb</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pc</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ch</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结果多项式循环链表收尾</a:t>
            </a:r>
          </a:p>
          <a:p>
            <a:pPr>
              <a:lnSpc>
                <a:spcPts val="2400"/>
              </a:lnSpc>
              <a:spcBef>
                <a:spcPts val="60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return </a:t>
            </a:r>
            <a:r>
              <a:rPr lang="en-US" altLang="zh-CN" sz="2400" b="0" u="none" dirty="0" err="1" smtClean="0">
                <a:solidFill>
                  <a:srgbClr val="CC3300"/>
                </a:solidFill>
                <a:effectLst/>
                <a:latin typeface="Times New Roman" pitchFamily="18" charset="0"/>
                <a:cs typeface="Times New Roman" pitchFamily="18" charset="0"/>
              </a:rPr>
              <a:t>ch</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60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173</a:t>
            </a:fld>
            <a:endParaRPr lang="en-US" altLang="zh-CN"/>
          </a:p>
        </p:txBody>
      </p:sp>
      <p:sp>
        <p:nvSpPr>
          <p:cNvPr id="3" name="Rectangle 4"/>
          <p:cNvSpPr>
            <a:spLocks noChangeArrowheads="1"/>
          </p:cNvSpPr>
          <p:nvPr/>
        </p:nvSpPr>
        <p:spPr bwMode="auto">
          <a:xfrm>
            <a:off x="468313" y="836613"/>
            <a:ext cx="8154987" cy="43434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FontTx/>
              <a:buChar char="•"/>
            </a:pPr>
            <a:r>
              <a:rPr lang="zh-CN" altLang="en-US" sz="2800" b="1" u="none" dirty="0">
                <a:solidFill>
                  <a:srgbClr val="0000CC"/>
                </a:solidFill>
                <a:effectLst/>
                <a:latin typeface="Times New Roman" pitchFamily="18" charset="0"/>
                <a:ea typeface="仿宋_GB2312" pitchFamily="49" charset="-122"/>
                <a:cs typeface="Times New Roman" pitchFamily="18" charset="0"/>
              </a:rPr>
              <a:t>在单链表中，搜索一个指定结点的后继结点非常方便。</a:t>
            </a:r>
          </a:p>
          <a:p>
            <a:pPr marL="742950" lvl="1" indent="-285750">
              <a:spcBef>
                <a:spcPct val="20000"/>
              </a:spcBef>
              <a:buClr>
                <a:schemeClr val="tx2"/>
              </a:buClr>
              <a:buFontTx/>
              <a:buChar char="–"/>
            </a:pPr>
            <a:r>
              <a:rPr lang="zh-CN" altLang="en-US" sz="2400" b="1" u="none" dirty="0">
                <a:solidFill>
                  <a:srgbClr val="CC0000"/>
                </a:solidFill>
                <a:effectLst/>
                <a:latin typeface="Times New Roman" pitchFamily="18" charset="0"/>
                <a:ea typeface="仿宋_GB2312" pitchFamily="49" charset="-122"/>
                <a:cs typeface="Times New Roman" pitchFamily="18" charset="0"/>
              </a:rPr>
              <a:t>只要该结点的</a:t>
            </a:r>
            <a:r>
              <a:rPr lang="en-US" altLang="zh-CN" sz="2400" b="1" i="1" u="none" dirty="0">
                <a:solidFill>
                  <a:srgbClr val="FF0000"/>
                </a:solidFill>
                <a:effectLst/>
                <a:latin typeface="Times New Roman" pitchFamily="18" charset="0"/>
                <a:ea typeface="仿宋_GB2312" pitchFamily="49" charset="-122"/>
                <a:cs typeface="Times New Roman" pitchFamily="18" charset="0"/>
              </a:rPr>
              <a:t>link</a:t>
            </a:r>
            <a:r>
              <a:rPr lang="zh-CN" altLang="en-US" sz="2400" b="1" u="none" dirty="0">
                <a:solidFill>
                  <a:srgbClr val="CC0000"/>
                </a:solidFill>
                <a:effectLst/>
                <a:latin typeface="Times New Roman" pitchFamily="18" charset="0"/>
                <a:ea typeface="仿宋_GB2312" pitchFamily="49" charset="-122"/>
                <a:cs typeface="Times New Roman" pitchFamily="18" charset="0"/>
              </a:rPr>
              <a:t>域的内容不为空，就可通过</a:t>
            </a:r>
            <a:r>
              <a:rPr lang="en-US" altLang="zh-CN" sz="2400" b="1" i="1" u="none" dirty="0">
                <a:solidFill>
                  <a:srgbClr val="FF0000"/>
                </a:solidFill>
                <a:effectLst/>
                <a:latin typeface="Times New Roman" pitchFamily="18" charset="0"/>
                <a:ea typeface="仿宋_GB2312" pitchFamily="49" charset="-122"/>
                <a:cs typeface="Times New Roman" pitchFamily="18" charset="0"/>
              </a:rPr>
              <a:t>link</a:t>
            </a:r>
            <a:r>
              <a:rPr lang="zh-CN" altLang="en-US" sz="2400" b="1" u="none" dirty="0">
                <a:solidFill>
                  <a:srgbClr val="CC0000"/>
                </a:solidFill>
                <a:effectLst/>
                <a:latin typeface="Times New Roman" pitchFamily="18" charset="0"/>
                <a:ea typeface="仿宋_GB2312" pitchFamily="49" charset="-122"/>
                <a:cs typeface="Times New Roman" pitchFamily="18" charset="0"/>
              </a:rPr>
              <a:t>域找到该结点的后继结点地址。</a:t>
            </a:r>
          </a:p>
          <a:p>
            <a:pPr marL="342900" indent="-342900">
              <a:spcBef>
                <a:spcPct val="20000"/>
              </a:spcBef>
              <a:buClr>
                <a:schemeClr val="tx2"/>
              </a:buClr>
              <a:buFontTx/>
              <a:buChar char="•"/>
            </a:pPr>
            <a:r>
              <a:rPr lang="zh-CN" altLang="en-US" sz="2800" b="1" u="none" dirty="0">
                <a:solidFill>
                  <a:srgbClr val="0000CC"/>
                </a:solidFill>
                <a:effectLst/>
                <a:latin typeface="Times New Roman" pitchFamily="18" charset="0"/>
                <a:ea typeface="仿宋_GB2312" pitchFamily="49" charset="-122"/>
                <a:cs typeface="Times New Roman" pitchFamily="18" charset="0"/>
              </a:rPr>
              <a:t>在单链表中，搜索一个指定结点的前驱结点非常不容易。</a:t>
            </a:r>
          </a:p>
          <a:p>
            <a:pPr marL="742950" lvl="1" indent="-285750">
              <a:spcBef>
                <a:spcPct val="20000"/>
              </a:spcBef>
              <a:buClr>
                <a:schemeClr val="tx2"/>
              </a:buClr>
              <a:buFontTx/>
              <a:buChar char="–"/>
            </a:pPr>
            <a:r>
              <a:rPr lang="zh-CN" altLang="en-US" sz="2400" b="1" u="none" dirty="0">
                <a:solidFill>
                  <a:srgbClr val="CC0000"/>
                </a:solidFill>
                <a:effectLst/>
                <a:latin typeface="Times New Roman" pitchFamily="18" charset="0"/>
                <a:ea typeface="仿宋_GB2312" pitchFamily="49" charset="-122"/>
                <a:cs typeface="Times New Roman" pitchFamily="18" charset="0"/>
              </a:rPr>
              <a:t>必须从链头开始，沿</a:t>
            </a:r>
            <a:r>
              <a:rPr lang="en-US" altLang="zh-CN" sz="2400" b="1" i="1" u="none" dirty="0">
                <a:solidFill>
                  <a:srgbClr val="FF0000"/>
                </a:solidFill>
                <a:effectLst/>
                <a:latin typeface="Times New Roman" pitchFamily="18" charset="0"/>
                <a:ea typeface="仿宋_GB2312" pitchFamily="49" charset="-122"/>
                <a:cs typeface="Times New Roman" pitchFamily="18" charset="0"/>
              </a:rPr>
              <a:t>link</a:t>
            </a:r>
            <a:r>
              <a:rPr lang="zh-CN" altLang="en-US" sz="2400" b="1" u="none" dirty="0">
                <a:solidFill>
                  <a:srgbClr val="CC0000"/>
                </a:solidFill>
                <a:effectLst/>
                <a:latin typeface="Times New Roman" pitchFamily="18" charset="0"/>
                <a:ea typeface="仿宋_GB2312" pitchFamily="49" charset="-122"/>
                <a:cs typeface="Times New Roman" pitchFamily="18" charset="0"/>
              </a:rPr>
              <a:t>链顺序检测，直到某一结点的后继结点为该指定结点，则此结点即为该指定结点的前驱结点。</a:t>
            </a:r>
          </a:p>
          <a:p>
            <a:pPr marL="342900" indent="-342900">
              <a:spcBef>
                <a:spcPct val="20000"/>
              </a:spcBef>
              <a:buClr>
                <a:schemeClr val="tx2"/>
              </a:buClr>
              <a:buFontTx/>
              <a:buChar char="•"/>
            </a:pPr>
            <a:r>
              <a:rPr lang="zh-CN" altLang="en-US" sz="2800" b="1" u="none" dirty="0">
                <a:solidFill>
                  <a:srgbClr val="0000CC"/>
                </a:solidFill>
                <a:effectLst/>
                <a:latin typeface="Times New Roman" pitchFamily="18" charset="0"/>
                <a:ea typeface="仿宋_GB2312" pitchFamily="49" charset="-122"/>
                <a:cs typeface="Times New Roman" pitchFamily="18" charset="0"/>
              </a:rPr>
              <a:t>在一个应用问题中，经常要求检测指针向前驱和后继方向移动。</a:t>
            </a:r>
          </a:p>
          <a:p>
            <a:pPr marL="742950" lvl="1" indent="-285750">
              <a:spcBef>
                <a:spcPct val="20000"/>
              </a:spcBef>
              <a:buClr>
                <a:schemeClr val="tx2"/>
              </a:buClr>
              <a:buFontTx/>
              <a:buChar char="–"/>
            </a:pPr>
            <a:r>
              <a:rPr lang="zh-CN" altLang="en-US" sz="2400" b="1" u="none" dirty="0">
                <a:solidFill>
                  <a:srgbClr val="CC0000"/>
                </a:solidFill>
                <a:effectLst/>
                <a:latin typeface="Times New Roman" pitchFamily="18" charset="0"/>
                <a:ea typeface="仿宋_GB2312" pitchFamily="49" charset="-122"/>
                <a:cs typeface="Times New Roman" pitchFamily="18" charset="0"/>
              </a:rPr>
              <a:t>需要保证移动的时间复杂度达到最小。</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ox(in)">
                                      <p:cBhvr>
                                        <p:cTn id="15" dur="500"/>
                                        <p:tgtEl>
                                          <p:spTgt spid="3">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ox(in)">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174</a:t>
            </a:fld>
            <a:endParaRPr lang="en-US" altLang="zh-CN"/>
          </a:p>
        </p:txBody>
      </p:sp>
      <p:sp>
        <p:nvSpPr>
          <p:cNvPr id="3" name="Rectangle 4"/>
          <p:cNvSpPr>
            <a:spLocks noChangeArrowheads="1"/>
          </p:cNvSpPr>
          <p:nvPr/>
        </p:nvSpPr>
        <p:spPr bwMode="auto">
          <a:xfrm>
            <a:off x="827584" y="620688"/>
            <a:ext cx="7696200" cy="685800"/>
          </a:xfrm>
          <a:prstGeom prst="rect">
            <a:avLst/>
          </a:prstGeom>
          <a:noFill/>
          <a:ln w="9525">
            <a:noFill/>
            <a:miter lim="800000"/>
            <a:headEnd/>
            <a:tailEnd/>
          </a:ln>
          <a:effectLst/>
        </p:spPr>
        <p:txBody>
          <a:bodyPr anchor="ctr"/>
          <a:lstStyle/>
          <a:p>
            <a:pPr algn="ctr"/>
            <a:r>
              <a:rPr lang="zh-CN" altLang="en-US" sz="3600" b="1" u="none" dirty="0" smtClean="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双向</a:t>
            </a:r>
            <a:r>
              <a:rPr lang="zh-CN" altLang="en-US" sz="3600" b="1" u="none"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链表 </a:t>
            </a:r>
            <a:r>
              <a:rPr lang="en-US" altLang="zh-CN" sz="3600" b="1" u="none"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r>
              <a:rPr lang="en-US" altLang="zh-CN" sz="3600" u="none"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Doubly Linked List</a:t>
            </a:r>
            <a:r>
              <a:rPr lang="en-US" altLang="zh-CN" sz="3600" b="1" u="none"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endParaRPr lang="en-US" altLang="zh-CN" sz="3600" u="none" dirty="0">
              <a:solidFill>
                <a:schemeClr val="tx2"/>
              </a:solidFill>
              <a:latin typeface="Times New Roman" pitchFamily="18" charset="0"/>
              <a:ea typeface="仿宋_GB2312" pitchFamily="49" charset="-122"/>
              <a:cs typeface="Times New Roman" pitchFamily="18" charset="0"/>
            </a:endParaRPr>
          </a:p>
        </p:txBody>
      </p:sp>
      <p:sp>
        <p:nvSpPr>
          <p:cNvPr id="4" name="Rectangle 5"/>
          <p:cNvSpPr>
            <a:spLocks noChangeArrowheads="1"/>
          </p:cNvSpPr>
          <p:nvPr/>
        </p:nvSpPr>
        <p:spPr bwMode="auto">
          <a:xfrm>
            <a:off x="684213" y="1382713"/>
            <a:ext cx="7924800" cy="1038225"/>
          </a:xfrm>
          <a:prstGeom prst="rect">
            <a:avLst/>
          </a:prstGeom>
          <a:noFill/>
          <a:ln w="9525">
            <a:noFill/>
            <a:miter lim="800000"/>
            <a:headEnd/>
            <a:tailEnd/>
          </a:ln>
          <a:effectLst/>
        </p:spPr>
        <p:txBody>
          <a:bodyPr/>
          <a:lstStyle/>
          <a:p>
            <a:pPr marL="342900" indent="-342900">
              <a:spcBef>
                <a:spcPct val="20000"/>
              </a:spcBef>
              <a:buClr>
                <a:srgbClr val="FF7C80"/>
              </a:buClr>
              <a:buSzPct val="50000"/>
              <a:buFont typeface="Wingdings" pitchFamily="2" charset="2"/>
              <a:buChar char="n"/>
            </a:pPr>
            <a:r>
              <a:rPr lang="zh-CN" altLang="en-US" sz="3200" b="1" u="none" dirty="0">
                <a:solidFill>
                  <a:srgbClr val="0000CC"/>
                </a:solidFill>
                <a:effectLst/>
                <a:latin typeface="Times New Roman" pitchFamily="18" charset="0"/>
                <a:ea typeface="仿宋_GB2312" pitchFamily="49" charset="-122"/>
                <a:cs typeface="Times New Roman" pitchFamily="18" charset="0"/>
              </a:rPr>
              <a:t>双向链表是指在前驱和后继方向都能游历</a:t>
            </a:r>
            <a:r>
              <a:rPr lang="zh-CN" altLang="en-US" sz="3200" b="1" u="none" dirty="0">
                <a:solidFill>
                  <a:srgbClr val="FF0000"/>
                </a:solidFill>
                <a:effectLst/>
                <a:latin typeface="Times New Roman" pitchFamily="18" charset="0"/>
                <a:ea typeface="仿宋_GB2312" pitchFamily="49" charset="-122"/>
                <a:cs typeface="Times New Roman" pitchFamily="18" charset="0"/>
              </a:rPr>
              <a:t>（遍历）</a:t>
            </a:r>
            <a:r>
              <a:rPr lang="zh-CN" altLang="en-US" sz="3200" b="1" u="none" dirty="0">
                <a:solidFill>
                  <a:srgbClr val="0000CC"/>
                </a:solidFill>
                <a:effectLst/>
                <a:latin typeface="Times New Roman" pitchFamily="18" charset="0"/>
                <a:ea typeface="仿宋_GB2312" pitchFamily="49" charset="-122"/>
                <a:cs typeface="Times New Roman" pitchFamily="18" charset="0"/>
              </a:rPr>
              <a:t>的线性链表。</a:t>
            </a:r>
          </a:p>
        </p:txBody>
      </p:sp>
      <p:sp>
        <p:nvSpPr>
          <p:cNvPr id="5" name="Rectangle 6" descr="羊皮纸"/>
          <p:cNvSpPr>
            <a:spLocks noChangeArrowheads="1"/>
          </p:cNvSpPr>
          <p:nvPr/>
        </p:nvSpPr>
        <p:spPr bwMode="auto">
          <a:xfrm>
            <a:off x="1970088" y="3308350"/>
            <a:ext cx="5029200" cy="6096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6" name="Line 7"/>
          <p:cNvSpPr>
            <a:spLocks noChangeShapeType="1"/>
          </p:cNvSpPr>
          <p:nvPr/>
        </p:nvSpPr>
        <p:spPr bwMode="auto">
          <a:xfrm>
            <a:off x="3646488" y="3308350"/>
            <a:ext cx="0" cy="6096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 name="Line 8"/>
          <p:cNvSpPr>
            <a:spLocks noChangeShapeType="1"/>
          </p:cNvSpPr>
          <p:nvPr/>
        </p:nvSpPr>
        <p:spPr bwMode="auto">
          <a:xfrm flipV="1">
            <a:off x="3646488" y="315595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 name="Line 9"/>
          <p:cNvSpPr>
            <a:spLocks noChangeShapeType="1"/>
          </p:cNvSpPr>
          <p:nvPr/>
        </p:nvSpPr>
        <p:spPr bwMode="auto">
          <a:xfrm>
            <a:off x="5246688" y="3308350"/>
            <a:ext cx="0" cy="6096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Line 10"/>
          <p:cNvSpPr>
            <a:spLocks noChangeShapeType="1"/>
          </p:cNvSpPr>
          <p:nvPr/>
        </p:nvSpPr>
        <p:spPr bwMode="auto">
          <a:xfrm flipV="1">
            <a:off x="5246688" y="315595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Text Box 11"/>
          <p:cNvSpPr txBox="1">
            <a:spLocks noChangeArrowheads="1"/>
          </p:cNvSpPr>
          <p:nvPr/>
        </p:nvSpPr>
        <p:spPr bwMode="auto">
          <a:xfrm>
            <a:off x="1893888" y="4005263"/>
            <a:ext cx="5184775" cy="579437"/>
          </a:xfrm>
          <a:prstGeom prst="rect">
            <a:avLst/>
          </a:prstGeom>
          <a:noFill/>
          <a:ln w="9525">
            <a:noFill/>
            <a:miter lim="800000"/>
            <a:headEnd/>
            <a:tailEnd/>
          </a:ln>
          <a:effectLst/>
        </p:spPr>
        <p:txBody>
          <a:bodyPr wrap="none">
            <a:spAutoFit/>
          </a:bodyPr>
          <a:lstStyle/>
          <a:p>
            <a:r>
              <a:rPr lang="zh-CN" altLang="en-US" sz="3200" b="1" u="none" dirty="0">
                <a:solidFill>
                  <a:srgbClr val="CC3300"/>
                </a:solidFill>
                <a:effectLst/>
                <a:latin typeface="Times New Roman" pitchFamily="18" charset="0"/>
                <a:cs typeface="Times New Roman" pitchFamily="18" charset="0"/>
              </a:rPr>
              <a:t>前驱方向</a:t>
            </a:r>
            <a:r>
              <a:rPr lang="zh-CN" altLang="en-US" sz="2800" b="1" u="none" dirty="0">
                <a:solidFill>
                  <a:srgbClr val="CC3300"/>
                </a:solidFill>
                <a:effectLst/>
                <a:latin typeface="Times New Roman" pitchFamily="18" charset="0"/>
                <a:cs typeface="Times New Roman" pitchFamily="18" charset="0"/>
              </a:rPr>
              <a:t> </a:t>
            </a:r>
            <a:r>
              <a:rPr lang="zh-CN" altLang="en-US" sz="2800" b="1" u="none" dirty="0">
                <a:effectLst/>
                <a:latin typeface="Times New Roman" pitchFamily="18" charset="0"/>
                <a:cs typeface="Times New Roman" pitchFamily="18" charset="0"/>
                <a:sym typeface="Wingdings" pitchFamily="2" charset="2"/>
              </a:rPr>
              <a:t>          </a:t>
            </a:r>
            <a:r>
              <a:rPr lang="zh-CN" altLang="en-US" sz="3200" b="1" u="none" dirty="0">
                <a:solidFill>
                  <a:srgbClr val="CC3300"/>
                </a:solidFill>
                <a:effectLst/>
                <a:latin typeface="Times New Roman" pitchFamily="18" charset="0"/>
                <a:cs typeface="Times New Roman" pitchFamily="18" charset="0"/>
                <a:sym typeface="Wingdings" pitchFamily="2" charset="2"/>
              </a:rPr>
              <a:t>后继方向</a:t>
            </a:r>
            <a:endParaRPr lang="zh-CN" altLang="en-US" sz="2800" b="1" u="none" dirty="0">
              <a:solidFill>
                <a:srgbClr val="CC3300"/>
              </a:solidFill>
              <a:effectLst/>
              <a:latin typeface="Times New Roman" pitchFamily="18" charset="0"/>
              <a:cs typeface="Times New Roman" pitchFamily="18" charset="0"/>
              <a:sym typeface="Wingdings" pitchFamily="2" charset="2"/>
            </a:endParaRPr>
          </a:p>
        </p:txBody>
      </p:sp>
      <p:sp>
        <p:nvSpPr>
          <p:cNvPr id="11" name="Text Box 12"/>
          <p:cNvSpPr txBox="1">
            <a:spLocks noChangeArrowheads="1"/>
          </p:cNvSpPr>
          <p:nvPr/>
        </p:nvSpPr>
        <p:spPr bwMode="auto">
          <a:xfrm>
            <a:off x="2193925" y="3308350"/>
            <a:ext cx="4540250" cy="579438"/>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ea typeface="仿宋_GB2312" pitchFamily="49" charset="-122"/>
                <a:cs typeface="Times New Roman" pitchFamily="18" charset="0"/>
              </a:rPr>
              <a:t>lLink        data        rLink</a:t>
            </a:r>
            <a:endParaRPr lang="en-US" altLang="zh-CN" sz="2800" b="1" u="none">
              <a:solidFill>
                <a:srgbClr val="FF0000"/>
              </a:solidFill>
              <a:effectLst/>
              <a:latin typeface="Times New Roman" pitchFamily="18" charset="0"/>
              <a:ea typeface="仿宋_GB2312" pitchFamily="49" charset="-122"/>
              <a:cs typeface="Times New Roman" pitchFamily="18" charset="0"/>
              <a:sym typeface="Wingdings" pitchFamily="2" charset="2"/>
            </a:endParaRPr>
          </a:p>
        </p:txBody>
      </p:sp>
      <p:sp>
        <p:nvSpPr>
          <p:cNvPr id="12" name="Rectangle 13"/>
          <p:cNvSpPr>
            <a:spLocks noChangeArrowheads="1"/>
          </p:cNvSpPr>
          <p:nvPr/>
        </p:nvSpPr>
        <p:spPr bwMode="auto">
          <a:xfrm>
            <a:off x="684213" y="2506663"/>
            <a:ext cx="4751387" cy="635000"/>
          </a:xfrm>
          <a:prstGeom prst="rect">
            <a:avLst/>
          </a:prstGeom>
          <a:noFill/>
          <a:ln w="9525">
            <a:noFill/>
            <a:miter lim="800000"/>
            <a:headEnd/>
            <a:tailEnd/>
          </a:ln>
          <a:effectLst/>
        </p:spPr>
        <p:txBody>
          <a:bodyPr/>
          <a:lstStyle/>
          <a:p>
            <a:pPr marL="342900" indent="-342900">
              <a:spcBef>
                <a:spcPct val="20000"/>
              </a:spcBef>
              <a:buClr>
                <a:srgbClr val="FF7C80"/>
              </a:buClr>
              <a:buSzPct val="50000"/>
              <a:buFont typeface="Wingdings" pitchFamily="2" charset="2"/>
              <a:buChar char="n"/>
            </a:pPr>
            <a:r>
              <a:rPr lang="zh-CN" altLang="en-US" sz="3200" b="1" u="none">
                <a:solidFill>
                  <a:srgbClr val="0000CC"/>
                </a:solidFill>
                <a:effectLst/>
                <a:latin typeface="Times New Roman" pitchFamily="18" charset="0"/>
                <a:ea typeface="仿宋_GB2312" pitchFamily="49" charset="-122"/>
                <a:cs typeface="Times New Roman" pitchFamily="18" charset="0"/>
              </a:rPr>
              <a:t>双向链表每个结点结构</a:t>
            </a:r>
          </a:p>
        </p:txBody>
      </p:sp>
      <p:sp>
        <p:nvSpPr>
          <p:cNvPr id="13" name="Rectangle 14"/>
          <p:cNvSpPr>
            <a:spLocks noChangeArrowheads="1"/>
          </p:cNvSpPr>
          <p:nvPr/>
        </p:nvSpPr>
        <p:spPr bwMode="auto">
          <a:xfrm>
            <a:off x="755650" y="4652963"/>
            <a:ext cx="7924800" cy="1109662"/>
          </a:xfrm>
          <a:prstGeom prst="rect">
            <a:avLst/>
          </a:prstGeom>
          <a:noFill/>
          <a:ln w="9525">
            <a:noFill/>
            <a:miter lim="800000"/>
            <a:headEnd/>
            <a:tailEnd/>
          </a:ln>
          <a:effectLst/>
        </p:spPr>
        <p:txBody>
          <a:bodyPr/>
          <a:lstStyle/>
          <a:p>
            <a:pPr marL="342900" indent="-342900">
              <a:spcBef>
                <a:spcPct val="20000"/>
              </a:spcBef>
              <a:buClr>
                <a:srgbClr val="FF7C80"/>
              </a:buClr>
              <a:buSzPct val="50000"/>
              <a:buFont typeface="Wingdings" pitchFamily="2" charset="2"/>
              <a:buChar char="n"/>
            </a:pPr>
            <a:r>
              <a:rPr lang="zh-CN" altLang="en-US" sz="3200" b="1" u="none">
                <a:solidFill>
                  <a:srgbClr val="0000CC"/>
                </a:solidFill>
                <a:effectLst/>
                <a:latin typeface="Times New Roman" pitchFamily="18" charset="0"/>
                <a:ea typeface="仿宋_GB2312" pitchFamily="49" charset="-122"/>
                <a:cs typeface="Times New Roman" pitchFamily="18" charset="0"/>
              </a:rPr>
              <a:t>双向链表通常采用带表头结点的循环链表形式。</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heckerboard(across)">
                                      <p:cBhvr>
                                        <p:cTn id="25" dur="500"/>
                                        <p:tgtEl>
                                          <p:spTgt spid="1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heckerboard(across)">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175</a:t>
            </a:fld>
            <a:endParaRPr lang="en-US" altLang="zh-CN"/>
          </a:p>
        </p:txBody>
      </p:sp>
      <p:sp>
        <p:nvSpPr>
          <p:cNvPr id="3" name="Rectangle 4"/>
          <p:cNvSpPr>
            <a:spLocks noChangeArrowheads="1"/>
          </p:cNvSpPr>
          <p:nvPr/>
        </p:nvSpPr>
        <p:spPr bwMode="auto">
          <a:xfrm>
            <a:off x="609600" y="2514600"/>
            <a:ext cx="8229600" cy="1219200"/>
          </a:xfrm>
          <a:prstGeom prst="rect">
            <a:avLst/>
          </a:prstGeom>
          <a:noFill/>
          <a:ln w="9525">
            <a:noFill/>
            <a:miter lim="800000"/>
            <a:headEnd/>
            <a:tailEnd/>
          </a:ln>
          <a:effectLst/>
        </p:spPr>
        <p:txBody>
          <a:bodyPr/>
          <a:lstStyle/>
          <a:p>
            <a:pPr marL="342900" indent="-342900">
              <a:lnSpc>
                <a:spcPct val="110000"/>
              </a:lnSpc>
              <a:spcBef>
                <a:spcPct val="20000"/>
              </a:spcBef>
              <a:buClr>
                <a:srgbClr val="FF7C80"/>
              </a:buClr>
              <a:buSzPct val="50000"/>
              <a:buFont typeface="Wingdings" pitchFamily="2" charset="2"/>
              <a:buChar char="n"/>
            </a:pPr>
            <a:r>
              <a:rPr lang="zh-CN" altLang="en-US" sz="3200" b="1" u="none" dirty="0">
                <a:solidFill>
                  <a:srgbClr val="0000CC"/>
                </a:solidFill>
                <a:effectLst/>
                <a:latin typeface="Times New Roman" pitchFamily="18" charset="0"/>
                <a:ea typeface="仿宋_GB2312" pitchFamily="49" charset="-122"/>
                <a:cs typeface="Times New Roman" pitchFamily="18" charset="0"/>
              </a:rPr>
              <a:t>结点指向</a:t>
            </a:r>
            <a:r>
              <a:rPr lang="zh-CN" altLang="en-US" sz="3200" b="1" u="none" dirty="0">
                <a:effectLst/>
                <a:latin typeface="Times New Roman" pitchFamily="18" charset="0"/>
                <a:ea typeface="仿宋_GB2312" pitchFamily="49" charset="-122"/>
                <a:cs typeface="Times New Roman" pitchFamily="18" charset="0"/>
              </a:rPr>
              <a:t/>
            </a:r>
            <a:br>
              <a:rPr lang="zh-CN" altLang="en-US" sz="3200" b="1" u="none" dirty="0">
                <a:effectLst/>
                <a:latin typeface="Times New Roman" pitchFamily="18" charset="0"/>
                <a:ea typeface="仿宋_GB2312" pitchFamily="49" charset="-122"/>
                <a:cs typeface="Times New Roman" pitchFamily="18" charset="0"/>
              </a:rPr>
            </a:br>
            <a:r>
              <a:rPr lang="en-US" altLang="zh-CN" sz="3200" b="1" u="none" dirty="0" smtClean="0">
                <a:solidFill>
                  <a:srgbClr val="FF0000"/>
                </a:solidFill>
                <a:effectLst/>
                <a:latin typeface="Times New Roman" pitchFamily="18" charset="0"/>
                <a:ea typeface="仿宋_GB2312" pitchFamily="49" charset="-122"/>
                <a:cs typeface="Times New Roman" pitchFamily="18" charset="0"/>
              </a:rPr>
              <a:t>p=p</a:t>
            </a:r>
            <a:r>
              <a:rPr lang="en-US" altLang="zh-CN" sz="3200" b="1" u="none" dirty="0" smtClean="0">
                <a:solidFill>
                  <a:srgbClr val="FF0000"/>
                </a:solidFill>
                <a:effectLst/>
                <a:latin typeface="Times New Roman" pitchFamily="18" charset="0"/>
                <a:ea typeface="楷体_GB2312" pitchFamily="49" charset="-122"/>
                <a:cs typeface="Times New Roman" pitchFamily="18" charset="0"/>
              </a:rPr>
              <a:t>-</a:t>
            </a:r>
            <a:r>
              <a:rPr lang="en-US" altLang="zh-CN" sz="3200" b="1" u="none" dirty="0">
                <a:solidFill>
                  <a:srgbClr val="FF0000"/>
                </a:solidFill>
                <a:effectLst/>
                <a:latin typeface="Times New Roman" pitchFamily="18" charset="0"/>
                <a:ea typeface="楷体_GB2312" pitchFamily="49" charset="-122"/>
                <a:cs typeface="Times New Roman" pitchFamily="18" charset="0"/>
              </a:rPr>
              <a:t>&gt;</a:t>
            </a:r>
            <a:r>
              <a:rPr lang="en-US" altLang="zh-CN" sz="3200" b="1" u="none" dirty="0" err="1">
                <a:solidFill>
                  <a:srgbClr val="FF0000"/>
                </a:solidFill>
                <a:effectLst/>
                <a:latin typeface="Times New Roman" pitchFamily="18" charset="0"/>
                <a:ea typeface="仿宋_GB2312" pitchFamily="49" charset="-122"/>
                <a:cs typeface="Times New Roman" pitchFamily="18" charset="0"/>
              </a:rPr>
              <a:t>lLink</a:t>
            </a:r>
            <a:r>
              <a:rPr lang="en-US" altLang="zh-CN" sz="3200" b="1" u="none" dirty="0">
                <a:solidFill>
                  <a:srgbClr val="FF0000"/>
                </a:solidFill>
                <a:effectLst/>
                <a:latin typeface="Times New Roman" pitchFamily="18" charset="0"/>
                <a:ea typeface="楷体_GB2312" pitchFamily="49" charset="-122"/>
                <a:cs typeface="Times New Roman" pitchFamily="18" charset="0"/>
              </a:rPr>
              <a:t>-&gt;</a:t>
            </a:r>
            <a:r>
              <a:rPr lang="en-US" altLang="zh-CN" sz="3200" b="1" u="none" dirty="0" err="1" smtClean="0">
                <a:solidFill>
                  <a:srgbClr val="FF0000"/>
                </a:solidFill>
                <a:effectLst/>
                <a:latin typeface="Times New Roman" pitchFamily="18" charset="0"/>
                <a:ea typeface="仿宋_GB2312" pitchFamily="49" charset="-122"/>
                <a:cs typeface="Times New Roman" pitchFamily="18" charset="0"/>
              </a:rPr>
              <a:t>rLink</a:t>
            </a:r>
            <a:r>
              <a:rPr lang="en-US" altLang="zh-CN" sz="3200" b="1" u="none" dirty="0" smtClean="0">
                <a:solidFill>
                  <a:srgbClr val="FF0000"/>
                </a:solidFill>
                <a:effectLst/>
                <a:latin typeface="Times New Roman" pitchFamily="18" charset="0"/>
                <a:ea typeface="仿宋_GB2312" pitchFamily="49" charset="-122"/>
                <a:cs typeface="Times New Roman" pitchFamily="18" charset="0"/>
              </a:rPr>
              <a:t>=p</a:t>
            </a:r>
            <a:r>
              <a:rPr lang="en-US" altLang="zh-CN" sz="3200" b="1" u="none" dirty="0" smtClean="0">
                <a:solidFill>
                  <a:srgbClr val="FF0000"/>
                </a:solidFill>
                <a:effectLst/>
                <a:latin typeface="Times New Roman" pitchFamily="18" charset="0"/>
                <a:ea typeface="楷体_GB2312" pitchFamily="49" charset="-122"/>
                <a:cs typeface="Times New Roman" pitchFamily="18" charset="0"/>
              </a:rPr>
              <a:t>-</a:t>
            </a:r>
            <a:r>
              <a:rPr lang="en-US" altLang="zh-CN" sz="3200" b="1" u="none" dirty="0">
                <a:solidFill>
                  <a:srgbClr val="FF0000"/>
                </a:solidFill>
                <a:effectLst/>
                <a:latin typeface="Times New Roman" pitchFamily="18" charset="0"/>
                <a:ea typeface="楷体_GB2312" pitchFamily="49" charset="-122"/>
                <a:cs typeface="Times New Roman" pitchFamily="18" charset="0"/>
              </a:rPr>
              <a:t>&gt;</a:t>
            </a:r>
            <a:r>
              <a:rPr lang="en-US" altLang="zh-CN" sz="3200" b="1" u="none" dirty="0" err="1">
                <a:solidFill>
                  <a:srgbClr val="FF0000"/>
                </a:solidFill>
                <a:effectLst/>
                <a:latin typeface="Times New Roman" pitchFamily="18" charset="0"/>
                <a:ea typeface="仿宋_GB2312" pitchFamily="49" charset="-122"/>
                <a:cs typeface="Times New Roman" pitchFamily="18" charset="0"/>
              </a:rPr>
              <a:t>rLink</a:t>
            </a:r>
            <a:r>
              <a:rPr lang="en-US" altLang="zh-CN" sz="3200" b="1" u="none" dirty="0">
                <a:solidFill>
                  <a:srgbClr val="FF0000"/>
                </a:solidFill>
                <a:effectLst/>
                <a:latin typeface="Times New Roman" pitchFamily="18" charset="0"/>
                <a:ea typeface="楷体_GB2312" pitchFamily="49" charset="-122"/>
                <a:cs typeface="Times New Roman" pitchFamily="18" charset="0"/>
              </a:rPr>
              <a:t>-&gt;</a:t>
            </a:r>
            <a:r>
              <a:rPr lang="en-US" altLang="zh-CN" sz="3200" b="1" u="none" dirty="0" err="1">
                <a:solidFill>
                  <a:srgbClr val="FF0000"/>
                </a:solidFill>
                <a:effectLst/>
                <a:latin typeface="Times New Roman" pitchFamily="18" charset="0"/>
                <a:ea typeface="仿宋_GB2312" pitchFamily="49" charset="-122"/>
                <a:cs typeface="Times New Roman" pitchFamily="18" charset="0"/>
              </a:rPr>
              <a:t>lLink</a:t>
            </a:r>
            <a:endParaRPr lang="en-US" altLang="zh-CN" sz="2800" u="none" dirty="0">
              <a:solidFill>
                <a:srgbClr val="FF0000"/>
              </a:solidFill>
              <a:effectLst/>
              <a:latin typeface="Times New Roman" pitchFamily="18" charset="0"/>
              <a:ea typeface="仿宋_GB2312" pitchFamily="49" charset="-122"/>
              <a:cs typeface="Times New Roman" pitchFamily="18" charset="0"/>
            </a:endParaRPr>
          </a:p>
        </p:txBody>
      </p:sp>
      <p:sp>
        <p:nvSpPr>
          <p:cNvPr id="4" name="Text Box 5"/>
          <p:cNvSpPr txBox="1">
            <a:spLocks noChangeArrowheads="1"/>
          </p:cNvSpPr>
          <p:nvPr/>
        </p:nvSpPr>
        <p:spPr bwMode="auto">
          <a:xfrm>
            <a:off x="2195513" y="1916113"/>
            <a:ext cx="5976937" cy="601662"/>
          </a:xfrm>
          <a:prstGeom prst="rect">
            <a:avLst/>
          </a:prstGeom>
          <a:noFill/>
          <a:ln w="9525">
            <a:noFill/>
            <a:miter lim="800000"/>
            <a:headEnd/>
            <a:tailEnd/>
          </a:ln>
        </p:spPr>
        <p:txBody>
          <a:bodyPr lIns="112947" tIns="56473" rIns="112947" bIns="56473">
            <a:spAutoFit/>
          </a:bodyPr>
          <a:lstStyle/>
          <a:p>
            <a:pPr defTabSz="1128713"/>
            <a:r>
              <a:rPr lang="zh-CN" altLang="en-US" sz="3200" b="1" u="none">
                <a:solidFill>
                  <a:srgbClr val="0000FF"/>
                </a:solidFill>
                <a:effectLst/>
                <a:latin typeface="Times New Roman" pitchFamily="18" charset="0"/>
                <a:cs typeface="Times New Roman" pitchFamily="18" charset="0"/>
              </a:rPr>
              <a:t>非空表	            空表</a:t>
            </a:r>
            <a:endParaRPr lang="zh-CN" altLang="en-US" sz="3600" b="1" u="none">
              <a:effectLst/>
              <a:latin typeface="Times New Roman" pitchFamily="18" charset="0"/>
              <a:cs typeface="Times New Roman" pitchFamily="18" charset="0"/>
            </a:endParaRPr>
          </a:p>
        </p:txBody>
      </p:sp>
      <p:sp>
        <p:nvSpPr>
          <p:cNvPr id="5" name="Rectangle 6" descr="羊皮纸"/>
          <p:cNvSpPr>
            <a:spLocks noChangeArrowheads="1"/>
          </p:cNvSpPr>
          <p:nvPr/>
        </p:nvSpPr>
        <p:spPr bwMode="auto">
          <a:xfrm>
            <a:off x="1676400" y="4572000"/>
            <a:ext cx="1219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6" name="Line 7"/>
          <p:cNvSpPr>
            <a:spLocks noChangeShapeType="1"/>
          </p:cNvSpPr>
          <p:nvPr/>
        </p:nvSpPr>
        <p:spPr bwMode="auto">
          <a:xfrm>
            <a:off x="2057400" y="45720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 name="Line 8"/>
          <p:cNvSpPr>
            <a:spLocks noChangeShapeType="1"/>
          </p:cNvSpPr>
          <p:nvPr/>
        </p:nvSpPr>
        <p:spPr bwMode="auto">
          <a:xfrm>
            <a:off x="2514600" y="45720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 name="Line 9"/>
          <p:cNvSpPr>
            <a:spLocks noChangeShapeType="1"/>
          </p:cNvSpPr>
          <p:nvPr/>
        </p:nvSpPr>
        <p:spPr bwMode="auto">
          <a:xfrm flipV="1">
            <a:off x="2057400" y="44196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Line 10"/>
          <p:cNvSpPr>
            <a:spLocks noChangeShapeType="1"/>
          </p:cNvSpPr>
          <p:nvPr/>
        </p:nvSpPr>
        <p:spPr bwMode="auto">
          <a:xfrm flipV="1">
            <a:off x="2514600" y="44196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Rectangle 11" descr="羊皮纸"/>
          <p:cNvSpPr>
            <a:spLocks noChangeArrowheads="1"/>
          </p:cNvSpPr>
          <p:nvPr/>
        </p:nvSpPr>
        <p:spPr bwMode="auto">
          <a:xfrm>
            <a:off x="3733800" y="4572000"/>
            <a:ext cx="1219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11" name="Line 12"/>
          <p:cNvSpPr>
            <a:spLocks noChangeShapeType="1"/>
          </p:cNvSpPr>
          <p:nvPr/>
        </p:nvSpPr>
        <p:spPr bwMode="auto">
          <a:xfrm>
            <a:off x="4114800" y="45720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2" name="Line 13"/>
          <p:cNvSpPr>
            <a:spLocks noChangeShapeType="1"/>
          </p:cNvSpPr>
          <p:nvPr/>
        </p:nvSpPr>
        <p:spPr bwMode="auto">
          <a:xfrm>
            <a:off x="4572000" y="45720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 name="Line 14"/>
          <p:cNvSpPr>
            <a:spLocks noChangeShapeType="1"/>
          </p:cNvSpPr>
          <p:nvPr/>
        </p:nvSpPr>
        <p:spPr bwMode="auto">
          <a:xfrm flipV="1">
            <a:off x="4114800" y="44196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 name="Line 15"/>
          <p:cNvSpPr>
            <a:spLocks noChangeShapeType="1"/>
          </p:cNvSpPr>
          <p:nvPr/>
        </p:nvSpPr>
        <p:spPr bwMode="auto">
          <a:xfrm flipV="1">
            <a:off x="4572000" y="44196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Rectangle 16" descr="羊皮纸"/>
          <p:cNvSpPr>
            <a:spLocks noChangeArrowheads="1"/>
          </p:cNvSpPr>
          <p:nvPr/>
        </p:nvSpPr>
        <p:spPr bwMode="auto">
          <a:xfrm>
            <a:off x="5791200" y="4572000"/>
            <a:ext cx="1219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16" name="Line 17"/>
          <p:cNvSpPr>
            <a:spLocks noChangeShapeType="1"/>
          </p:cNvSpPr>
          <p:nvPr/>
        </p:nvSpPr>
        <p:spPr bwMode="auto">
          <a:xfrm>
            <a:off x="6172200" y="45720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7" name="Line 18"/>
          <p:cNvSpPr>
            <a:spLocks noChangeShapeType="1"/>
          </p:cNvSpPr>
          <p:nvPr/>
        </p:nvSpPr>
        <p:spPr bwMode="auto">
          <a:xfrm>
            <a:off x="6629400" y="45720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Line 19"/>
          <p:cNvSpPr>
            <a:spLocks noChangeShapeType="1"/>
          </p:cNvSpPr>
          <p:nvPr/>
        </p:nvSpPr>
        <p:spPr bwMode="auto">
          <a:xfrm flipV="1">
            <a:off x="6172200" y="44196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9" name="Line 20"/>
          <p:cNvSpPr>
            <a:spLocks noChangeShapeType="1"/>
          </p:cNvSpPr>
          <p:nvPr/>
        </p:nvSpPr>
        <p:spPr bwMode="auto">
          <a:xfrm flipV="1">
            <a:off x="6629400" y="44196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2971800" y="4648200"/>
            <a:ext cx="762000" cy="0"/>
          </a:xfrm>
          <a:prstGeom prst="line">
            <a:avLst/>
          </a:prstGeom>
          <a:noFill/>
          <a:ln w="38100">
            <a:solidFill>
              <a:schemeClr val="tx2"/>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1" name="Line 22"/>
          <p:cNvSpPr>
            <a:spLocks noChangeShapeType="1"/>
          </p:cNvSpPr>
          <p:nvPr/>
        </p:nvSpPr>
        <p:spPr bwMode="auto">
          <a:xfrm>
            <a:off x="914400" y="4648200"/>
            <a:ext cx="762000" cy="0"/>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2" name="Line 23"/>
          <p:cNvSpPr>
            <a:spLocks noChangeShapeType="1"/>
          </p:cNvSpPr>
          <p:nvPr/>
        </p:nvSpPr>
        <p:spPr bwMode="auto">
          <a:xfrm>
            <a:off x="5029200" y="4648200"/>
            <a:ext cx="762000" cy="0"/>
          </a:xfrm>
          <a:prstGeom prst="line">
            <a:avLst/>
          </a:prstGeom>
          <a:noFill/>
          <a:ln w="38100">
            <a:solidFill>
              <a:schemeClr val="tx2"/>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Line 24"/>
          <p:cNvSpPr>
            <a:spLocks noChangeShapeType="1"/>
          </p:cNvSpPr>
          <p:nvPr/>
        </p:nvSpPr>
        <p:spPr bwMode="auto">
          <a:xfrm>
            <a:off x="7086600" y="4648200"/>
            <a:ext cx="762000" cy="0"/>
          </a:xfrm>
          <a:prstGeom prst="line">
            <a:avLst/>
          </a:prstGeom>
          <a:noFill/>
          <a:ln w="38100">
            <a:solidFill>
              <a:schemeClr val="tx2"/>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4" name="Line 25"/>
          <p:cNvSpPr>
            <a:spLocks noChangeShapeType="1"/>
          </p:cNvSpPr>
          <p:nvPr/>
        </p:nvSpPr>
        <p:spPr bwMode="auto">
          <a:xfrm>
            <a:off x="1306513" y="4886325"/>
            <a:ext cx="762000" cy="0"/>
          </a:xfrm>
          <a:prstGeom prst="line">
            <a:avLst/>
          </a:prstGeom>
          <a:noFill/>
          <a:ln w="38100">
            <a:solidFill>
              <a:schemeClr val="tx2"/>
            </a:solidFill>
            <a:round/>
            <a:headEnd type="triangle" w="sm" len="lg"/>
            <a:tailEnd type="non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5" name="Line 26"/>
          <p:cNvSpPr>
            <a:spLocks noChangeShapeType="1"/>
          </p:cNvSpPr>
          <p:nvPr/>
        </p:nvSpPr>
        <p:spPr bwMode="auto">
          <a:xfrm>
            <a:off x="3363913" y="4886325"/>
            <a:ext cx="762000" cy="0"/>
          </a:xfrm>
          <a:prstGeom prst="line">
            <a:avLst/>
          </a:prstGeom>
          <a:noFill/>
          <a:ln w="38100">
            <a:solidFill>
              <a:schemeClr val="tx2"/>
            </a:solidFill>
            <a:round/>
            <a:headEnd type="triangle" w="sm" len="lg"/>
            <a:tailEnd type="non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5421313" y="4886325"/>
            <a:ext cx="762000" cy="0"/>
          </a:xfrm>
          <a:prstGeom prst="line">
            <a:avLst/>
          </a:prstGeom>
          <a:noFill/>
          <a:ln w="38100">
            <a:solidFill>
              <a:schemeClr val="tx2"/>
            </a:solidFill>
            <a:round/>
            <a:headEnd type="triangle" w="sm" len="lg"/>
            <a:tailEnd type="non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7478713" y="4886325"/>
            <a:ext cx="762000" cy="0"/>
          </a:xfrm>
          <a:prstGeom prst="line">
            <a:avLst/>
          </a:prstGeom>
          <a:noFill/>
          <a:ln w="38100">
            <a:solidFill>
              <a:schemeClr val="tx2"/>
            </a:solidFill>
            <a:round/>
            <a:headEnd type="triangle" w="sm" len="lg"/>
            <a:tailEnd type="non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8" name="Line 29"/>
          <p:cNvSpPr>
            <a:spLocks noChangeShapeType="1"/>
          </p:cNvSpPr>
          <p:nvPr/>
        </p:nvSpPr>
        <p:spPr bwMode="auto">
          <a:xfrm flipV="1">
            <a:off x="2297113" y="5114925"/>
            <a:ext cx="0" cy="381000"/>
          </a:xfrm>
          <a:prstGeom prst="line">
            <a:avLst/>
          </a:prstGeom>
          <a:noFill/>
          <a:ln w="38100">
            <a:solidFill>
              <a:srgbClr val="0000CC"/>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9" name="Line 30"/>
          <p:cNvSpPr>
            <a:spLocks noChangeShapeType="1"/>
          </p:cNvSpPr>
          <p:nvPr/>
        </p:nvSpPr>
        <p:spPr bwMode="auto">
          <a:xfrm flipV="1">
            <a:off x="4354513" y="5114925"/>
            <a:ext cx="0" cy="381000"/>
          </a:xfrm>
          <a:prstGeom prst="line">
            <a:avLst/>
          </a:prstGeom>
          <a:noFill/>
          <a:ln w="38100">
            <a:solidFill>
              <a:srgbClr val="0000CC"/>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0" name="Line 31"/>
          <p:cNvSpPr>
            <a:spLocks noChangeShapeType="1"/>
          </p:cNvSpPr>
          <p:nvPr/>
        </p:nvSpPr>
        <p:spPr bwMode="auto">
          <a:xfrm flipV="1">
            <a:off x="6411913" y="5114925"/>
            <a:ext cx="0" cy="381000"/>
          </a:xfrm>
          <a:prstGeom prst="line">
            <a:avLst/>
          </a:prstGeom>
          <a:noFill/>
          <a:ln w="38100">
            <a:solidFill>
              <a:srgbClr val="0000CC"/>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1" name="Text Box 32"/>
          <p:cNvSpPr txBox="1">
            <a:spLocks noChangeArrowheads="1"/>
          </p:cNvSpPr>
          <p:nvPr/>
        </p:nvSpPr>
        <p:spPr bwMode="auto">
          <a:xfrm>
            <a:off x="1763713" y="5373688"/>
            <a:ext cx="2192337" cy="579437"/>
          </a:xfrm>
          <a:prstGeom prst="rect">
            <a:avLst/>
          </a:prstGeom>
          <a:noFill/>
          <a:ln w="9525">
            <a:noFill/>
            <a:miter lim="800000"/>
            <a:headEnd/>
            <a:tailEnd/>
          </a:ln>
          <a:effectLst/>
        </p:spPr>
        <p:txBody>
          <a:bodyPr>
            <a:spAutoFit/>
          </a:bodyPr>
          <a:lstStyle/>
          <a:p>
            <a:r>
              <a:rPr lang="en-US" altLang="zh-CN" sz="3200" b="1" u="none">
                <a:solidFill>
                  <a:srgbClr val="FF0000"/>
                </a:solidFill>
                <a:effectLst/>
                <a:latin typeface="Times New Roman" pitchFamily="18" charset="0"/>
                <a:cs typeface="Times New Roman" pitchFamily="18" charset="0"/>
              </a:rPr>
              <a:t>p</a:t>
            </a:r>
            <a:r>
              <a:rPr lang="en-US" altLang="zh-CN" sz="3200" b="1" u="none">
                <a:solidFill>
                  <a:srgbClr val="FF0000"/>
                </a:solidFill>
                <a:effectLst/>
                <a:latin typeface="Times New Roman" pitchFamily="18" charset="0"/>
                <a:ea typeface="楷体_GB2312" pitchFamily="49" charset="-122"/>
                <a:cs typeface="Times New Roman" pitchFamily="18" charset="0"/>
              </a:rPr>
              <a:t>-&gt;</a:t>
            </a:r>
            <a:r>
              <a:rPr lang="en-US" altLang="zh-CN" sz="3200" b="1" u="none">
                <a:solidFill>
                  <a:srgbClr val="FF0000"/>
                </a:solidFill>
                <a:effectLst/>
                <a:latin typeface="Times New Roman" pitchFamily="18" charset="0"/>
                <a:cs typeface="Times New Roman" pitchFamily="18" charset="0"/>
              </a:rPr>
              <a:t>lLink</a:t>
            </a:r>
          </a:p>
        </p:txBody>
      </p:sp>
      <p:sp>
        <p:nvSpPr>
          <p:cNvPr id="32" name="Text Box 33"/>
          <p:cNvSpPr txBox="1">
            <a:spLocks noChangeArrowheads="1"/>
          </p:cNvSpPr>
          <p:nvPr/>
        </p:nvSpPr>
        <p:spPr bwMode="auto">
          <a:xfrm>
            <a:off x="6011863" y="5373688"/>
            <a:ext cx="2076450" cy="579437"/>
          </a:xfrm>
          <a:prstGeom prst="rect">
            <a:avLst/>
          </a:prstGeom>
          <a:noFill/>
          <a:ln w="9525">
            <a:noFill/>
            <a:miter lim="800000"/>
            <a:headEnd/>
            <a:tailEnd/>
          </a:ln>
          <a:effectLst/>
        </p:spPr>
        <p:txBody>
          <a:bodyPr>
            <a:spAutoFit/>
          </a:bodyPr>
          <a:lstStyle/>
          <a:p>
            <a:r>
              <a:rPr lang="en-US" altLang="zh-CN" sz="3200" b="1" u="none">
                <a:solidFill>
                  <a:srgbClr val="FF0000"/>
                </a:solidFill>
                <a:effectLst/>
                <a:latin typeface="Times New Roman" pitchFamily="18" charset="0"/>
                <a:cs typeface="Times New Roman" pitchFamily="18" charset="0"/>
              </a:rPr>
              <a:t>p</a:t>
            </a:r>
            <a:r>
              <a:rPr lang="en-US" altLang="zh-CN" sz="3200" b="1" u="none">
                <a:solidFill>
                  <a:srgbClr val="FF0000"/>
                </a:solidFill>
                <a:effectLst/>
                <a:latin typeface="Times New Roman" pitchFamily="18" charset="0"/>
                <a:ea typeface="楷体_GB2312" pitchFamily="49" charset="-122"/>
                <a:cs typeface="Times New Roman" pitchFamily="18" charset="0"/>
              </a:rPr>
              <a:t>-&gt;</a:t>
            </a:r>
            <a:r>
              <a:rPr lang="en-US" altLang="zh-CN" sz="3200" b="1" u="none">
                <a:solidFill>
                  <a:srgbClr val="FF0000"/>
                </a:solidFill>
                <a:effectLst/>
                <a:latin typeface="Times New Roman" pitchFamily="18" charset="0"/>
                <a:cs typeface="Times New Roman" pitchFamily="18" charset="0"/>
              </a:rPr>
              <a:t>rLink</a:t>
            </a:r>
            <a:endParaRPr lang="en-US" altLang="zh-CN" u="none">
              <a:solidFill>
                <a:srgbClr val="FF0000"/>
              </a:solidFill>
              <a:effectLst/>
              <a:latin typeface="Times New Roman" pitchFamily="18" charset="0"/>
              <a:cs typeface="Times New Roman" pitchFamily="18" charset="0"/>
            </a:endParaRPr>
          </a:p>
        </p:txBody>
      </p:sp>
      <p:sp>
        <p:nvSpPr>
          <p:cNvPr id="33" name="Text Box 34"/>
          <p:cNvSpPr txBox="1">
            <a:spLocks noChangeArrowheads="1"/>
          </p:cNvSpPr>
          <p:nvPr/>
        </p:nvSpPr>
        <p:spPr bwMode="auto">
          <a:xfrm>
            <a:off x="4183063" y="5373688"/>
            <a:ext cx="409575"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p</a:t>
            </a:r>
            <a:endParaRPr lang="en-US" altLang="zh-CN" u="none">
              <a:solidFill>
                <a:srgbClr val="FF0000"/>
              </a:solidFill>
              <a:effectLst/>
              <a:latin typeface="Times New Roman" pitchFamily="18" charset="0"/>
              <a:cs typeface="Times New Roman" pitchFamily="18" charset="0"/>
            </a:endParaRPr>
          </a:p>
        </p:txBody>
      </p:sp>
      <p:sp>
        <p:nvSpPr>
          <p:cNvPr id="34" name="Text Box 35"/>
          <p:cNvSpPr txBox="1">
            <a:spLocks noChangeArrowheads="1"/>
          </p:cNvSpPr>
          <p:nvPr/>
        </p:nvSpPr>
        <p:spPr bwMode="auto">
          <a:xfrm>
            <a:off x="5543550" y="3840163"/>
            <a:ext cx="1131888"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lLink</a:t>
            </a:r>
            <a:endParaRPr lang="en-US" altLang="zh-CN" u="none">
              <a:solidFill>
                <a:srgbClr val="FF0000"/>
              </a:solidFill>
              <a:effectLst/>
              <a:latin typeface="Times New Roman" pitchFamily="18" charset="0"/>
              <a:cs typeface="Times New Roman" pitchFamily="18" charset="0"/>
            </a:endParaRPr>
          </a:p>
        </p:txBody>
      </p:sp>
      <p:sp>
        <p:nvSpPr>
          <p:cNvPr id="35" name="Text Box 36"/>
          <p:cNvSpPr txBox="1">
            <a:spLocks noChangeArrowheads="1"/>
          </p:cNvSpPr>
          <p:nvPr/>
        </p:nvSpPr>
        <p:spPr bwMode="auto">
          <a:xfrm>
            <a:off x="2286000" y="3840163"/>
            <a:ext cx="1200150" cy="579437"/>
          </a:xfrm>
          <a:prstGeom prst="rect">
            <a:avLst/>
          </a:prstGeom>
          <a:noFill/>
          <a:ln w="9525">
            <a:noFill/>
            <a:miter lim="800000"/>
            <a:headEnd/>
            <a:tailEnd/>
          </a:ln>
          <a:effectLst/>
        </p:spPr>
        <p:txBody>
          <a:bodyPr wrap="none">
            <a:spAutoFit/>
          </a:bodyPr>
          <a:lstStyle/>
          <a:p>
            <a:r>
              <a:rPr lang="en-US" altLang="zh-CN" sz="3200" b="1" u="none">
                <a:solidFill>
                  <a:srgbClr val="FF0000"/>
                </a:solidFill>
                <a:effectLst/>
                <a:latin typeface="Times New Roman" pitchFamily="18" charset="0"/>
                <a:cs typeface="Times New Roman" pitchFamily="18" charset="0"/>
              </a:rPr>
              <a:t>rLink</a:t>
            </a:r>
            <a:endParaRPr lang="en-US" altLang="zh-CN" u="none">
              <a:solidFill>
                <a:srgbClr val="FF0000"/>
              </a:solidFill>
              <a:effectLst/>
              <a:latin typeface="Times New Roman" pitchFamily="18" charset="0"/>
              <a:cs typeface="Times New Roman" pitchFamily="18" charset="0"/>
            </a:endParaRPr>
          </a:p>
        </p:txBody>
      </p:sp>
      <p:sp>
        <p:nvSpPr>
          <p:cNvPr id="36" name="Rectangle 37" descr="羊皮纸"/>
          <p:cNvSpPr>
            <a:spLocks noChangeArrowheads="1"/>
          </p:cNvSpPr>
          <p:nvPr/>
        </p:nvSpPr>
        <p:spPr bwMode="auto">
          <a:xfrm>
            <a:off x="1509713" y="1146175"/>
            <a:ext cx="9144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37" name="Line 38"/>
          <p:cNvSpPr>
            <a:spLocks noChangeShapeType="1"/>
          </p:cNvSpPr>
          <p:nvPr/>
        </p:nvSpPr>
        <p:spPr bwMode="auto">
          <a:xfrm>
            <a:off x="1738313" y="1146175"/>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8" name="Line 39"/>
          <p:cNvSpPr>
            <a:spLocks noChangeShapeType="1"/>
          </p:cNvSpPr>
          <p:nvPr/>
        </p:nvSpPr>
        <p:spPr bwMode="auto">
          <a:xfrm>
            <a:off x="2195513" y="1146175"/>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9" name="Line 40"/>
          <p:cNvSpPr>
            <a:spLocks noChangeShapeType="1"/>
          </p:cNvSpPr>
          <p:nvPr/>
        </p:nvSpPr>
        <p:spPr bwMode="auto">
          <a:xfrm flipV="1">
            <a:off x="1738313" y="993775"/>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0" name="Line 41"/>
          <p:cNvSpPr>
            <a:spLocks noChangeShapeType="1"/>
          </p:cNvSpPr>
          <p:nvPr/>
        </p:nvSpPr>
        <p:spPr bwMode="auto">
          <a:xfrm flipV="1">
            <a:off x="2195513" y="993775"/>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1" name="Rectangle 42" descr="羊皮纸"/>
          <p:cNvSpPr>
            <a:spLocks noChangeArrowheads="1"/>
          </p:cNvSpPr>
          <p:nvPr/>
        </p:nvSpPr>
        <p:spPr bwMode="auto">
          <a:xfrm>
            <a:off x="2805113" y="1146175"/>
            <a:ext cx="9144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42" name="Line 43"/>
          <p:cNvSpPr>
            <a:spLocks noChangeShapeType="1"/>
          </p:cNvSpPr>
          <p:nvPr/>
        </p:nvSpPr>
        <p:spPr bwMode="auto">
          <a:xfrm>
            <a:off x="3033713" y="1146175"/>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3" name="Line 44"/>
          <p:cNvSpPr>
            <a:spLocks noChangeShapeType="1"/>
          </p:cNvSpPr>
          <p:nvPr/>
        </p:nvSpPr>
        <p:spPr bwMode="auto">
          <a:xfrm>
            <a:off x="3490913" y="1146175"/>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4" name="Line 45"/>
          <p:cNvSpPr>
            <a:spLocks noChangeShapeType="1"/>
          </p:cNvSpPr>
          <p:nvPr/>
        </p:nvSpPr>
        <p:spPr bwMode="auto">
          <a:xfrm flipV="1">
            <a:off x="3033713" y="993775"/>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5" name="Line 46"/>
          <p:cNvSpPr>
            <a:spLocks noChangeShapeType="1"/>
          </p:cNvSpPr>
          <p:nvPr/>
        </p:nvSpPr>
        <p:spPr bwMode="auto">
          <a:xfrm flipV="1">
            <a:off x="3490913" y="993775"/>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6" name="Rectangle 47" descr="羊皮纸"/>
          <p:cNvSpPr>
            <a:spLocks noChangeArrowheads="1"/>
          </p:cNvSpPr>
          <p:nvPr/>
        </p:nvSpPr>
        <p:spPr bwMode="auto">
          <a:xfrm>
            <a:off x="4481513" y="1146175"/>
            <a:ext cx="9144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47" name="Line 48"/>
          <p:cNvSpPr>
            <a:spLocks noChangeShapeType="1"/>
          </p:cNvSpPr>
          <p:nvPr/>
        </p:nvSpPr>
        <p:spPr bwMode="auto">
          <a:xfrm>
            <a:off x="4710113" y="1146175"/>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5167313" y="1146175"/>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9" name="Line 50"/>
          <p:cNvSpPr>
            <a:spLocks noChangeShapeType="1"/>
          </p:cNvSpPr>
          <p:nvPr/>
        </p:nvSpPr>
        <p:spPr bwMode="auto">
          <a:xfrm flipV="1">
            <a:off x="4710113" y="993775"/>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0" name="Line 51"/>
          <p:cNvSpPr>
            <a:spLocks noChangeShapeType="1"/>
          </p:cNvSpPr>
          <p:nvPr/>
        </p:nvSpPr>
        <p:spPr bwMode="auto">
          <a:xfrm flipV="1">
            <a:off x="5167313" y="993775"/>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1" name="Rectangle 52" descr="羊皮纸"/>
          <p:cNvSpPr>
            <a:spLocks noChangeArrowheads="1"/>
          </p:cNvSpPr>
          <p:nvPr/>
        </p:nvSpPr>
        <p:spPr bwMode="auto">
          <a:xfrm>
            <a:off x="6996113" y="1146175"/>
            <a:ext cx="9144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effectLst/>
              <a:latin typeface="Times New Roman" pitchFamily="18" charset="0"/>
              <a:cs typeface="Times New Roman" pitchFamily="18" charset="0"/>
            </a:endParaRPr>
          </a:p>
        </p:txBody>
      </p:sp>
      <p:sp>
        <p:nvSpPr>
          <p:cNvPr id="52" name="Line 53"/>
          <p:cNvSpPr>
            <a:spLocks noChangeShapeType="1"/>
          </p:cNvSpPr>
          <p:nvPr/>
        </p:nvSpPr>
        <p:spPr bwMode="auto">
          <a:xfrm>
            <a:off x="7224713" y="1146175"/>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53" name="Line 54"/>
          <p:cNvSpPr>
            <a:spLocks noChangeShapeType="1"/>
          </p:cNvSpPr>
          <p:nvPr/>
        </p:nvSpPr>
        <p:spPr bwMode="auto">
          <a:xfrm>
            <a:off x="7681913" y="1146175"/>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54" name="Line 55"/>
          <p:cNvSpPr>
            <a:spLocks noChangeShapeType="1"/>
          </p:cNvSpPr>
          <p:nvPr/>
        </p:nvSpPr>
        <p:spPr bwMode="auto">
          <a:xfrm flipV="1">
            <a:off x="7224713" y="993775"/>
            <a:ext cx="152400" cy="152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55" name="Line 56"/>
          <p:cNvSpPr>
            <a:spLocks noChangeShapeType="1"/>
          </p:cNvSpPr>
          <p:nvPr/>
        </p:nvSpPr>
        <p:spPr bwMode="auto">
          <a:xfrm flipV="1">
            <a:off x="7681913" y="993775"/>
            <a:ext cx="152400" cy="152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56" name="Line 57"/>
          <p:cNvSpPr>
            <a:spLocks noChangeShapeType="1"/>
          </p:cNvSpPr>
          <p:nvPr/>
        </p:nvSpPr>
        <p:spPr bwMode="auto">
          <a:xfrm>
            <a:off x="1204913" y="1374775"/>
            <a:ext cx="304800" cy="0"/>
          </a:xfrm>
          <a:prstGeom prst="line">
            <a:avLst/>
          </a:prstGeom>
          <a:noFill/>
          <a:ln w="38100">
            <a:solidFill>
              <a:schemeClr val="tx2"/>
            </a:solidFill>
            <a:round/>
            <a:headEnd/>
            <a:tailEnd type="triangle" w="sm" len="sm"/>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7" name="Line 58"/>
          <p:cNvSpPr>
            <a:spLocks noChangeShapeType="1"/>
          </p:cNvSpPr>
          <p:nvPr/>
        </p:nvSpPr>
        <p:spPr bwMode="auto">
          <a:xfrm>
            <a:off x="2500313" y="1298575"/>
            <a:ext cx="304800" cy="0"/>
          </a:xfrm>
          <a:prstGeom prst="line">
            <a:avLst/>
          </a:prstGeom>
          <a:noFill/>
          <a:ln w="38100">
            <a:solidFill>
              <a:schemeClr val="tx2"/>
            </a:solidFill>
            <a:round/>
            <a:headEnd/>
            <a:tailEnd type="triangle" w="sm" len="sm"/>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8" name="Line 59"/>
          <p:cNvSpPr>
            <a:spLocks noChangeShapeType="1"/>
          </p:cNvSpPr>
          <p:nvPr/>
        </p:nvSpPr>
        <p:spPr bwMode="auto">
          <a:xfrm>
            <a:off x="3795713" y="1298575"/>
            <a:ext cx="304800" cy="0"/>
          </a:xfrm>
          <a:prstGeom prst="line">
            <a:avLst/>
          </a:prstGeom>
          <a:noFill/>
          <a:ln w="38100">
            <a:solidFill>
              <a:schemeClr val="tx2"/>
            </a:solidFill>
            <a:round/>
            <a:headEnd/>
            <a:tailEnd type="triangle" w="sm" len="sm"/>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9" name="Line 60"/>
          <p:cNvSpPr>
            <a:spLocks noChangeShapeType="1"/>
          </p:cNvSpPr>
          <p:nvPr/>
        </p:nvSpPr>
        <p:spPr bwMode="auto">
          <a:xfrm>
            <a:off x="4176713" y="1298575"/>
            <a:ext cx="304800" cy="0"/>
          </a:xfrm>
          <a:prstGeom prst="line">
            <a:avLst/>
          </a:prstGeom>
          <a:noFill/>
          <a:ln w="38100">
            <a:solidFill>
              <a:schemeClr val="tx2"/>
            </a:solidFill>
            <a:round/>
            <a:headEnd/>
            <a:tailEnd type="triangle" w="sm" len="sm"/>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0" name="Line 61"/>
          <p:cNvSpPr>
            <a:spLocks noChangeShapeType="1"/>
          </p:cNvSpPr>
          <p:nvPr/>
        </p:nvSpPr>
        <p:spPr bwMode="auto">
          <a:xfrm>
            <a:off x="5472113" y="1450975"/>
            <a:ext cx="304800" cy="0"/>
          </a:xfrm>
          <a:prstGeom prst="line">
            <a:avLst/>
          </a:prstGeom>
          <a:noFill/>
          <a:ln w="38100">
            <a:solidFill>
              <a:schemeClr val="tx2"/>
            </a:solidFill>
            <a:round/>
            <a:headEnd type="triangle" w="sm" len="sm"/>
            <a:tailEnd type="none" w="sm" len="sm"/>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1" name="Line 62"/>
          <p:cNvSpPr>
            <a:spLocks noChangeShapeType="1"/>
          </p:cNvSpPr>
          <p:nvPr/>
        </p:nvSpPr>
        <p:spPr bwMode="auto">
          <a:xfrm>
            <a:off x="6538913" y="1374775"/>
            <a:ext cx="457200" cy="0"/>
          </a:xfrm>
          <a:prstGeom prst="line">
            <a:avLst/>
          </a:prstGeom>
          <a:noFill/>
          <a:ln w="38100">
            <a:solidFill>
              <a:schemeClr val="tx2"/>
            </a:solidFill>
            <a:round/>
            <a:headEnd/>
            <a:tailEnd type="triangle" w="sm" len="sm"/>
          </a:ln>
          <a:effectLst/>
        </p:spPr>
        <p:txBody>
          <a:bodyPr wrap="none" anchor="ctr"/>
          <a:lstStyle/>
          <a:p>
            <a:endParaRPr lang="zh-CN" altLang="en-US" u="none">
              <a:effectLst/>
              <a:latin typeface="Times New Roman" pitchFamily="18" charset="0"/>
              <a:cs typeface="Times New Roman" pitchFamily="18" charset="0"/>
            </a:endParaRPr>
          </a:p>
        </p:txBody>
      </p:sp>
      <p:sp>
        <p:nvSpPr>
          <p:cNvPr id="62" name="Line 63"/>
          <p:cNvSpPr>
            <a:spLocks noChangeShapeType="1"/>
          </p:cNvSpPr>
          <p:nvPr/>
        </p:nvSpPr>
        <p:spPr bwMode="auto">
          <a:xfrm>
            <a:off x="6691313" y="1222375"/>
            <a:ext cx="304800" cy="0"/>
          </a:xfrm>
          <a:prstGeom prst="line">
            <a:avLst/>
          </a:prstGeom>
          <a:noFill/>
          <a:ln w="38100">
            <a:solidFill>
              <a:schemeClr val="tx2"/>
            </a:solidFill>
            <a:round/>
            <a:headEnd/>
            <a:tailEnd type="triangle" w="sm" len="sm"/>
          </a:ln>
          <a:effectLst/>
        </p:spPr>
        <p:txBody>
          <a:bodyPr wrap="none" anchor="ctr"/>
          <a:lstStyle/>
          <a:p>
            <a:endParaRPr lang="zh-CN" altLang="en-US" u="none">
              <a:effectLst/>
              <a:latin typeface="Times New Roman" pitchFamily="18" charset="0"/>
              <a:cs typeface="Times New Roman" pitchFamily="18" charset="0"/>
            </a:endParaRPr>
          </a:p>
        </p:txBody>
      </p:sp>
      <p:sp>
        <p:nvSpPr>
          <p:cNvPr id="63" name="Line 64"/>
          <p:cNvSpPr>
            <a:spLocks noChangeShapeType="1"/>
          </p:cNvSpPr>
          <p:nvPr/>
        </p:nvSpPr>
        <p:spPr bwMode="auto">
          <a:xfrm>
            <a:off x="1281113" y="1222375"/>
            <a:ext cx="228600" cy="0"/>
          </a:xfrm>
          <a:prstGeom prst="line">
            <a:avLst/>
          </a:prstGeom>
          <a:noFill/>
          <a:ln w="38100">
            <a:solidFill>
              <a:schemeClr val="tx2"/>
            </a:solidFill>
            <a:round/>
            <a:headEnd/>
            <a:tailEnd type="triangle" w="sm" len="sm"/>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4" name="Line 65"/>
          <p:cNvSpPr>
            <a:spLocks noChangeShapeType="1"/>
          </p:cNvSpPr>
          <p:nvPr/>
        </p:nvSpPr>
        <p:spPr bwMode="auto">
          <a:xfrm>
            <a:off x="7986713" y="1450975"/>
            <a:ext cx="304800" cy="0"/>
          </a:xfrm>
          <a:prstGeom prst="line">
            <a:avLst/>
          </a:prstGeom>
          <a:noFill/>
          <a:ln w="38100">
            <a:solidFill>
              <a:schemeClr val="tx2"/>
            </a:solidFill>
            <a:round/>
            <a:headEnd type="triangle" w="sm" len="sm"/>
            <a:tailEnd type="none" w="sm" len="sm"/>
          </a:ln>
          <a:effectLst/>
        </p:spPr>
        <p:txBody>
          <a:bodyPr wrap="none" anchor="ctr"/>
          <a:lstStyle/>
          <a:p>
            <a:endParaRPr lang="zh-CN" altLang="en-US" u="none">
              <a:effectLst/>
              <a:latin typeface="Times New Roman" pitchFamily="18" charset="0"/>
              <a:cs typeface="Times New Roman" pitchFamily="18" charset="0"/>
            </a:endParaRPr>
          </a:p>
        </p:txBody>
      </p:sp>
      <p:sp>
        <p:nvSpPr>
          <p:cNvPr id="65" name="Line 66"/>
          <p:cNvSpPr>
            <a:spLocks noChangeShapeType="1"/>
          </p:cNvSpPr>
          <p:nvPr/>
        </p:nvSpPr>
        <p:spPr bwMode="auto">
          <a:xfrm>
            <a:off x="4176713" y="1450975"/>
            <a:ext cx="304800" cy="0"/>
          </a:xfrm>
          <a:prstGeom prst="line">
            <a:avLst/>
          </a:prstGeom>
          <a:noFill/>
          <a:ln w="38100">
            <a:solidFill>
              <a:schemeClr val="tx2"/>
            </a:solidFill>
            <a:round/>
            <a:headEnd type="triangle" w="sm" len="sm"/>
            <a:tailEnd type="none" w="sm" len="sm"/>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6" name="Line 67"/>
          <p:cNvSpPr>
            <a:spLocks noChangeShapeType="1"/>
          </p:cNvSpPr>
          <p:nvPr/>
        </p:nvSpPr>
        <p:spPr bwMode="auto">
          <a:xfrm>
            <a:off x="3795713" y="1450975"/>
            <a:ext cx="304800" cy="0"/>
          </a:xfrm>
          <a:prstGeom prst="line">
            <a:avLst/>
          </a:prstGeom>
          <a:noFill/>
          <a:ln w="38100">
            <a:solidFill>
              <a:schemeClr val="tx2"/>
            </a:solidFill>
            <a:round/>
            <a:headEnd type="triangle" w="sm" len="sm"/>
            <a:tailEnd type="none" w="sm" len="sm"/>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7" name="Line 68"/>
          <p:cNvSpPr>
            <a:spLocks noChangeShapeType="1"/>
          </p:cNvSpPr>
          <p:nvPr/>
        </p:nvSpPr>
        <p:spPr bwMode="auto">
          <a:xfrm>
            <a:off x="2500313" y="1450975"/>
            <a:ext cx="304800" cy="0"/>
          </a:xfrm>
          <a:prstGeom prst="line">
            <a:avLst/>
          </a:prstGeom>
          <a:noFill/>
          <a:ln w="38100">
            <a:solidFill>
              <a:schemeClr val="tx2"/>
            </a:solidFill>
            <a:round/>
            <a:headEnd type="triangle" w="sm" len="sm"/>
            <a:tailEnd type="none" w="sm" len="sm"/>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8" name="Line 69"/>
          <p:cNvSpPr>
            <a:spLocks noChangeShapeType="1"/>
          </p:cNvSpPr>
          <p:nvPr/>
        </p:nvSpPr>
        <p:spPr bwMode="auto">
          <a:xfrm flipH="1">
            <a:off x="1281113" y="1527175"/>
            <a:ext cx="2286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9" name="Line 70"/>
          <p:cNvSpPr>
            <a:spLocks noChangeShapeType="1"/>
          </p:cNvSpPr>
          <p:nvPr/>
        </p:nvSpPr>
        <p:spPr bwMode="auto">
          <a:xfrm>
            <a:off x="1281113" y="1527175"/>
            <a:ext cx="0" cy="304800"/>
          </a:xfrm>
          <a:prstGeom prst="line">
            <a:avLst/>
          </a:prstGeom>
          <a:noFill/>
          <a:ln w="38100">
            <a:solidFill>
              <a:schemeClr val="tx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70" name="Line 71"/>
          <p:cNvSpPr>
            <a:spLocks noChangeShapeType="1"/>
          </p:cNvSpPr>
          <p:nvPr/>
        </p:nvSpPr>
        <p:spPr bwMode="auto">
          <a:xfrm>
            <a:off x="1281113" y="1831975"/>
            <a:ext cx="4495800" cy="0"/>
          </a:xfrm>
          <a:prstGeom prst="line">
            <a:avLst/>
          </a:prstGeom>
          <a:noFill/>
          <a:ln w="38100">
            <a:solidFill>
              <a:schemeClr val="tx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71" name="Line 72"/>
          <p:cNvSpPr>
            <a:spLocks noChangeShapeType="1"/>
          </p:cNvSpPr>
          <p:nvPr/>
        </p:nvSpPr>
        <p:spPr bwMode="auto">
          <a:xfrm>
            <a:off x="5776913" y="1450975"/>
            <a:ext cx="0" cy="381000"/>
          </a:xfrm>
          <a:prstGeom prst="line">
            <a:avLst/>
          </a:prstGeom>
          <a:noFill/>
          <a:ln w="38100">
            <a:solidFill>
              <a:schemeClr val="tx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72" name="Line 73"/>
          <p:cNvSpPr>
            <a:spLocks noChangeShapeType="1"/>
          </p:cNvSpPr>
          <p:nvPr/>
        </p:nvSpPr>
        <p:spPr bwMode="auto">
          <a:xfrm>
            <a:off x="1281113" y="841375"/>
            <a:ext cx="0" cy="3810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3" name="Line 74"/>
          <p:cNvSpPr>
            <a:spLocks noChangeShapeType="1"/>
          </p:cNvSpPr>
          <p:nvPr/>
        </p:nvSpPr>
        <p:spPr bwMode="auto">
          <a:xfrm>
            <a:off x="1281113" y="841375"/>
            <a:ext cx="44958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4" name="Line 75"/>
          <p:cNvSpPr>
            <a:spLocks noChangeShapeType="1"/>
          </p:cNvSpPr>
          <p:nvPr/>
        </p:nvSpPr>
        <p:spPr bwMode="auto">
          <a:xfrm>
            <a:off x="5776913" y="841375"/>
            <a:ext cx="0" cy="3810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5" name="Line 76"/>
          <p:cNvSpPr>
            <a:spLocks noChangeShapeType="1"/>
          </p:cNvSpPr>
          <p:nvPr/>
        </p:nvSpPr>
        <p:spPr bwMode="auto">
          <a:xfrm flipH="1">
            <a:off x="5472113" y="1222375"/>
            <a:ext cx="304800" cy="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6" name="Line 77"/>
          <p:cNvSpPr>
            <a:spLocks noChangeShapeType="1"/>
          </p:cNvSpPr>
          <p:nvPr/>
        </p:nvSpPr>
        <p:spPr bwMode="auto">
          <a:xfrm>
            <a:off x="6691313" y="841375"/>
            <a:ext cx="0" cy="381000"/>
          </a:xfrm>
          <a:prstGeom prst="line">
            <a:avLst/>
          </a:prstGeom>
          <a:noFill/>
          <a:ln w="38100">
            <a:solidFill>
              <a:schemeClr val="tx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7" name="Line 78"/>
          <p:cNvSpPr>
            <a:spLocks noChangeShapeType="1"/>
          </p:cNvSpPr>
          <p:nvPr/>
        </p:nvSpPr>
        <p:spPr bwMode="auto">
          <a:xfrm>
            <a:off x="8291513" y="841375"/>
            <a:ext cx="0" cy="381000"/>
          </a:xfrm>
          <a:prstGeom prst="line">
            <a:avLst/>
          </a:prstGeom>
          <a:noFill/>
          <a:ln w="38100">
            <a:solidFill>
              <a:schemeClr val="tx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78" name="Line 79"/>
          <p:cNvSpPr>
            <a:spLocks noChangeShapeType="1"/>
          </p:cNvSpPr>
          <p:nvPr/>
        </p:nvSpPr>
        <p:spPr bwMode="auto">
          <a:xfrm flipH="1">
            <a:off x="7986713" y="1222375"/>
            <a:ext cx="304800" cy="0"/>
          </a:xfrm>
          <a:prstGeom prst="line">
            <a:avLst/>
          </a:prstGeom>
          <a:noFill/>
          <a:ln w="38100">
            <a:solidFill>
              <a:schemeClr val="tx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79" name="Line 80"/>
          <p:cNvSpPr>
            <a:spLocks noChangeShapeType="1"/>
          </p:cNvSpPr>
          <p:nvPr/>
        </p:nvSpPr>
        <p:spPr bwMode="auto">
          <a:xfrm>
            <a:off x="6691313" y="841375"/>
            <a:ext cx="1600200" cy="0"/>
          </a:xfrm>
          <a:prstGeom prst="line">
            <a:avLst/>
          </a:prstGeom>
          <a:noFill/>
          <a:ln w="38100">
            <a:solidFill>
              <a:schemeClr val="tx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0" name="Line 81"/>
          <p:cNvSpPr>
            <a:spLocks noChangeShapeType="1"/>
          </p:cNvSpPr>
          <p:nvPr/>
        </p:nvSpPr>
        <p:spPr bwMode="auto">
          <a:xfrm>
            <a:off x="6691313" y="1527175"/>
            <a:ext cx="0" cy="304800"/>
          </a:xfrm>
          <a:prstGeom prst="line">
            <a:avLst/>
          </a:prstGeom>
          <a:noFill/>
          <a:ln w="38100">
            <a:solidFill>
              <a:schemeClr val="tx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1" name="Line 82"/>
          <p:cNvSpPr>
            <a:spLocks noChangeShapeType="1"/>
          </p:cNvSpPr>
          <p:nvPr/>
        </p:nvSpPr>
        <p:spPr bwMode="auto">
          <a:xfrm>
            <a:off x="6691313" y="1831975"/>
            <a:ext cx="1600200" cy="0"/>
          </a:xfrm>
          <a:prstGeom prst="line">
            <a:avLst/>
          </a:prstGeom>
          <a:noFill/>
          <a:ln w="38100">
            <a:solidFill>
              <a:schemeClr val="tx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2" name="Line 83"/>
          <p:cNvSpPr>
            <a:spLocks noChangeShapeType="1"/>
          </p:cNvSpPr>
          <p:nvPr/>
        </p:nvSpPr>
        <p:spPr bwMode="auto">
          <a:xfrm>
            <a:off x="8291513" y="1450975"/>
            <a:ext cx="0" cy="381000"/>
          </a:xfrm>
          <a:prstGeom prst="line">
            <a:avLst/>
          </a:prstGeom>
          <a:noFill/>
          <a:ln w="38100">
            <a:solidFill>
              <a:schemeClr val="tx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3" name="Line 84"/>
          <p:cNvSpPr>
            <a:spLocks noChangeShapeType="1"/>
          </p:cNvSpPr>
          <p:nvPr/>
        </p:nvSpPr>
        <p:spPr bwMode="auto">
          <a:xfrm flipH="1">
            <a:off x="6691313" y="1527175"/>
            <a:ext cx="304800" cy="0"/>
          </a:xfrm>
          <a:prstGeom prst="line">
            <a:avLst/>
          </a:prstGeom>
          <a:noFill/>
          <a:ln w="38100">
            <a:solidFill>
              <a:schemeClr val="tx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4" name="Text Box 85"/>
          <p:cNvSpPr txBox="1">
            <a:spLocks noChangeArrowheads="1"/>
          </p:cNvSpPr>
          <p:nvPr/>
        </p:nvSpPr>
        <p:spPr bwMode="auto">
          <a:xfrm>
            <a:off x="442913" y="1069975"/>
            <a:ext cx="923651" cy="523220"/>
          </a:xfrm>
          <a:prstGeom prst="rect">
            <a:avLst/>
          </a:prstGeom>
          <a:noFill/>
          <a:ln w="9525">
            <a:noFill/>
            <a:miter lim="800000"/>
            <a:headEnd/>
            <a:tailEnd/>
          </a:ln>
          <a:effectLst/>
        </p:spPr>
        <p:txBody>
          <a:bodyPr wrap="none">
            <a:spAutoFit/>
          </a:bodyPr>
          <a:lstStyle/>
          <a:p>
            <a:r>
              <a:rPr lang="en-US" altLang="zh-CN" sz="2800" u="none" dirty="0" smtClean="0">
                <a:solidFill>
                  <a:srgbClr val="FF0000"/>
                </a:solidFill>
                <a:effectLst/>
                <a:latin typeface="Times New Roman" pitchFamily="18" charset="0"/>
                <a:cs typeface="Times New Roman" pitchFamily="18" charset="0"/>
              </a:rPr>
              <a:t>head</a:t>
            </a:r>
            <a:endParaRPr lang="en-US" altLang="zh-CN" u="none" dirty="0">
              <a:solidFill>
                <a:srgbClr val="FF0000"/>
              </a:solidFill>
              <a:effectLst/>
              <a:latin typeface="Times New Roman" pitchFamily="18" charset="0"/>
              <a:cs typeface="Times New Roman" pitchFamily="18" charset="0"/>
            </a:endParaRPr>
          </a:p>
        </p:txBody>
      </p:sp>
      <p:sp>
        <p:nvSpPr>
          <p:cNvPr id="85" name="Text Box 86"/>
          <p:cNvSpPr txBox="1">
            <a:spLocks noChangeArrowheads="1"/>
          </p:cNvSpPr>
          <p:nvPr/>
        </p:nvSpPr>
        <p:spPr bwMode="auto">
          <a:xfrm>
            <a:off x="5799138" y="1069975"/>
            <a:ext cx="923651" cy="523220"/>
          </a:xfrm>
          <a:prstGeom prst="rect">
            <a:avLst/>
          </a:prstGeom>
          <a:noFill/>
          <a:ln w="9525">
            <a:noFill/>
            <a:miter lim="800000"/>
            <a:headEnd/>
            <a:tailEnd/>
          </a:ln>
          <a:effectLst/>
        </p:spPr>
        <p:txBody>
          <a:bodyPr wrap="none">
            <a:spAutoFit/>
          </a:bodyPr>
          <a:lstStyle/>
          <a:p>
            <a:r>
              <a:rPr lang="en-US" altLang="zh-CN" sz="2800" u="none" dirty="0" smtClean="0">
                <a:solidFill>
                  <a:srgbClr val="FF0000"/>
                </a:solidFill>
                <a:effectLst/>
                <a:latin typeface="Times New Roman" pitchFamily="18" charset="0"/>
                <a:cs typeface="Times New Roman" pitchFamily="18" charset="0"/>
              </a:rPr>
              <a:t>head</a:t>
            </a:r>
            <a:endParaRPr lang="en-US" altLang="zh-CN" u="none" dirty="0">
              <a:solidFill>
                <a:srgbClr val="FF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500"/>
                                        <p:tgtEl>
                                          <p:spTgt spid="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ox(in)">
                                      <p:cBhvr>
                                        <p:cTn id="31" dur="500"/>
                                        <p:tgtEl>
                                          <p:spTgt spid="1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ox(in)">
                                      <p:cBhvr>
                                        <p:cTn id="34" dur="500"/>
                                        <p:tgtEl>
                                          <p:spTgt spid="13"/>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ox(in)">
                                      <p:cBhvr>
                                        <p:cTn id="37" dur="500"/>
                                        <p:tgtEl>
                                          <p:spTgt spid="14"/>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ox(in)">
                                      <p:cBhvr>
                                        <p:cTn id="40" dur="500"/>
                                        <p:tgtEl>
                                          <p:spTgt spid="15"/>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ox(in)">
                                      <p:cBhvr>
                                        <p:cTn id="43" dur="500"/>
                                        <p:tgtEl>
                                          <p:spTgt spid="1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ox(in)">
                                      <p:cBhvr>
                                        <p:cTn id="46" dur="500"/>
                                        <p:tgtEl>
                                          <p:spTgt spid="17"/>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500"/>
                                        <p:tgtEl>
                                          <p:spTgt spid="1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ox(in)">
                                      <p:cBhvr>
                                        <p:cTn id="52" dur="500"/>
                                        <p:tgtEl>
                                          <p:spTgt spid="19"/>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ox(in)">
                                      <p:cBhvr>
                                        <p:cTn id="55" dur="500"/>
                                        <p:tgtEl>
                                          <p:spTgt spid="2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ox(in)">
                                      <p:cBhvr>
                                        <p:cTn id="58" dur="500"/>
                                        <p:tgtEl>
                                          <p:spTgt spid="2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ox(in)">
                                      <p:cBhvr>
                                        <p:cTn id="61" dur="500"/>
                                        <p:tgtEl>
                                          <p:spTgt spid="22"/>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ox(in)">
                                      <p:cBhvr>
                                        <p:cTn id="64" dur="500"/>
                                        <p:tgtEl>
                                          <p:spTgt spid="23"/>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ox(in)">
                                      <p:cBhvr>
                                        <p:cTn id="67" dur="500"/>
                                        <p:tgtEl>
                                          <p:spTgt spid="24"/>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ox(in)">
                                      <p:cBhvr>
                                        <p:cTn id="70" dur="500"/>
                                        <p:tgtEl>
                                          <p:spTgt spid="25"/>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ox(in)">
                                      <p:cBhvr>
                                        <p:cTn id="73" dur="500"/>
                                        <p:tgtEl>
                                          <p:spTgt spid="26"/>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ox(in)">
                                      <p:cBhvr>
                                        <p:cTn id="76" dur="500"/>
                                        <p:tgtEl>
                                          <p:spTgt spid="27"/>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ox(in)">
                                      <p:cBhvr>
                                        <p:cTn id="79" dur="500"/>
                                        <p:tgtEl>
                                          <p:spTgt spid="28"/>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ox(in)">
                                      <p:cBhvr>
                                        <p:cTn id="82" dur="500"/>
                                        <p:tgtEl>
                                          <p:spTgt spid="29"/>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ox(in)">
                                      <p:cBhvr>
                                        <p:cTn id="85" dur="500"/>
                                        <p:tgtEl>
                                          <p:spTgt spid="30"/>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ox(in)">
                                      <p:cBhvr>
                                        <p:cTn id="88" dur="500"/>
                                        <p:tgtEl>
                                          <p:spTgt spid="31"/>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ox(in)">
                                      <p:cBhvr>
                                        <p:cTn id="91" dur="500"/>
                                        <p:tgtEl>
                                          <p:spTgt spid="32"/>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ox(in)">
                                      <p:cBhvr>
                                        <p:cTn id="94" dur="500"/>
                                        <p:tgtEl>
                                          <p:spTgt spid="33"/>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ox(in)">
                                      <p:cBhvr>
                                        <p:cTn id="97" dur="500"/>
                                        <p:tgtEl>
                                          <p:spTgt spid="34"/>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box(in)">
                                      <p:cBhvr>
                                        <p:cTn id="10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p:bldP spid="33" grpId="0"/>
      <p:bldP spid="34" grpId="0"/>
      <p:bldP spid="35" grpId="0"/>
    </p:bld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176</a:t>
            </a:fld>
            <a:endParaRPr lang="en-US" altLang="zh-CN"/>
          </a:p>
        </p:txBody>
      </p:sp>
      <p:sp>
        <p:nvSpPr>
          <p:cNvPr id="3" name="Text Box 4"/>
          <p:cNvSpPr txBox="1">
            <a:spLocks noChangeArrowheads="1"/>
          </p:cNvSpPr>
          <p:nvPr/>
        </p:nvSpPr>
        <p:spPr bwMode="auto">
          <a:xfrm>
            <a:off x="611560" y="404664"/>
            <a:ext cx="8077200" cy="6300358"/>
          </a:xfrm>
          <a:prstGeom prst="rect">
            <a:avLst/>
          </a:prstGeom>
          <a:noFill/>
          <a:ln w="9525">
            <a:noFill/>
            <a:miter lim="800000"/>
            <a:headEnd/>
            <a:tailEnd/>
          </a:ln>
        </p:spPr>
        <p:txBody>
          <a:bodyPr lIns="112947" tIns="56473" rIns="112947" bIns="56473">
            <a:spAutoFit/>
          </a:bodyPr>
          <a:lstStyle/>
          <a:p>
            <a:pPr defTabSz="1128713"/>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2-16  </a:t>
            </a:r>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循环双向链表的类定义</a:t>
            </a:r>
            <a:endParaRPr lang="zh-CN" altLang="en-US" sz="3200" u="none" dirty="0">
              <a:latin typeface="Times New Roman" pitchFamily="18" charset="0"/>
              <a:ea typeface="仿宋_GB2312" pitchFamily="49" charset="-122"/>
              <a:cs typeface="Times New Roman" pitchFamily="18" charset="0"/>
            </a:endParaRPr>
          </a:p>
          <a:p>
            <a:pPr>
              <a:lnSpc>
                <a:spcPts val="2400"/>
              </a:lnSpc>
              <a:spcBef>
                <a:spcPts val="1200"/>
              </a:spcBef>
            </a:pPr>
            <a:r>
              <a:rPr lang="en-US" altLang="zh-CN" sz="2400" u="none" dirty="0" smtClean="0">
                <a:solidFill>
                  <a:srgbClr val="CC3300"/>
                </a:solidFill>
                <a:effectLst/>
                <a:latin typeface="Times New Roman" pitchFamily="18" charset="0"/>
                <a:cs typeface="Times New Roman" pitchFamily="18" charset="0"/>
              </a:rPr>
              <a:t>template &lt;class Type&gt; class </a:t>
            </a:r>
            <a:r>
              <a:rPr lang="en-US" altLang="zh-CN" sz="2400" b="0" u="none" dirty="0" err="1" smtClean="0">
                <a:solidFill>
                  <a:srgbClr val="CC3300"/>
                </a:solidFill>
                <a:effectLst/>
                <a:latin typeface="Times New Roman" pitchFamily="18" charset="0"/>
                <a:cs typeface="Times New Roman" pitchFamily="18" charset="0"/>
              </a:rPr>
              <a:t>DblList</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循环双向链表类的前向引用声明</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template &lt;class Type&gt; class </a:t>
            </a:r>
            <a:r>
              <a:rPr lang="en-US" altLang="zh-CN" sz="2400" b="0" u="none" dirty="0" err="1" smtClean="0">
                <a:solidFill>
                  <a:srgbClr val="CC3300"/>
                </a:solidFill>
                <a:effectLst/>
                <a:latin typeface="Times New Roman" pitchFamily="18" charset="0"/>
                <a:cs typeface="Times New Roman" pitchFamily="18" charset="0"/>
              </a:rPr>
              <a:t>DblNode</a:t>
            </a:r>
            <a:r>
              <a:rPr lang="en-US" altLang="zh-CN" sz="2400" u="none" dirty="0" smtClean="0">
                <a:solidFill>
                  <a:srgbClr val="CC3300"/>
                </a:solidFill>
                <a:effectLst/>
                <a:latin typeface="Times New Roman" pitchFamily="18" charset="0"/>
                <a:cs typeface="Times New Roman" pitchFamily="18" charset="0"/>
              </a:rPr>
              <a:t> {</a:t>
            </a:r>
          </a:p>
          <a:p>
            <a:pPr>
              <a:lnSpc>
                <a:spcPts val="2400"/>
              </a:lnSpc>
              <a:spcBef>
                <a:spcPts val="0"/>
              </a:spcBef>
            </a:pP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循环双向链表结点类定义</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friend class </a:t>
            </a:r>
            <a:r>
              <a:rPr lang="en-US" altLang="zh-CN" sz="2400" b="0" u="none" dirty="0" err="1" smtClean="0">
                <a:solidFill>
                  <a:srgbClr val="CC3300"/>
                </a:solidFill>
                <a:effectLst/>
                <a:latin typeface="Times New Roman" pitchFamily="18" charset="0"/>
                <a:cs typeface="Times New Roman" pitchFamily="18" charset="0"/>
              </a:rPr>
              <a:t>DblList</a:t>
            </a:r>
            <a:r>
              <a:rPr lang="en-US" altLang="zh-CN" sz="2400" u="none" dirty="0" smtClean="0">
                <a:solidFill>
                  <a:srgbClr val="CC3300"/>
                </a:solidFill>
                <a:effectLst/>
                <a:latin typeface="Times New Roman" pitchFamily="18" charset="0"/>
                <a:cs typeface="Times New Roman" pitchFamily="18" charset="0"/>
              </a:rPr>
              <a:t> &lt;Type&gt;;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private:</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Type </a:t>
            </a:r>
            <a:r>
              <a:rPr lang="en-US" altLang="zh-CN" sz="2400" b="0" u="none" dirty="0" smtClean="0">
                <a:solidFill>
                  <a:srgbClr val="CC3300"/>
                </a:solidFill>
                <a:effectLst/>
                <a:latin typeface="Times New Roman" pitchFamily="18" charset="0"/>
                <a:cs typeface="Times New Roman" pitchFamily="18" charset="0"/>
              </a:rPr>
              <a:t>data</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数据域</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DblNode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err="1" smtClean="0">
                <a:solidFill>
                  <a:srgbClr val="CC3300"/>
                </a:solidFill>
                <a:effectLst/>
                <a:latin typeface="Times New Roman" pitchFamily="18" charset="0"/>
                <a:cs typeface="Times New Roman" pitchFamily="18" charset="0"/>
              </a:rPr>
              <a:t>llink</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前驱（左）指针域与后继（右）指针域</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public:</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DblNode</a:t>
            </a:r>
            <a:r>
              <a:rPr lang="en-US" altLang="zh-CN" sz="2400" u="none" dirty="0" smtClean="0">
                <a:solidFill>
                  <a:srgbClr val="CC3300"/>
                </a:solidFill>
                <a:effectLst/>
                <a:latin typeface="Times New Roman" pitchFamily="18" charset="0"/>
                <a:cs typeface="Times New Roman" pitchFamily="18" charset="0"/>
              </a:rPr>
              <a:t>(Type </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CC3300"/>
                </a:solidFill>
                <a:effectLst/>
                <a:latin typeface="Times New Roman" pitchFamily="18" charset="0"/>
                <a:cs typeface="Times New Roman" pitchFamily="18" charset="0"/>
              </a:rPr>
              <a:t>data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构造函数</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DblNode</a:t>
            </a:r>
            <a:r>
              <a:rPr lang="en-US" altLang="zh-CN" sz="2400" u="none" dirty="0" smtClean="0">
                <a:solidFill>
                  <a:srgbClr val="CC3300"/>
                </a:solidFill>
                <a:effectLst/>
                <a:latin typeface="Times New Roman" pitchFamily="18" charset="0"/>
                <a:cs typeface="Times New Roman" pitchFamily="18" charset="0"/>
              </a:rPr>
              <a:t>(Type </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DblNode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err="1" smtClean="0">
                <a:solidFill>
                  <a:srgbClr val="CC3300"/>
                </a:solidFill>
                <a:effectLst/>
                <a:latin typeface="Times New Roman" pitchFamily="18" charset="0"/>
                <a:cs typeface="Times New Roman" pitchFamily="18" charset="0"/>
              </a:rPr>
              <a:t>left_pointer</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DblNode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err="1" smtClean="0">
                <a:solidFill>
                  <a:srgbClr val="CC3300"/>
                </a:solidFill>
                <a:effectLst/>
                <a:latin typeface="Times New Roman" pitchFamily="18" charset="0"/>
                <a:cs typeface="Times New Roman" pitchFamily="18" charset="0"/>
              </a:rPr>
              <a:t>right_pointer</a:t>
            </a: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data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left_pointer</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right_pointer</a:t>
            </a:r>
            <a:r>
              <a:rPr lang="en-US" altLang="zh-CN" sz="2400" u="none" dirty="0" smtClean="0">
                <a:solidFill>
                  <a:srgbClr val="CC3300"/>
                </a:solidFill>
                <a:effectLst/>
                <a:latin typeface="Times New Roman" pitchFamily="18" charset="0"/>
                <a:cs typeface="Times New Roman" pitchFamily="18" charset="0"/>
              </a:rPr>
              <a:t>) { } </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构造函数</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Type </a:t>
            </a:r>
            <a:r>
              <a:rPr lang="en-US" altLang="zh-CN" sz="2400" b="0" u="none" dirty="0" err="1" smtClean="0">
                <a:solidFill>
                  <a:srgbClr val="CC3300"/>
                </a:solidFill>
                <a:effectLst/>
                <a:latin typeface="Times New Roman" pitchFamily="18" charset="0"/>
                <a:cs typeface="Times New Roman" pitchFamily="18" charset="0"/>
              </a:rPr>
              <a:t>GetData</a:t>
            </a:r>
            <a:r>
              <a:rPr lang="en-US" altLang="zh-CN" sz="2400" u="none" dirty="0" smtClean="0">
                <a:solidFill>
                  <a:srgbClr val="CC3300"/>
                </a:solidFill>
                <a:effectLst/>
                <a:latin typeface="Times New Roman" pitchFamily="18" charset="0"/>
                <a:cs typeface="Times New Roman" pitchFamily="18" charset="0"/>
              </a:rPr>
              <a:t>( ) { return </a:t>
            </a:r>
            <a:r>
              <a:rPr lang="en-US" altLang="zh-CN" sz="2400" b="0" u="none" dirty="0" smtClean="0">
                <a:solidFill>
                  <a:srgbClr val="CC3300"/>
                </a:solidFill>
                <a:effectLst/>
                <a:latin typeface="Times New Roman" pitchFamily="18" charset="0"/>
                <a:cs typeface="Times New Roman" pitchFamily="18" charset="0"/>
              </a:rPr>
              <a:t>data</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获取结点数据域内容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177</a:t>
            </a:fld>
            <a:endParaRPr lang="en-US" altLang="zh-CN"/>
          </a:p>
        </p:txBody>
      </p:sp>
      <p:sp>
        <p:nvSpPr>
          <p:cNvPr id="3" name="Text Box 4"/>
          <p:cNvSpPr txBox="1">
            <a:spLocks noChangeArrowheads="1"/>
          </p:cNvSpPr>
          <p:nvPr/>
        </p:nvSpPr>
        <p:spPr bwMode="auto">
          <a:xfrm>
            <a:off x="467544" y="188640"/>
            <a:ext cx="8208912" cy="6531190"/>
          </a:xfrm>
          <a:prstGeom prst="rect">
            <a:avLst/>
          </a:prstGeom>
          <a:noFill/>
          <a:ln w="9525">
            <a:noFill/>
            <a:miter lim="800000"/>
            <a:headEnd/>
            <a:tailEnd/>
          </a:ln>
        </p:spPr>
        <p:txBody>
          <a:bodyPr wrap="square" lIns="112947" tIns="56473" rIns="112947" bIns="56473">
            <a:spAutoFit/>
          </a:bodyPr>
          <a:lstStyle/>
          <a:p>
            <a:pPr defTabSz="1128713"/>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2-16  </a:t>
            </a:r>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循环双向链表的类定义</a:t>
            </a:r>
            <a:endParaRPr lang="zh-CN" altLang="en-US" sz="3200" u="none" dirty="0">
              <a:latin typeface="Times New Roman" pitchFamily="18" charset="0"/>
              <a:ea typeface="仿宋_GB2312" pitchFamily="49" charset="-122"/>
              <a:cs typeface="Times New Roman" pitchFamily="18" charset="0"/>
            </a:endParaRPr>
          </a:p>
          <a:p>
            <a:pPr>
              <a:lnSpc>
                <a:spcPts val="2400"/>
              </a:lnSpc>
              <a:spcBef>
                <a:spcPts val="600"/>
              </a:spcBef>
            </a:pPr>
            <a:r>
              <a:rPr lang="en-US" altLang="zh-CN" sz="2400" u="none" dirty="0" smtClean="0">
                <a:solidFill>
                  <a:srgbClr val="CC3300"/>
                </a:solidFill>
                <a:effectLst/>
                <a:latin typeface="Times New Roman" pitchFamily="18" charset="0"/>
                <a:cs typeface="Times New Roman" pitchFamily="18" charset="0"/>
              </a:rPr>
              <a:t>template &lt;class Type&gt; class </a:t>
            </a:r>
            <a:r>
              <a:rPr lang="en-US" altLang="zh-CN" sz="2400" b="0" u="none" dirty="0" err="1" smtClean="0">
                <a:solidFill>
                  <a:srgbClr val="CC3300"/>
                </a:solidFill>
                <a:effectLst/>
                <a:latin typeface="Times New Roman" pitchFamily="18" charset="0"/>
                <a:cs typeface="Times New Roman" pitchFamily="18" charset="0"/>
              </a:rPr>
              <a:t>DblList</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循环双向链表类定义</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public:</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DblList</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构造函数</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DblList</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析构函数</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Length</a:t>
            </a:r>
            <a:r>
              <a:rPr lang="en-US" altLang="zh-CN" sz="2400" u="none" dirty="0" smtClean="0">
                <a:solidFill>
                  <a:srgbClr val="CC3300"/>
                </a:solidFill>
                <a:effectLst/>
                <a:latin typeface="Times New Roman" pitchFamily="18" charset="0"/>
                <a:cs typeface="Times New Roman" pitchFamily="18" charset="0"/>
              </a:rPr>
              <a:t>( ) const;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计算循环双向链表的长度</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IsEmpty</a:t>
            </a:r>
            <a:r>
              <a:rPr lang="en-US" altLang="zh-CN" sz="2400" u="none" dirty="0" smtClean="0">
                <a:solidFill>
                  <a:srgbClr val="CC3300"/>
                </a:solidFill>
                <a:effectLst/>
                <a:latin typeface="Times New Roman" pitchFamily="18" charset="0"/>
                <a:cs typeface="Times New Roman" pitchFamily="18" charset="0"/>
              </a:rPr>
              <a:t>( ) { return </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 }</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判断循环双向链表是否为空表</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Find</a:t>
            </a:r>
            <a:r>
              <a:rPr lang="en-US" altLang="zh-CN" sz="2400" u="none" dirty="0" smtClean="0">
                <a:solidFill>
                  <a:srgbClr val="CC3300"/>
                </a:solidFill>
                <a:effectLst/>
                <a:latin typeface="Times New Roman" pitchFamily="18" charset="0"/>
                <a:cs typeface="Times New Roman" pitchFamily="18" charset="0"/>
              </a:rPr>
              <a:t>(const Type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在循环双向链表搜索其数据域为给定值的结点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定位于表头结点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Next</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定位于当前结点的后继结点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Prior</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定位于当前结点的前驱结点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Insert</a:t>
            </a:r>
            <a:r>
              <a:rPr lang="en-US" altLang="zh-CN" sz="2400" u="none" dirty="0" smtClean="0">
                <a:solidFill>
                  <a:srgbClr val="CC3300"/>
                </a:solidFill>
                <a:effectLst/>
                <a:latin typeface="Times New Roman" pitchFamily="18" charset="0"/>
                <a:cs typeface="Times New Roman" pitchFamily="18" charset="0"/>
              </a:rPr>
              <a:t>(const Type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const Type &amp;</a:t>
            </a:r>
            <a:r>
              <a:rPr lang="en-US" altLang="zh-CN" sz="2400" b="0" u="none" dirty="0" smtClean="0">
                <a:solidFill>
                  <a:srgbClr val="CC3300"/>
                </a:solidFill>
                <a:effectLst/>
                <a:latin typeface="Times New Roman" pitchFamily="18" charset="0"/>
                <a:cs typeface="Times New Roman" pitchFamily="18" charset="0"/>
              </a:rPr>
              <a:t>y</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建立数据域值为</a:t>
            </a:r>
            <a:r>
              <a:rPr lang="en-US" altLang="zh-CN" sz="2400" u="none" dirty="0" smtClean="0">
                <a:solidFill>
                  <a:srgbClr val="FF0000"/>
                </a:solidFill>
                <a:effectLst/>
                <a:latin typeface="Times New Roman" pitchFamily="18" charset="0"/>
                <a:cs typeface="Times New Roman" pitchFamily="18" charset="0"/>
              </a:rPr>
              <a:t>y</a:t>
            </a:r>
            <a:r>
              <a:rPr lang="zh-CN" altLang="zh-CN" sz="2400" b="0" u="none" dirty="0" smtClean="0">
                <a:solidFill>
                  <a:srgbClr val="0000FF"/>
                </a:solidFill>
                <a:effectLst/>
                <a:latin typeface="Times New Roman" pitchFamily="18" charset="0"/>
                <a:cs typeface="Times New Roman" pitchFamily="18" charset="0"/>
              </a:rPr>
              <a:t>的新结点</a:t>
            </a:r>
            <a:endParaRPr lang="en-US" altLang="zh-CN" sz="2400" b="0" u="none" dirty="0" smtClean="0">
              <a:solidFill>
                <a:srgbClr val="0000FF"/>
              </a:solidFill>
              <a:effectLst/>
              <a:latin typeface="Times New Roman" pitchFamily="18" charset="0"/>
              <a:cs typeface="Times New Roman" pitchFamily="18" charset="0"/>
            </a:endParaRPr>
          </a:p>
          <a:p>
            <a:pPr>
              <a:lnSpc>
                <a:spcPts val="2400"/>
              </a:lnSpc>
              <a:spcBef>
                <a:spcPts val="0"/>
              </a:spcBef>
            </a:pPr>
            <a:r>
              <a:rPr lang="en-US" altLang="zh-CN" sz="2400" b="0" u="none" dirty="0" smtClean="0">
                <a:solidFill>
                  <a:srgbClr val="0000FF"/>
                </a:solidFill>
                <a:effectLst/>
                <a:latin typeface="Times New Roman" pitchFamily="18" charset="0"/>
                <a:cs typeface="Times New Roman" pitchFamily="18" charset="0"/>
              </a:rPr>
              <a:t>	//</a:t>
            </a:r>
            <a:r>
              <a:rPr lang="zh-CN" altLang="zh-CN" sz="2400" b="0" u="none" dirty="0" smtClean="0">
                <a:solidFill>
                  <a:srgbClr val="0000FF"/>
                </a:solidFill>
                <a:effectLst/>
                <a:latin typeface="Times New Roman" pitchFamily="18" charset="0"/>
                <a:cs typeface="Times New Roman" pitchFamily="18" charset="0"/>
              </a:rPr>
              <a:t>并将其插入至数据域值为</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FF"/>
                </a:solidFill>
                <a:effectLst/>
                <a:latin typeface="Times New Roman" pitchFamily="18" charset="0"/>
                <a:cs typeface="Times New Roman" pitchFamily="18" charset="0"/>
              </a:rPr>
              <a:t>的结点后面</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Delete</a:t>
            </a:r>
            <a:r>
              <a:rPr lang="en-US" altLang="zh-CN" sz="2400" u="none" dirty="0" smtClean="0">
                <a:solidFill>
                  <a:srgbClr val="CC3300"/>
                </a:solidFill>
                <a:effectLst/>
                <a:latin typeface="Times New Roman" pitchFamily="18" charset="0"/>
                <a:cs typeface="Times New Roman" pitchFamily="18" charset="0"/>
              </a:rPr>
              <a:t>(const Type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删除数据域值为</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FF"/>
                </a:solidFill>
                <a:effectLst/>
                <a:latin typeface="Times New Roman" pitchFamily="18" charset="0"/>
                <a:cs typeface="Times New Roman" pitchFamily="18" charset="0"/>
              </a:rPr>
              <a:t>的结点</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private:</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DblNode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last</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current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表头指针</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178</a:t>
            </a:fld>
            <a:endParaRPr lang="en-US" altLang="zh-CN"/>
          </a:p>
        </p:txBody>
      </p:sp>
      <p:sp>
        <p:nvSpPr>
          <p:cNvPr id="3" name="Text Box 4"/>
          <p:cNvSpPr txBox="1">
            <a:spLocks noChangeArrowheads="1"/>
          </p:cNvSpPr>
          <p:nvPr/>
        </p:nvSpPr>
        <p:spPr bwMode="auto">
          <a:xfrm>
            <a:off x="467544" y="188640"/>
            <a:ext cx="8352928" cy="6531190"/>
          </a:xfrm>
          <a:prstGeom prst="rect">
            <a:avLst/>
          </a:prstGeom>
          <a:noFill/>
          <a:ln w="9525">
            <a:noFill/>
            <a:miter lim="800000"/>
            <a:headEnd/>
            <a:tailEnd/>
          </a:ln>
        </p:spPr>
        <p:txBody>
          <a:bodyPr wrap="square" lIns="112947" tIns="56473" rIns="112947" bIns="56473">
            <a:spAutoFit/>
          </a:bodyPr>
          <a:lstStyle/>
          <a:p>
            <a:pPr defTabSz="1128713"/>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2-17  </a:t>
            </a:r>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循环双向链表的插入与删除</a:t>
            </a:r>
            <a:endParaRPr lang="zh-CN" altLang="en-US" sz="3200" u="none" dirty="0">
              <a:latin typeface="Times New Roman" pitchFamily="18" charset="0"/>
              <a:ea typeface="仿宋_GB2312" pitchFamily="49" charset="-122"/>
              <a:cs typeface="Times New Roman" pitchFamily="18" charset="0"/>
            </a:endParaRPr>
          </a:p>
          <a:p>
            <a:pPr>
              <a:lnSpc>
                <a:spcPts val="2400"/>
              </a:lnSpc>
              <a:spcBef>
                <a:spcPts val="600"/>
              </a:spcBef>
            </a:pPr>
            <a:r>
              <a:rPr lang="en-US" altLang="zh-CN" sz="2400" u="none" dirty="0" smtClean="0">
                <a:solidFill>
                  <a:srgbClr val="CC3300"/>
                </a:solidFill>
                <a:effectLst/>
                <a:latin typeface="Times New Roman" pitchFamily="18" charset="0"/>
                <a:cs typeface="Times New Roman" pitchFamily="18" charset="0"/>
              </a:rPr>
              <a:t>template &lt;class Type&gt;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DblList</a:t>
            </a:r>
            <a:r>
              <a:rPr lang="en-US" altLang="zh-CN" sz="2400" u="none" dirty="0" smtClean="0">
                <a:solidFill>
                  <a:srgbClr val="CC3300"/>
                </a:solidFill>
                <a:effectLst/>
                <a:latin typeface="Times New Roman" pitchFamily="18" charset="0"/>
                <a:cs typeface="Times New Roman" pitchFamily="18" charset="0"/>
              </a:rPr>
              <a:t> &lt;Type&gt; :: </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Insert</a:t>
            </a:r>
            <a:r>
              <a:rPr lang="en-US" altLang="zh-CN" sz="2400" u="none" dirty="0" smtClean="0">
                <a:solidFill>
                  <a:srgbClr val="CC3300"/>
                </a:solidFill>
                <a:effectLst/>
                <a:latin typeface="Times New Roman" pitchFamily="18" charset="0"/>
                <a:cs typeface="Times New Roman" pitchFamily="18" charset="0"/>
              </a:rPr>
              <a:t>(const Type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const Type &amp;</a:t>
            </a:r>
            <a:r>
              <a:rPr lang="en-US" altLang="zh-CN" sz="2400" b="0" u="none" dirty="0" smtClean="0">
                <a:solidFill>
                  <a:srgbClr val="CC3300"/>
                </a:solidFill>
                <a:effectLst/>
                <a:latin typeface="Times New Roman" pitchFamily="18" charset="0"/>
                <a:cs typeface="Times New Roman" pitchFamily="18" charset="0"/>
              </a:rPr>
              <a:t>y</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建立数据域值为</a:t>
            </a:r>
            <a:r>
              <a:rPr lang="en-US" altLang="zh-CN" sz="2400" u="none" dirty="0" smtClean="0">
                <a:solidFill>
                  <a:srgbClr val="FF0000"/>
                </a:solidFill>
                <a:effectLst/>
                <a:latin typeface="Times New Roman" pitchFamily="18" charset="0"/>
                <a:cs typeface="Times New Roman" pitchFamily="18" charset="0"/>
              </a:rPr>
              <a:t>y</a:t>
            </a:r>
            <a:r>
              <a:rPr lang="zh-CN" altLang="zh-CN" sz="2400" b="0" u="none" dirty="0" smtClean="0">
                <a:solidFill>
                  <a:srgbClr val="0000FF"/>
                </a:solidFill>
                <a:effectLst/>
                <a:latin typeface="Times New Roman" pitchFamily="18" charset="0"/>
                <a:cs typeface="Times New Roman" pitchFamily="18" charset="0"/>
              </a:rPr>
              <a:t>的新结点</a:t>
            </a:r>
            <a:endParaRPr lang="en-US" altLang="zh-CN" sz="2400" b="0" u="none" dirty="0" smtClean="0">
              <a:solidFill>
                <a:srgbClr val="0000FF"/>
              </a:solidFill>
              <a:effectLst/>
              <a:latin typeface="Times New Roman" pitchFamily="18" charset="0"/>
              <a:cs typeface="Times New Roman" pitchFamily="18" charset="0"/>
            </a:endParaRPr>
          </a:p>
          <a:p>
            <a:pPr>
              <a:lnSpc>
                <a:spcPts val="2400"/>
              </a:lnSpc>
              <a:spcBef>
                <a:spcPts val="0"/>
              </a:spcBef>
            </a:pPr>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并将其插入至数据域值为</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FF"/>
                </a:solidFill>
                <a:effectLst/>
                <a:latin typeface="Times New Roman" pitchFamily="18" charset="0"/>
                <a:cs typeface="Times New Roman" pitchFamily="18" charset="0"/>
              </a:rPr>
              <a:t>的结点后面</a:t>
            </a:r>
          </a:p>
          <a:p>
            <a:pPr>
              <a:lnSpc>
                <a:spcPts val="2400"/>
              </a:lnSpc>
              <a:spcBef>
                <a:spcPts val="0"/>
              </a:spcBef>
            </a:pPr>
            <a:r>
              <a:rPr lang="zh-CN" altLang="en-US" sz="2400" b="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DblNode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while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 &amp;&amp;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data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搜索数据域值为</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FF"/>
                </a:solidFill>
                <a:effectLst/>
                <a:latin typeface="Times New Roman" pitchFamily="18" charset="0"/>
                <a:cs typeface="Times New Roman" pitchFamily="18" charset="0"/>
              </a:rPr>
              <a:t>的结点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if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return </a:t>
            </a:r>
            <a:r>
              <a:rPr lang="en-US" altLang="zh-CN" sz="2400" b="0" u="none" dirty="0" smtClean="0">
                <a:solidFill>
                  <a:srgbClr val="CC3300"/>
                </a:solidFill>
                <a:effectLst/>
                <a:latin typeface="Times New Roman" pitchFamily="18" charset="0"/>
                <a:cs typeface="Times New Roman" pitchFamily="18" charset="0"/>
              </a:rPr>
              <a:t>0</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搜索不成功，插入失败，返回</a:t>
            </a:r>
            <a:r>
              <a:rPr lang="en-US" altLang="zh-CN" sz="2400" u="none" dirty="0" smtClean="0">
                <a:solidFill>
                  <a:srgbClr val="FF0000"/>
                </a:solidFill>
                <a:effectLst/>
                <a:latin typeface="Times New Roman" pitchFamily="18" charset="0"/>
                <a:cs typeface="Times New Roman" pitchFamily="18" charset="0"/>
              </a:rPr>
              <a:t>0</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=new </a:t>
            </a:r>
            <a:r>
              <a:rPr lang="en-US" altLang="zh-CN" sz="2400" b="0" u="none" dirty="0" err="1" smtClean="0">
                <a:solidFill>
                  <a:srgbClr val="CC3300"/>
                </a:solidFill>
                <a:effectLst/>
                <a:latin typeface="Times New Roman" pitchFamily="18" charset="0"/>
                <a:cs typeface="Times New Roman" pitchFamily="18" charset="0"/>
              </a:rPr>
              <a:t>DblNode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y</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建立数据域值为</a:t>
            </a:r>
            <a:r>
              <a:rPr lang="en-US" altLang="zh-CN" sz="2400" u="none" dirty="0" smtClean="0">
                <a:solidFill>
                  <a:srgbClr val="FF0000"/>
                </a:solidFill>
                <a:effectLst/>
                <a:latin typeface="Times New Roman" pitchFamily="18" charset="0"/>
                <a:cs typeface="Times New Roman" pitchFamily="18" charset="0"/>
              </a:rPr>
              <a:t>y</a:t>
            </a:r>
            <a:r>
              <a:rPr lang="zh-CN" altLang="zh-CN" sz="2400" b="0" u="none" dirty="0" smtClean="0">
                <a:solidFill>
                  <a:srgbClr val="0000FF"/>
                </a:solidFill>
                <a:effectLst/>
                <a:latin typeface="Times New Roman" pitchFamily="18" charset="0"/>
                <a:cs typeface="Times New Roman" pitchFamily="18" charset="0"/>
              </a:rPr>
              <a:t>的新结点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插入新结点在适当位置</a:t>
            </a:r>
            <a:endParaRPr lang="en-US" altLang="zh-CN" sz="2400" b="0" u="none" dirty="0" smtClean="0">
              <a:solidFill>
                <a:srgbClr val="0000FF"/>
              </a:solidFill>
              <a:effectLst/>
              <a:latin typeface="Times New Roman" pitchFamily="18" charset="0"/>
              <a:cs typeface="Times New Roman" pitchFamily="18" charset="0"/>
            </a:endParaRPr>
          </a:p>
          <a:p>
            <a:pPr>
              <a:lnSpc>
                <a:spcPts val="2400"/>
              </a:lnSpc>
              <a:spcBef>
                <a:spcPts val="0"/>
              </a:spcBef>
            </a:pPr>
            <a:r>
              <a:rPr lang="en-US" altLang="zh-CN" sz="2400" b="0" u="none" dirty="0" smtClean="0">
                <a:solidFill>
                  <a:srgbClr val="0000FF"/>
                </a:solidFill>
                <a:effectLst/>
                <a:latin typeface="Times New Roman" pitchFamily="18" charset="0"/>
                <a:cs typeface="Times New Roman" pitchFamily="18" charset="0"/>
              </a:rPr>
              <a:t>                                      //</a:t>
            </a:r>
            <a:r>
              <a:rPr lang="zh-CN" altLang="zh-CN" sz="2400" b="0" u="none" dirty="0" smtClean="0">
                <a:solidFill>
                  <a:srgbClr val="0000FF"/>
                </a:solidFill>
                <a:effectLst/>
                <a:latin typeface="Times New Roman" pitchFamily="18" charset="0"/>
                <a:cs typeface="Times New Roman" pitchFamily="18" charset="0"/>
              </a:rPr>
              <a:t>并修改相应指针</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llink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llink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return </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插入成功，返回</a:t>
            </a:r>
            <a:r>
              <a:rPr lang="en-US" altLang="zh-CN" sz="2400" u="none" dirty="0" smtClean="0">
                <a:solidFill>
                  <a:srgbClr val="FF0000"/>
                </a:solidFill>
                <a:effectLst/>
                <a:latin typeface="Times New Roman" pitchFamily="18" charset="0"/>
                <a:cs typeface="Times New Roman" pitchFamily="18" charset="0"/>
              </a:rPr>
              <a:t>1</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179</a:t>
            </a:fld>
            <a:endParaRPr lang="en-US" altLang="zh-CN"/>
          </a:p>
        </p:txBody>
      </p:sp>
      <p:sp>
        <p:nvSpPr>
          <p:cNvPr id="3" name="Text Box 4"/>
          <p:cNvSpPr txBox="1">
            <a:spLocks noChangeArrowheads="1"/>
          </p:cNvSpPr>
          <p:nvPr/>
        </p:nvSpPr>
        <p:spPr bwMode="auto">
          <a:xfrm>
            <a:off x="467544" y="548680"/>
            <a:ext cx="8352928" cy="5530916"/>
          </a:xfrm>
          <a:prstGeom prst="rect">
            <a:avLst/>
          </a:prstGeom>
          <a:noFill/>
          <a:ln w="9525">
            <a:noFill/>
            <a:miter lim="800000"/>
            <a:headEnd/>
            <a:tailEnd/>
          </a:ln>
        </p:spPr>
        <p:txBody>
          <a:bodyPr wrap="square" lIns="112947" tIns="56473" rIns="112947" bIns="56473">
            <a:spAutoFit/>
          </a:bodyPr>
          <a:lstStyle/>
          <a:p>
            <a:pPr defTabSz="1128713"/>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2-17  </a:t>
            </a:r>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循环双向链表的插入与删除</a:t>
            </a:r>
            <a:endParaRPr lang="zh-CN" altLang="en-US" sz="3200" u="none" dirty="0">
              <a:latin typeface="Times New Roman" pitchFamily="18" charset="0"/>
              <a:ea typeface="仿宋_GB2312" pitchFamily="49" charset="-122"/>
              <a:cs typeface="Times New Roman" pitchFamily="18" charset="0"/>
            </a:endParaRPr>
          </a:p>
          <a:p>
            <a:pPr>
              <a:lnSpc>
                <a:spcPts val="2400"/>
              </a:lnSpc>
              <a:spcBef>
                <a:spcPts val="0"/>
              </a:spcBef>
            </a:pP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template &lt;class Type&gt;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DblList</a:t>
            </a:r>
            <a:r>
              <a:rPr lang="en-US" altLang="zh-CN" sz="2400" u="none" dirty="0" smtClean="0">
                <a:solidFill>
                  <a:srgbClr val="CC3300"/>
                </a:solidFill>
                <a:effectLst/>
                <a:latin typeface="Times New Roman" pitchFamily="18" charset="0"/>
                <a:cs typeface="Times New Roman" pitchFamily="18" charset="0"/>
              </a:rPr>
              <a:t> &lt;Type&gt; :: </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Delete</a:t>
            </a:r>
            <a:r>
              <a:rPr lang="en-US" altLang="zh-CN" sz="2400" u="none" dirty="0" smtClean="0">
                <a:solidFill>
                  <a:srgbClr val="CC3300"/>
                </a:solidFill>
                <a:effectLst/>
                <a:latin typeface="Times New Roman" pitchFamily="18" charset="0"/>
                <a:cs typeface="Times New Roman" pitchFamily="18" charset="0"/>
              </a:rPr>
              <a:t>(const Type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删除数据域值为</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FF"/>
                </a:solidFill>
                <a:effectLst/>
                <a:latin typeface="Times New Roman" pitchFamily="18" charset="0"/>
                <a:cs typeface="Times New Roman" pitchFamily="18" charset="0"/>
              </a:rPr>
              <a:t>的结点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DblNode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while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 &amp;&amp;</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data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搜索数据域值为</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FF"/>
                </a:solidFill>
                <a:effectLst/>
                <a:latin typeface="Times New Roman" pitchFamily="18" charset="0"/>
                <a:cs typeface="Times New Roman" pitchFamily="18" charset="0"/>
              </a:rPr>
              <a:t>的结点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if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return </a:t>
            </a:r>
            <a:r>
              <a:rPr lang="en-US" altLang="zh-CN" sz="2400" b="0" u="none" dirty="0" smtClean="0">
                <a:solidFill>
                  <a:srgbClr val="CC3300"/>
                </a:solidFill>
                <a:effectLst/>
                <a:latin typeface="Times New Roman" pitchFamily="18" charset="0"/>
                <a:cs typeface="Times New Roman" pitchFamily="18" charset="0"/>
              </a:rPr>
              <a:t>0</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搜索不成功，删除失败，返回</a:t>
            </a:r>
            <a:r>
              <a:rPr lang="en-US" altLang="zh-CN" sz="2400" u="none" dirty="0" smtClean="0">
                <a:solidFill>
                  <a:srgbClr val="FF0000"/>
                </a:solidFill>
                <a:effectLst/>
                <a:latin typeface="Times New Roman" pitchFamily="18" charset="0"/>
                <a:cs typeface="Times New Roman" pitchFamily="18" charset="0"/>
              </a:rPr>
              <a:t>0</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llink</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 </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删除数据域值为</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FF"/>
                </a:solidFill>
                <a:effectLst/>
                <a:latin typeface="Times New Roman" pitchFamily="18" charset="0"/>
                <a:cs typeface="Times New Roman" pitchFamily="18" charset="0"/>
              </a:rPr>
              <a:t>的结点，并修改相应指针</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rlink</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llink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llink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delete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return </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删除成功，返回</a:t>
            </a:r>
            <a:r>
              <a:rPr lang="en-US" altLang="zh-CN" sz="2400" u="none" dirty="0" smtClean="0">
                <a:solidFill>
                  <a:srgbClr val="FF0000"/>
                </a:solidFill>
                <a:effectLst/>
                <a:latin typeface="Times New Roman" pitchFamily="18" charset="0"/>
                <a:cs typeface="Times New Roman" pitchFamily="18" charset="0"/>
              </a:rPr>
              <a:t>1</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18</a:t>
            </a:fld>
            <a:endParaRPr lang="en-US" altLang="zh-CN"/>
          </a:p>
        </p:txBody>
      </p:sp>
      <p:sp>
        <p:nvSpPr>
          <p:cNvPr id="3" name="Rectangle 2"/>
          <p:cNvSpPr txBox="1">
            <a:spLocks noChangeArrowheads="1"/>
          </p:cNvSpPr>
          <p:nvPr/>
        </p:nvSpPr>
        <p:spPr>
          <a:xfrm>
            <a:off x="611560" y="620688"/>
            <a:ext cx="3276600" cy="762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
                <a:srgbClr val="CC0000"/>
              </a:buClr>
              <a:buSzPct val="55000"/>
              <a:buFont typeface="Wingdings" pitchFamily="2" charset="2"/>
              <a:buChar char="n"/>
              <a:tabLst/>
              <a:defRPr/>
            </a:pPr>
            <a:r>
              <a:rPr kumimoji="0" lang="en-US" altLang="zh-CN" sz="3600" b="0" i="0" u="none" strike="noStrike" kern="0" cap="none" spc="0" normalizeH="0" baseline="0" noProof="0" smtClean="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 </a:t>
            </a:r>
            <a:r>
              <a:rPr kumimoji="0" lang="zh-CN" altLang="en-US" sz="3600" b="1" i="0" u="none" strike="noStrike" kern="0" cap="none" spc="0" normalizeH="0" baseline="0" noProof="0" smtClean="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三维数组</a:t>
            </a:r>
            <a:endParaRPr kumimoji="0" lang="zh-CN" altLang="en-US" sz="6600" b="1" i="0" u="none" strike="noStrike" kern="0" cap="none" spc="0" normalizeH="0" baseline="0" noProof="0" smtClean="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endParaRPr>
          </a:p>
        </p:txBody>
      </p:sp>
      <p:sp>
        <p:nvSpPr>
          <p:cNvPr id="4" name="Rectangle 3"/>
          <p:cNvSpPr txBox="1">
            <a:spLocks noChangeArrowheads="1"/>
          </p:cNvSpPr>
          <p:nvPr/>
        </p:nvSpPr>
        <p:spPr>
          <a:xfrm>
            <a:off x="763960" y="1340743"/>
            <a:ext cx="8686800" cy="2357438"/>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
                <a:srgbClr val="CC3300"/>
              </a:buClr>
              <a:buSzPct val="55000"/>
              <a:buFont typeface="Wingdings" pitchFamily="2" charset="2"/>
              <a:buChar char="F"/>
              <a:tabLst/>
              <a:defRPr/>
            </a:pPr>
            <a:r>
              <a:rPr kumimoji="0" lang="en-US" altLang="zh-CN" sz="3200" b="1"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 </a:t>
            </a: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各维元素个数为</a:t>
            </a:r>
            <a:r>
              <a:rPr kumimoji="0" lang="en-US" altLang="zh-CN" sz="3200"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t</a:t>
            </a:r>
            <a:r>
              <a:rPr kumimoji="0" lang="en-US" altLang="zh-CN" sz="3200" b="1" i="0" u="none" strike="noStrike" kern="0" cap="none" spc="0" normalizeH="0" baseline="-25000" noProof="0" dirty="0" smtClean="0">
                <a:ln>
                  <a:noFill/>
                </a:ln>
                <a:solidFill>
                  <a:srgbClr val="CC3300"/>
                </a:solidFill>
                <a:effectLst/>
                <a:uLnTx/>
                <a:uFillTx/>
                <a:latin typeface="Times New Roman" pitchFamily="18" charset="0"/>
                <a:ea typeface="仿宋_GB2312" pitchFamily="49" charset="-122"/>
                <a:cs typeface="Times New Roman" pitchFamily="18" charset="0"/>
              </a:rPr>
              <a:t>1</a:t>
            </a:r>
            <a:r>
              <a:rPr kumimoji="0" lang="en-US" altLang="zh-CN" sz="32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t</a:t>
            </a:r>
            <a:r>
              <a:rPr kumimoji="0" lang="en-US" altLang="zh-CN" sz="3200" b="1" i="0" u="none" strike="noStrike" kern="0" cap="none" spc="0" normalizeH="0" baseline="-25000" noProof="0" dirty="0" smtClean="0">
                <a:ln>
                  <a:noFill/>
                </a:ln>
                <a:solidFill>
                  <a:srgbClr val="CC3300"/>
                </a:solidFill>
                <a:effectLst/>
                <a:uLnTx/>
                <a:uFillTx/>
                <a:latin typeface="Times New Roman" pitchFamily="18" charset="0"/>
                <a:ea typeface="仿宋_GB2312" pitchFamily="49" charset="-122"/>
                <a:cs typeface="Times New Roman" pitchFamily="18" charset="0"/>
              </a:rPr>
              <a:t>2</a:t>
            </a:r>
            <a:r>
              <a:rPr kumimoji="0" lang="en-US" altLang="zh-CN" sz="32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t</a:t>
            </a:r>
            <a:r>
              <a:rPr kumimoji="0" lang="en-US" altLang="zh-CN" sz="3200" b="1" i="0" u="none" strike="noStrike" kern="0" cap="none" spc="0" normalizeH="0" baseline="-25000" noProof="0" dirty="0" smtClean="0">
                <a:ln>
                  <a:noFill/>
                </a:ln>
                <a:solidFill>
                  <a:srgbClr val="CC3300"/>
                </a:solidFill>
                <a:effectLst/>
                <a:uLnTx/>
                <a:uFillTx/>
                <a:latin typeface="Times New Roman" pitchFamily="18" charset="0"/>
                <a:ea typeface="仿宋_GB2312" pitchFamily="49" charset="-122"/>
                <a:cs typeface="Times New Roman" pitchFamily="18" charset="0"/>
              </a:rPr>
              <a:t>3</a:t>
            </a:r>
            <a:endParaRPr kumimoji="0" lang="en-US" altLang="zh-CN" sz="3200" b="1" i="1" u="none" strike="noStrike" kern="0" cap="none" spc="0" normalizeH="0" baseline="-25000" noProof="0" dirty="0" smtClean="0">
              <a:ln>
                <a:noFill/>
              </a:ln>
              <a:solidFill>
                <a:srgbClr val="CC3300"/>
              </a:solidFill>
              <a:effectLst/>
              <a:uLnTx/>
              <a:uFillTx/>
              <a:latin typeface="Times New Roman" pitchFamily="18" charset="0"/>
              <a:ea typeface="仿宋_GB2312" pitchFamily="49" charset="-122"/>
              <a:cs typeface="Times New Roman" pitchFamily="18" charset="0"/>
            </a:endParaRPr>
          </a:p>
          <a:p>
            <a:pPr marL="742950" marR="0" lvl="1" indent="-285750" algn="l" defTabSz="914400" rtl="0" eaLnBrk="1" fontAlgn="base" latinLnBrk="0" hangingPunct="1">
              <a:lnSpc>
                <a:spcPct val="100000"/>
              </a:lnSpc>
              <a:spcBef>
                <a:spcPct val="20000"/>
              </a:spcBef>
              <a:spcAft>
                <a:spcPct val="0"/>
              </a:spcAft>
              <a:buClr>
                <a:srgbClr val="CC3300"/>
              </a:buClr>
              <a:buSzPct val="55000"/>
              <a:buFont typeface="Wingdings" pitchFamily="2" charset="2"/>
              <a:buChar char="F"/>
              <a:tabLst/>
              <a:defRPr/>
            </a:pPr>
            <a:r>
              <a:rPr kumimoji="0" lang="en-US" altLang="zh-CN"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下标为</a:t>
            </a:r>
            <a:r>
              <a:rPr kumimoji="0" lang="en-US" altLang="zh-CN" sz="3200" b="1" i="1" u="none" strike="noStrike" kern="0" cap="none" spc="0" normalizeH="0" baseline="0" noProof="0" dirty="0" err="1" smtClean="0">
                <a:ln>
                  <a:noFill/>
                </a:ln>
                <a:solidFill>
                  <a:srgbClr val="CC3300"/>
                </a:solidFill>
                <a:effectLst/>
                <a:uLnTx/>
                <a:uFillTx/>
                <a:latin typeface="Times New Roman" pitchFamily="18" charset="0"/>
                <a:ea typeface="仿宋_GB2312" pitchFamily="49" charset="-122"/>
                <a:cs typeface="Times New Roman" pitchFamily="18" charset="0"/>
              </a:rPr>
              <a:t>i</a:t>
            </a:r>
            <a:r>
              <a:rPr kumimoji="0" lang="en-US" altLang="zh-CN" sz="32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j</a:t>
            </a:r>
            <a:r>
              <a:rPr kumimoji="0" lang="en-US" altLang="zh-CN" sz="32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k</a:t>
            </a: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的数组元素的存储地址：   </a:t>
            </a:r>
          </a:p>
          <a:p>
            <a:pPr marL="742950" marR="0" lvl="1" indent="-285750" algn="l" defTabSz="914400" rtl="0" eaLnBrk="1" fontAlgn="base" latinLnBrk="0" hangingPunct="1">
              <a:lnSpc>
                <a:spcPct val="100000"/>
              </a:lnSpc>
              <a:spcBef>
                <a:spcPct val="20000"/>
              </a:spcBef>
              <a:spcAft>
                <a:spcPct val="0"/>
              </a:spcAft>
              <a:buClr>
                <a:srgbClr val="CC3300"/>
              </a:buClr>
              <a:buSzPct val="55000"/>
              <a:buFont typeface="Wingdings" pitchFamily="2" charset="2"/>
              <a:buNone/>
              <a:tabLst/>
              <a:defRPr/>
            </a:pPr>
            <a:r>
              <a:rPr kumimoji="0" lang="zh-CN" altLang="en-US" sz="3200" b="1" i="0" u="none" strike="noStrike" kern="0" cap="none" spc="0" normalizeH="0" baseline="0" noProof="0" dirty="0" smtClean="0">
                <a:ln>
                  <a:noFill/>
                </a:ln>
                <a:solidFill>
                  <a:srgbClr val="009900"/>
                </a:solidFill>
                <a:effectLst/>
                <a:uLnTx/>
                <a:uFillTx/>
                <a:latin typeface="Times New Roman" pitchFamily="18" charset="0"/>
                <a:ea typeface="仿宋_GB2312" pitchFamily="49" charset="-122"/>
                <a:cs typeface="Times New Roman" pitchFamily="18" charset="0"/>
              </a:rPr>
              <a:t>    （按页</a:t>
            </a:r>
            <a:r>
              <a:rPr kumimoji="0" lang="en-US" altLang="zh-CN" sz="3200" b="1" i="0" u="none" strike="noStrike" kern="0" cap="none" spc="0" normalizeH="0" baseline="0" noProof="0" dirty="0" smtClean="0">
                <a:ln>
                  <a:noFill/>
                </a:ln>
                <a:solidFill>
                  <a:srgbClr val="009900"/>
                </a:solidFill>
                <a:effectLst/>
                <a:uLnTx/>
                <a:uFillTx/>
                <a:latin typeface="Times New Roman" pitchFamily="18" charset="0"/>
                <a:ea typeface="仿宋_GB2312" pitchFamily="49" charset="-122"/>
                <a:cs typeface="Times New Roman" pitchFamily="18" charset="0"/>
              </a:rPr>
              <a:t>/</a:t>
            </a:r>
            <a:r>
              <a:rPr kumimoji="0" lang="zh-CN" altLang="en-US" sz="3200" b="1" i="0" u="none" strike="noStrike" kern="0" cap="none" spc="0" normalizeH="0" baseline="0" noProof="0" dirty="0" smtClean="0">
                <a:ln>
                  <a:noFill/>
                </a:ln>
                <a:solidFill>
                  <a:srgbClr val="009900"/>
                </a:solidFill>
                <a:effectLst/>
                <a:uLnTx/>
                <a:uFillTx/>
                <a:latin typeface="Times New Roman" pitchFamily="18" charset="0"/>
                <a:ea typeface="仿宋_GB2312" pitchFamily="49" charset="-122"/>
                <a:cs typeface="Times New Roman" pitchFamily="18" charset="0"/>
              </a:rPr>
              <a:t>行</a:t>
            </a:r>
            <a:r>
              <a:rPr kumimoji="0" lang="en-US" altLang="zh-CN" sz="3200" b="1" i="0" u="none" strike="noStrike" kern="0" cap="none" spc="0" normalizeH="0" baseline="0" noProof="0" dirty="0" smtClean="0">
                <a:ln>
                  <a:noFill/>
                </a:ln>
                <a:solidFill>
                  <a:srgbClr val="009900"/>
                </a:solidFill>
                <a:effectLst/>
                <a:uLnTx/>
                <a:uFillTx/>
                <a:latin typeface="Times New Roman" pitchFamily="18" charset="0"/>
                <a:ea typeface="仿宋_GB2312" pitchFamily="49" charset="-122"/>
                <a:cs typeface="Times New Roman" pitchFamily="18" charset="0"/>
              </a:rPr>
              <a:t>/</a:t>
            </a:r>
            <a:r>
              <a:rPr kumimoji="0" lang="zh-CN" altLang="en-US" sz="3200" b="1" i="0" u="none" strike="noStrike" kern="0" cap="none" spc="0" normalizeH="0" baseline="0" noProof="0" dirty="0" smtClean="0">
                <a:ln>
                  <a:noFill/>
                </a:ln>
                <a:solidFill>
                  <a:srgbClr val="009900"/>
                </a:solidFill>
                <a:effectLst/>
                <a:uLnTx/>
                <a:uFillTx/>
                <a:latin typeface="Times New Roman" pitchFamily="18" charset="0"/>
                <a:ea typeface="仿宋_GB2312" pitchFamily="49" charset="-122"/>
                <a:cs typeface="Times New Roman" pitchFamily="18" charset="0"/>
              </a:rPr>
              <a:t>列存放）</a:t>
            </a:r>
            <a:endParaRPr kumimoji="0" lang="zh-CN" altLang="en-US" sz="32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endParaRPr>
          </a:p>
        </p:txBody>
      </p:sp>
      <p:sp>
        <p:nvSpPr>
          <p:cNvPr id="5" name="Text Box 6"/>
          <p:cNvSpPr txBox="1">
            <a:spLocks noChangeArrowheads="1"/>
          </p:cNvSpPr>
          <p:nvPr/>
        </p:nvSpPr>
        <p:spPr bwMode="auto">
          <a:xfrm>
            <a:off x="1783135" y="2997175"/>
            <a:ext cx="4740400" cy="1274195"/>
          </a:xfrm>
          <a:prstGeom prst="rect">
            <a:avLst/>
          </a:prstGeom>
          <a:noFill/>
          <a:ln w="9525">
            <a:noFill/>
            <a:miter lim="800000"/>
            <a:headEnd/>
            <a:tailEnd/>
          </a:ln>
        </p:spPr>
        <p:txBody>
          <a:bodyPr wrap="none">
            <a:spAutoFit/>
          </a:bodyPr>
          <a:lstStyle/>
          <a:p>
            <a:pPr>
              <a:lnSpc>
                <a:spcPct val="110000"/>
              </a:lnSpc>
              <a:defRPr/>
            </a:pPr>
            <a:r>
              <a:rPr lang="en-US" altLang="zh-CN" sz="3200" b="1" u="none" dirty="0" smtClean="0">
                <a:solidFill>
                  <a:srgbClr val="FF0000"/>
                </a:solidFill>
                <a:effectLst/>
                <a:latin typeface="Times New Roman" pitchFamily="18" charset="0"/>
                <a:cs typeface="Times New Roman" pitchFamily="18" charset="0"/>
              </a:rPr>
              <a:t>LOC(</a:t>
            </a:r>
            <a:r>
              <a:rPr lang="en-US" altLang="zh-CN" sz="3200" b="1" i="1" u="none" dirty="0" err="1" smtClean="0">
                <a:solidFill>
                  <a:srgbClr val="FF0000"/>
                </a:solidFill>
                <a:effectLst/>
                <a:latin typeface="Times New Roman" pitchFamily="18" charset="0"/>
                <a:ea typeface="仿宋_GB2312" pitchFamily="49" charset="-122"/>
                <a:cs typeface="Times New Roman" pitchFamily="18" charset="0"/>
              </a:rPr>
              <a:t>i</a:t>
            </a:r>
            <a:r>
              <a:rPr lang="en-US" altLang="zh-CN" sz="3200" b="1" u="none" dirty="0" smtClean="0">
                <a:solidFill>
                  <a:srgbClr val="FF0000"/>
                </a:solidFill>
                <a:effectLst/>
                <a:latin typeface="Times New Roman" pitchFamily="18" charset="0"/>
                <a:ea typeface="仿宋_GB2312" pitchFamily="49" charset="-122"/>
                <a:cs typeface="Times New Roman" pitchFamily="18" charset="0"/>
              </a:rPr>
              <a:t>, </a:t>
            </a:r>
            <a:r>
              <a:rPr lang="en-US" altLang="zh-CN" sz="3200" b="1" i="1" u="none" dirty="0" smtClean="0">
                <a:solidFill>
                  <a:srgbClr val="FF0000"/>
                </a:solidFill>
                <a:effectLst/>
                <a:latin typeface="Times New Roman" pitchFamily="18" charset="0"/>
                <a:ea typeface="仿宋_GB2312" pitchFamily="49" charset="-122"/>
                <a:cs typeface="Times New Roman" pitchFamily="18" charset="0"/>
              </a:rPr>
              <a:t>j</a:t>
            </a:r>
            <a:r>
              <a:rPr lang="en-US" altLang="zh-CN" sz="3200" b="1" u="none" dirty="0" smtClean="0">
                <a:solidFill>
                  <a:srgbClr val="FF0000"/>
                </a:solidFill>
                <a:effectLst/>
                <a:latin typeface="Times New Roman" pitchFamily="18" charset="0"/>
                <a:ea typeface="仿宋_GB2312" pitchFamily="49" charset="-122"/>
                <a:cs typeface="Times New Roman" pitchFamily="18" charset="0"/>
              </a:rPr>
              <a:t>, </a:t>
            </a:r>
            <a:r>
              <a:rPr lang="en-US" altLang="zh-CN" sz="3200" b="1" i="1" u="none" dirty="0" smtClean="0">
                <a:solidFill>
                  <a:srgbClr val="FF0000"/>
                </a:solidFill>
                <a:effectLst/>
                <a:latin typeface="Times New Roman" pitchFamily="18" charset="0"/>
                <a:ea typeface="仿宋_GB2312" pitchFamily="49" charset="-122"/>
                <a:cs typeface="Times New Roman" pitchFamily="18" charset="0"/>
              </a:rPr>
              <a:t>k</a:t>
            </a:r>
            <a:r>
              <a:rPr lang="en-US" altLang="zh-CN" sz="3200" b="1" u="none" dirty="0" smtClean="0">
                <a:solidFill>
                  <a:srgbClr val="FF0000"/>
                </a:solidFill>
                <a:effectLst/>
                <a:latin typeface="Times New Roman" pitchFamily="18" charset="0"/>
                <a:ea typeface="仿宋_GB2312" pitchFamily="49" charset="-122"/>
                <a:cs typeface="Times New Roman" pitchFamily="18" charset="0"/>
              </a:rPr>
              <a:t>)=</a:t>
            </a:r>
            <a:r>
              <a:rPr lang="en-US" altLang="zh-CN" u="none" dirty="0" smtClean="0">
                <a:solidFill>
                  <a:srgbClr val="FF0000"/>
                </a:solidFill>
                <a:effectLst/>
                <a:latin typeface="Times New Roman" pitchFamily="18" charset="0"/>
                <a:cs typeface="Times New Roman" pitchFamily="18" charset="0"/>
              </a:rPr>
              <a:t>&amp;</a:t>
            </a:r>
            <a:r>
              <a:rPr lang="en-US" altLang="zh-CN" i="1" u="none" dirty="0" smtClean="0">
                <a:solidFill>
                  <a:srgbClr val="FF0000"/>
                </a:solidFill>
                <a:effectLst/>
                <a:latin typeface="Times New Roman" pitchFamily="18" charset="0"/>
                <a:cs typeface="Times New Roman" pitchFamily="18" charset="0"/>
              </a:rPr>
              <a:t>a</a:t>
            </a:r>
            <a:r>
              <a:rPr lang="en-US" altLang="zh-CN" u="none" dirty="0" smtClean="0">
                <a:solidFill>
                  <a:srgbClr val="FF0000"/>
                </a:solidFill>
                <a:effectLst/>
                <a:latin typeface="Times New Roman" pitchFamily="18" charset="0"/>
                <a:cs typeface="Times New Roman" pitchFamily="18" charset="0"/>
              </a:rPr>
              <a:t>[0][0][0]</a:t>
            </a:r>
            <a:r>
              <a:rPr lang="en-US" altLang="zh-CN" sz="3200" b="1" u="none" dirty="0" smtClean="0">
                <a:solidFill>
                  <a:srgbClr val="FF0000"/>
                </a:solidFill>
                <a:effectLst/>
                <a:latin typeface="Times New Roman" pitchFamily="18" charset="0"/>
                <a:ea typeface="仿宋_GB2312" pitchFamily="49" charset="-122"/>
                <a:cs typeface="Times New Roman" pitchFamily="18" charset="0"/>
              </a:rPr>
              <a:t>+ </a:t>
            </a:r>
            <a:endParaRPr lang="en-US" altLang="zh-CN" sz="3200" b="1" u="none" dirty="0">
              <a:solidFill>
                <a:srgbClr val="FF0000"/>
              </a:solidFill>
              <a:effectLst/>
              <a:latin typeface="Times New Roman" pitchFamily="18" charset="0"/>
              <a:ea typeface="仿宋_GB2312" pitchFamily="49" charset="-122"/>
              <a:cs typeface="Times New Roman" pitchFamily="18" charset="0"/>
            </a:endParaRPr>
          </a:p>
          <a:p>
            <a:pPr>
              <a:lnSpc>
                <a:spcPct val="110000"/>
              </a:lnSpc>
              <a:defRPr/>
            </a:pPr>
            <a:r>
              <a:rPr lang="en-US" altLang="zh-CN" sz="3200" b="1" u="none" dirty="0">
                <a:solidFill>
                  <a:srgbClr val="FF0000"/>
                </a:solidFill>
                <a:effectLst/>
                <a:latin typeface="Times New Roman" pitchFamily="18" charset="0"/>
                <a:ea typeface="仿宋_GB2312" pitchFamily="49" charset="-122"/>
                <a:cs typeface="Times New Roman" pitchFamily="18" charset="0"/>
              </a:rPr>
              <a:t>  ( </a:t>
            </a:r>
            <a:r>
              <a:rPr lang="en-US" altLang="zh-CN" sz="3200" b="1" i="1" u="none" dirty="0" err="1" smtClean="0">
                <a:solidFill>
                  <a:srgbClr val="FF0000"/>
                </a:solidFill>
                <a:effectLst/>
                <a:latin typeface="Times New Roman" pitchFamily="18" charset="0"/>
                <a:ea typeface="仿宋_GB2312" pitchFamily="49" charset="-122"/>
                <a:cs typeface="Times New Roman" pitchFamily="18" charset="0"/>
              </a:rPr>
              <a:t>i</a:t>
            </a:r>
            <a:r>
              <a:rPr lang="en-US" altLang="zh-CN" sz="3200" b="1" u="none" dirty="0" smtClean="0">
                <a:solidFill>
                  <a:srgbClr val="FF00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0000"/>
                </a:solidFill>
                <a:effectLst/>
                <a:latin typeface="Times New Roman" pitchFamily="18" charset="0"/>
                <a:ea typeface="仿宋_GB2312" pitchFamily="49" charset="-122"/>
                <a:cs typeface="Times New Roman" pitchFamily="18" charset="0"/>
              </a:rPr>
              <a:t>t</a:t>
            </a:r>
            <a:r>
              <a:rPr lang="en-US" altLang="zh-CN" sz="3200" b="1" u="none" baseline="-25000" dirty="0" smtClean="0">
                <a:solidFill>
                  <a:srgbClr val="FF0000"/>
                </a:solidFill>
                <a:effectLst/>
                <a:latin typeface="Times New Roman" pitchFamily="18" charset="0"/>
                <a:ea typeface="仿宋_GB2312" pitchFamily="49" charset="-122"/>
                <a:cs typeface="Times New Roman" pitchFamily="18" charset="0"/>
              </a:rPr>
              <a:t>2</a:t>
            </a:r>
            <a:r>
              <a:rPr lang="en-US" altLang="zh-CN" sz="3200" b="1" u="none" dirty="0" smtClean="0">
                <a:solidFill>
                  <a:srgbClr val="FF00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0000"/>
                </a:solidFill>
                <a:effectLst/>
                <a:latin typeface="Times New Roman" pitchFamily="18" charset="0"/>
                <a:ea typeface="仿宋_GB2312" pitchFamily="49" charset="-122"/>
                <a:cs typeface="Times New Roman" pitchFamily="18" charset="0"/>
              </a:rPr>
              <a:t>t</a:t>
            </a:r>
            <a:r>
              <a:rPr lang="en-US" altLang="zh-CN" sz="3200" b="1" u="none" baseline="-25000" dirty="0" smtClean="0">
                <a:solidFill>
                  <a:srgbClr val="FF0000"/>
                </a:solidFill>
                <a:effectLst/>
                <a:latin typeface="Times New Roman" pitchFamily="18" charset="0"/>
                <a:ea typeface="仿宋_GB2312" pitchFamily="49" charset="-122"/>
                <a:cs typeface="Times New Roman" pitchFamily="18" charset="0"/>
              </a:rPr>
              <a:t>3</a:t>
            </a:r>
            <a:r>
              <a:rPr lang="en-US" altLang="zh-CN" sz="3200" b="1" i="1" u="none" dirty="0" smtClean="0">
                <a:solidFill>
                  <a:srgbClr val="FF0000"/>
                </a:solidFill>
                <a:effectLst/>
                <a:latin typeface="Times New Roman" pitchFamily="18" charset="0"/>
                <a:ea typeface="仿宋_GB2312" pitchFamily="49" charset="-122"/>
                <a:cs typeface="Times New Roman" pitchFamily="18" charset="0"/>
              </a:rPr>
              <a:t>+j</a:t>
            </a:r>
            <a:r>
              <a:rPr lang="en-US" altLang="zh-CN" sz="3200" b="1" u="none" dirty="0" smtClean="0">
                <a:solidFill>
                  <a:srgbClr val="FF00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0000"/>
                </a:solidFill>
                <a:effectLst/>
                <a:latin typeface="Times New Roman" pitchFamily="18" charset="0"/>
                <a:ea typeface="仿宋_GB2312" pitchFamily="49" charset="-122"/>
                <a:cs typeface="Times New Roman" pitchFamily="18" charset="0"/>
              </a:rPr>
              <a:t>t</a:t>
            </a:r>
            <a:r>
              <a:rPr lang="en-US" altLang="zh-CN" sz="3200" b="1" u="none" baseline="-25000" dirty="0" smtClean="0">
                <a:solidFill>
                  <a:srgbClr val="FF0000"/>
                </a:solidFill>
                <a:effectLst/>
                <a:latin typeface="Times New Roman" pitchFamily="18" charset="0"/>
                <a:ea typeface="仿宋_GB2312" pitchFamily="49" charset="-122"/>
                <a:cs typeface="Times New Roman" pitchFamily="18" charset="0"/>
              </a:rPr>
              <a:t>3</a:t>
            </a:r>
            <a:r>
              <a:rPr lang="en-US" altLang="zh-CN" sz="3200" b="1" i="1" u="none" dirty="0" smtClean="0">
                <a:solidFill>
                  <a:srgbClr val="FF0000"/>
                </a:solidFill>
                <a:effectLst/>
                <a:latin typeface="Times New Roman" pitchFamily="18" charset="0"/>
                <a:ea typeface="仿宋_GB2312" pitchFamily="49" charset="-122"/>
                <a:cs typeface="Times New Roman" pitchFamily="18" charset="0"/>
              </a:rPr>
              <a:t>+k</a:t>
            </a:r>
            <a:r>
              <a:rPr lang="en-US" altLang="zh-CN" sz="3200" b="1" u="none" dirty="0" smtClean="0">
                <a:solidFill>
                  <a:srgbClr val="FF00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0000"/>
                </a:solidFill>
                <a:effectLst/>
                <a:latin typeface="Times New Roman" pitchFamily="18" charset="0"/>
                <a:ea typeface="仿宋_GB2312" pitchFamily="49" charset="-122"/>
                <a:cs typeface="Times New Roman" pitchFamily="18" charset="0"/>
              </a:rPr>
              <a:t>s </a:t>
            </a:r>
            <a:r>
              <a:rPr lang="en-US" altLang="zh-CN" sz="3200" b="1" u="none" dirty="0" smtClean="0">
                <a:solidFill>
                  <a:srgbClr val="FF0000"/>
                </a:solidFill>
                <a:effectLst/>
                <a:latin typeface="Times New Roman" pitchFamily="18" charset="0"/>
                <a:ea typeface="仿宋_GB2312" pitchFamily="49" charset="-122"/>
                <a:cs typeface="Times New Roman" pitchFamily="18" charset="0"/>
              </a:rPr>
              <a:t> </a:t>
            </a:r>
            <a:endParaRPr lang="en-US" altLang="zh-CN" sz="3200" b="1" u="none" dirty="0">
              <a:solidFill>
                <a:srgbClr val="FF0000"/>
              </a:solidFill>
              <a:effectLst/>
              <a:latin typeface="Times New Roman" pitchFamily="18" charset="0"/>
              <a:ea typeface="仿宋_GB2312" pitchFamily="49" charset="-122"/>
              <a:cs typeface="Times New Roman" pitchFamily="18" charset="0"/>
            </a:endParaRPr>
          </a:p>
        </p:txBody>
      </p:sp>
      <p:sp>
        <p:nvSpPr>
          <p:cNvPr id="6" name="AutoShape 7"/>
          <p:cNvSpPr>
            <a:spLocks/>
          </p:cNvSpPr>
          <p:nvPr/>
        </p:nvSpPr>
        <p:spPr bwMode="auto">
          <a:xfrm rot="-5400000">
            <a:off x="2673896" y="3763144"/>
            <a:ext cx="216023" cy="987896"/>
          </a:xfrm>
          <a:prstGeom prst="leftBrace">
            <a:avLst>
              <a:gd name="adj1" fmla="val 70833"/>
              <a:gd name="adj2" fmla="val 50000"/>
            </a:avLst>
          </a:prstGeom>
          <a:noFill/>
          <a:ln w="28575">
            <a:solidFill>
              <a:srgbClr val="009900"/>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7" name="Text Box 8"/>
          <p:cNvSpPr txBox="1">
            <a:spLocks noChangeArrowheads="1"/>
          </p:cNvSpPr>
          <p:nvPr/>
        </p:nvSpPr>
        <p:spPr bwMode="auto">
          <a:xfrm>
            <a:off x="2070448" y="4509095"/>
            <a:ext cx="1656184" cy="972574"/>
          </a:xfrm>
          <a:prstGeom prst="rect">
            <a:avLst/>
          </a:prstGeom>
          <a:noFill/>
          <a:ln w="9525">
            <a:noFill/>
            <a:miter lim="800000"/>
            <a:headEnd/>
            <a:tailEnd/>
          </a:ln>
        </p:spPr>
        <p:txBody>
          <a:bodyPr wrap="square">
            <a:spAutoFit/>
          </a:bodyPr>
          <a:lstStyle/>
          <a:p>
            <a:r>
              <a:rPr lang="zh-CN" altLang="en-US" sz="2600" b="1" u="none" dirty="0">
                <a:solidFill>
                  <a:srgbClr val="0000FF"/>
                </a:solidFill>
                <a:latin typeface="Times New Roman" pitchFamily="18" charset="0"/>
                <a:ea typeface="仿宋_GB2312" pitchFamily="49" charset="-122"/>
                <a:cs typeface="Times New Roman" pitchFamily="18" charset="0"/>
              </a:rPr>
              <a:t>前</a:t>
            </a:r>
            <a:r>
              <a:rPr lang="en-US" altLang="zh-CN" sz="2600" b="1" i="1" u="none" dirty="0" err="1" smtClean="0">
                <a:solidFill>
                  <a:srgbClr val="CC3300"/>
                </a:solidFill>
                <a:latin typeface="Times New Roman" pitchFamily="18" charset="0"/>
                <a:ea typeface="仿宋_GB2312" pitchFamily="49" charset="-122"/>
                <a:cs typeface="Times New Roman" pitchFamily="18" charset="0"/>
              </a:rPr>
              <a:t>i</a:t>
            </a:r>
            <a:r>
              <a:rPr lang="zh-CN" altLang="en-US" sz="2600" b="1" u="none" dirty="0" smtClean="0">
                <a:solidFill>
                  <a:srgbClr val="0000FF"/>
                </a:solidFill>
                <a:latin typeface="Times New Roman" pitchFamily="18" charset="0"/>
                <a:ea typeface="仿宋_GB2312" pitchFamily="49" charset="-122"/>
                <a:cs typeface="Times New Roman" pitchFamily="18" charset="0"/>
              </a:rPr>
              <a:t>页</a:t>
            </a:r>
            <a:r>
              <a:rPr lang="zh-CN" altLang="en-US" sz="2600" b="1" u="none" dirty="0">
                <a:solidFill>
                  <a:srgbClr val="0000FF"/>
                </a:solidFill>
                <a:latin typeface="Times New Roman" pitchFamily="18" charset="0"/>
                <a:ea typeface="仿宋_GB2312" pitchFamily="49" charset="-122"/>
                <a:cs typeface="Times New Roman" pitchFamily="18" charset="0"/>
              </a:rPr>
              <a:t>总</a:t>
            </a:r>
          </a:p>
          <a:p>
            <a:r>
              <a:rPr lang="zh-CN" altLang="en-US" sz="2600" b="1" u="none" dirty="0">
                <a:solidFill>
                  <a:srgbClr val="0000FF"/>
                </a:solidFill>
                <a:latin typeface="Times New Roman" pitchFamily="18" charset="0"/>
                <a:ea typeface="仿宋_GB2312" pitchFamily="49" charset="-122"/>
                <a:cs typeface="Times New Roman" pitchFamily="18" charset="0"/>
              </a:rPr>
              <a:t>元素个数</a:t>
            </a:r>
          </a:p>
        </p:txBody>
      </p:sp>
      <p:sp>
        <p:nvSpPr>
          <p:cNvPr id="8" name="AutoShape 9"/>
          <p:cNvSpPr>
            <a:spLocks/>
          </p:cNvSpPr>
          <p:nvPr/>
        </p:nvSpPr>
        <p:spPr bwMode="auto">
          <a:xfrm rot="-5400000">
            <a:off x="3743908" y="4041068"/>
            <a:ext cx="144016" cy="504056"/>
          </a:xfrm>
          <a:prstGeom prst="leftBrace">
            <a:avLst>
              <a:gd name="adj1" fmla="val 40278"/>
              <a:gd name="adj2" fmla="val 50000"/>
            </a:avLst>
          </a:prstGeom>
          <a:noFill/>
          <a:ln w="28575">
            <a:solidFill>
              <a:srgbClr val="009900"/>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9" name="Text Box 10"/>
          <p:cNvSpPr txBox="1">
            <a:spLocks noChangeArrowheads="1"/>
          </p:cNvSpPr>
          <p:nvPr/>
        </p:nvSpPr>
        <p:spPr bwMode="auto">
          <a:xfrm>
            <a:off x="3491880" y="4437112"/>
            <a:ext cx="1512168" cy="1372683"/>
          </a:xfrm>
          <a:prstGeom prst="rect">
            <a:avLst/>
          </a:prstGeom>
          <a:noFill/>
          <a:ln w="9525">
            <a:noFill/>
            <a:miter lim="800000"/>
            <a:headEnd/>
            <a:tailEnd/>
          </a:ln>
        </p:spPr>
        <p:txBody>
          <a:bodyPr wrap="square">
            <a:spAutoFit/>
          </a:bodyPr>
          <a:lstStyle/>
          <a:p>
            <a:pPr algn="just"/>
            <a:r>
              <a:rPr lang="zh-CN" altLang="en-US" sz="2600" b="1" u="none" dirty="0">
                <a:solidFill>
                  <a:srgbClr val="990099"/>
                </a:solidFill>
                <a:latin typeface="Times New Roman" pitchFamily="18" charset="0"/>
                <a:ea typeface="仿宋_GB2312" pitchFamily="49" charset="-122"/>
                <a:cs typeface="Times New Roman" pitchFamily="18" charset="0"/>
              </a:rPr>
              <a:t>第</a:t>
            </a:r>
            <a:r>
              <a:rPr lang="en-US" altLang="zh-CN" sz="2600" b="1" i="1" u="none" dirty="0" err="1" smtClean="0">
                <a:solidFill>
                  <a:srgbClr val="CC3300"/>
                </a:solidFill>
                <a:latin typeface="Times New Roman" pitchFamily="18" charset="0"/>
                <a:ea typeface="仿宋_GB2312" pitchFamily="49" charset="-122"/>
                <a:cs typeface="Times New Roman" pitchFamily="18" charset="0"/>
              </a:rPr>
              <a:t>i</a:t>
            </a:r>
            <a:r>
              <a:rPr lang="zh-CN" altLang="en-US" sz="2600" b="1" u="none" dirty="0" smtClean="0">
                <a:solidFill>
                  <a:srgbClr val="990099"/>
                </a:solidFill>
                <a:latin typeface="Times New Roman" pitchFamily="18" charset="0"/>
                <a:ea typeface="仿宋_GB2312" pitchFamily="49" charset="-122"/>
                <a:cs typeface="Times New Roman" pitchFamily="18" charset="0"/>
              </a:rPr>
              <a:t>页</a:t>
            </a:r>
            <a:r>
              <a:rPr lang="zh-CN" altLang="en-US" sz="2600" b="1" u="none" dirty="0">
                <a:solidFill>
                  <a:srgbClr val="990099"/>
                </a:solidFill>
                <a:latin typeface="Times New Roman" pitchFamily="18" charset="0"/>
                <a:ea typeface="仿宋_GB2312" pitchFamily="49" charset="-122"/>
                <a:cs typeface="Times New Roman" pitchFamily="18" charset="0"/>
              </a:rPr>
              <a:t>的</a:t>
            </a:r>
          </a:p>
          <a:p>
            <a:pPr algn="just"/>
            <a:r>
              <a:rPr lang="zh-CN" altLang="en-US" sz="2600" b="1" u="none" dirty="0" smtClean="0">
                <a:solidFill>
                  <a:srgbClr val="990099"/>
                </a:solidFill>
                <a:latin typeface="Times New Roman" pitchFamily="18" charset="0"/>
                <a:ea typeface="仿宋_GB2312" pitchFamily="49" charset="-122"/>
                <a:cs typeface="Times New Roman" pitchFamily="18" charset="0"/>
              </a:rPr>
              <a:t>前</a:t>
            </a:r>
            <a:r>
              <a:rPr lang="en-US" altLang="zh-CN" sz="2600" b="1" i="1" u="none" dirty="0" smtClean="0">
                <a:solidFill>
                  <a:srgbClr val="CC3300"/>
                </a:solidFill>
                <a:latin typeface="Times New Roman" pitchFamily="18" charset="0"/>
                <a:ea typeface="仿宋_GB2312" pitchFamily="49" charset="-122"/>
                <a:cs typeface="Times New Roman" pitchFamily="18" charset="0"/>
              </a:rPr>
              <a:t>j</a:t>
            </a:r>
            <a:r>
              <a:rPr lang="zh-CN" altLang="en-US" sz="2600" b="1" u="none" dirty="0" smtClean="0">
                <a:solidFill>
                  <a:srgbClr val="990099"/>
                </a:solidFill>
                <a:latin typeface="Times New Roman" pitchFamily="18" charset="0"/>
                <a:ea typeface="仿宋_GB2312" pitchFamily="49" charset="-122"/>
                <a:cs typeface="Times New Roman" pitchFamily="18" charset="0"/>
              </a:rPr>
              <a:t>行</a:t>
            </a:r>
            <a:r>
              <a:rPr lang="zh-CN" altLang="en-US" sz="2600" b="1" u="none" dirty="0">
                <a:solidFill>
                  <a:srgbClr val="990099"/>
                </a:solidFill>
                <a:latin typeface="Times New Roman" pitchFamily="18" charset="0"/>
                <a:ea typeface="仿宋_GB2312" pitchFamily="49" charset="-122"/>
                <a:cs typeface="Times New Roman" pitchFamily="18" charset="0"/>
              </a:rPr>
              <a:t>总元素个数</a:t>
            </a:r>
          </a:p>
        </p:txBody>
      </p:sp>
      <p:sp>
        <p:nvSpPr>
          <p:cNvPr id="10" name="Text Box 11"/>
          <p:cNvSpPr txBox="1">
            <a:spLocks noChangeArrowheads="1"/>
          </p:cNvSpPr>
          <p:nvPr/>
        </p:nvSpPr>
        <p:spPr bwMode="auto">
          <a:xfrm>
            <a:off x="4572000" y="4149080"/>
            <a:ext cx="1800200" cy="892552"/>
          </a:xfrm>
          <a:prstGeom prst="rect">
            <a:avLst/>
          </a:prstGeom>
          <a:noFill/>
          <a:ln w="9525">
            <a:noFill/>
            <a:miter lim="800000"/>
            <a:headEnd/>
            <a:tailEnd/>
          </a:ln>
        </p:spPr>
        <p:txBody>
          <a:bodyPr wrap="square">
            <a:spAutoFit/>
          </a:bodyPr>
          <a:lstStyle/>
          <a:p>
            <a:r>
              <a:rPr lang="zh-CN" altLang="en-US" sz="2600" b="1" u="none" dirty="0" smtClean="0">
                <a:solidFill>
                  <a:srgbClr val="008000"/>
                </a:solidFill>
                <a:latin typeface="Times New Roman" pitchFamily="18" charset="0"/>
                <a:ea typeface="仿宋_GB2312" pitchFamily="49" charset="-122"/>
                <a:cs typeface="Times New Roman" pitchFamily="18" charset="0"/>
              </a:rPr>
              <a:t>第</a:t>
            </a:r>
            <a:r>
              <a:rPr lang="en-US" altLang="zh-CN" sz="2600" b="1" i="1" u="none" dirty="0" smtClean="0">
                <a:solidFill>
                  <a:srgbClr val="CC3300"/>
                </a:solidFill>
                <a:latin typeface="Times New Roman" pitchFamily="18" charset="0"/>
                <a:ea typeface="仿宋_GB2312" pitchFamily="49" charset="-122"/>
                <a:cs typeface="Times New Roman" pitchFamily="18" charset="0"/>
              </a:rPr>
              <a:t>j</a:t>
            </a:r>
            <a:r>
              <a:rPr lang="zh-CN" altLang="en-US" sz="2600" b="1" u="none" dirty="0" smtClean="0">
                <a:solidFill>
                  <a:srgbClr val="008000"/>
                </a:solidFill>
                <a:latin typeface="Times New Roman" pitchFamily="18" charset="0"/>
                <a:ea typeface="仿宋_GB2312" pitchFamily="49" charset="-122"/>
                <a:cs typeface="Times New Roman" pitchFamily="18" charset="0"/>
              </a:rPr>
              <a:t>行前</a:t>
            </a:r>
            <a:r>
              <a:rPr lang="en-US" altLang="zh-CN" sz="2600" b="1" i="1" u="none" dirty="0" smtClean="0">
                <a:solidFill>
                  <a:srgbClr val="CC3300"/>
                </a:solidFill>
                <a:latin typeface="Times New Roman" pitchFamily="18" charset="0"/>
                <a:ea typeface="仿宋_GB2312" pitchFamily="49" charset="-122"/>
                <a:cs typeface="Times New Roman" pitchFamily="18" charset="0"/>
              </a:rPr>
              <a:t>k</a:t>
            </a:r>
            <a:r>
              <a:rPr lang="zh-CN" altLang="en-US" sz="2600" b="1" u="none" dirty="0" smtClean="0">
                <a:solidFill>
                  <a:srgbClr val="008000"/>
                </a:solidFill>
                <a:latin typeface="Times New Roman" pitchFamily="18" charset="0"/>
                <a:ea typeface="仿宋_GB2312" pitchFamily="49" charset="-122"/>
                <a:cs typeface="Times New Roman" pitchFamily="18" charset="0"/>
              </a:rPr>
              <a:t>列</a:t>
            </a:r>
            <a:r>
              <a:rPr lang="zh-CN" altLang="en-US" sz="2600" b="1" u="none" dirty="0">
                <a:solidFill>
                  <a:srgbClr val="008000"/>
                </a:solidFill>
                <a:latin typeface="Times New Roman" pitchFamily="18" charset="0"/>
                <a:ea typeface="仿宋_GB2312" pitchFamily="49" charset="-122"/>
                <a:cs typeface="Times New Roman" pitchFamily="18" charset="0"/>
              </a:rPr>
              <a:t>元素个数</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in)">
                                      <p:cBhvr>
                                        <p:cTn id="19" dur="500"/>
                                        <p:tgtEl>
                                          <p:spTgt spid="6"/>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ox(i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ox(in)">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p:bldP spid="10" grpId="0"/>
    </p:bld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180</a:t>
            </a:fld>
            <a:endParaRPr lang="en-US" altLang="zh-CN"/>
          </a:p>
        </p:txBody>
      </p:sp>
      <p:sp>
        <p:nvSpPr>
          <p:cNvPr id="3" name="Rectangle 4"/>
          <p:cNvSpPr>
            <a:spLocks noChangeArrowheads="1"/>
          </p:cNvSpPr>
          <p:nvPr/>
        </p:nvSpPr>
        <p:spPr bwMode="auto">
          <a:xfrm>
            <a:off x="539750" y="981075"/>
            <a:ext cx="8382000" cy="5176802"/>
          </a:xfrm>
          <a:prstGeom prst="rect">
            <a:avLst/>
          </a:prstGeom>
          <a:noFill/>
          <a:ln w="9525">
            <a:noFill/>
            <a:miter lim="800000"/>
            <a:headEnd/>
            <a:tailEnd/>
          </a:ln>
        </p:spPr>
        <p:txBody>
          <a:bodyPr>
            <a:spAutoFit/>
          </a:bodyPr>
          <a:lstStyle/>
          <a:p>
            <a:r>
              <a:rPr lang="en-US" altLang="zh-CN" sz="2800" b="1" u="none" dirty="0">
                <a:solidFill>
                  <a:srgbClr val="CC0000"/>
                </a:solidFill>
                <a:effectLst/>
                <a:latin typeface="Times New Roman" pitchFamily="18" charset="0"/>
                <a:cs typeface="Times New Roman" pitchFamily="18" charset="0"/>
              </a:rPr>
              <a:t>template &lt;class Type&gt; </a:t>
            </a:r>
          </a:p>
          <a:p>
            <a:r>
              <a:rPr lang="en-US" altLang="zh-CN" sz="2800" b="0" u="none" dirty="0" err="1">
                <a:solidFill>
                  <a:srgbClr val="CC0000"/>
                </a:solidFill>
                <a:effectLst/>
                <a:latin typeface="Times New Roman" pitchFamily="18" charset="0"/>
                <a:cs typeface="Times New Roman" pitchFamily="18" charset="0"/>
              </a:rPr>
              <a:t>DblList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 :: </a:t>
            </a:r>
            <a:r>
              <a:rPr lang="en-US" altLang="zh-CN" sz="2800" b="0" u="none" dirty="0" err="1" smtClean="0">
                <a:solidFill>
                  <a:srgbClr val="CC0000"/>
                </a:solidFill>
                <a:effectLst/>
                <a:latin typeface="Times New Roman" pitchFamily="18" charset="0"/>
                <a:cs typeface="Times New Roman" pitchFamily="18" charset="0"/>
              </a:rPr>
              <a:t>DblList</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smtClean="0">
                <a:solidFill>
                  <a:srgbClr val="CC0000"/>
                </a:solidFill>
                <a:effectLst/>
                <a:latin typeface="Times New Roman" pitchFamily="18" charset="0"/>
                <a:cs typeface="Times New Roman" pitchFamily="18" charset="0"/>
              </a:rPr>
              <a:t>Type </a:t>
            </a:r>
            <a:r>
              <a:rPr lang="en-US" altLang="zh-CN" sz="2800" b="0" u="none" dirty="0" err="1" smtClean="0">
                <a:solidFill>
                  <a:srgbClr val="CC0000"/>
                </a:solidFill>
                <a:effectLst/>
                <a:latin typeface="Times New Roman" pitchFamily="18" charset="0"/>
                <a:cs typeface="Times New Roman" pitchFamily="18" charset="0"/>
              </a:rPr>
              <a:t>uniqueVal</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构造函数：建立双向循环链表的表头结点</a:t>
            </a:r>
          </a:p>
          <a:p>
            <a:r>
              <a:rPr lang="zh-CN" altLang="en-US" sz="2800" i="1"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head</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cs typeface="Times New Roman" pitchFamily="18" charset="0"/>
              </a:rPr>
              <a:t>= </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new</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DblNode</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a:t>
            </a:r>
            <a:r>
              <a:rPr lang="en-US" altLang="zh-CN" sz="2800" u="none" dirty="0">
                <a:solidFill>
                  <a:srgbClr val="CC0000"/>
                </a:solidFill>
                <a:effectLst/>
                <a:latin typeface="Times New Roman" pitchFamily="18" charset="0"/>
                <a:cs typeface="Times New Roman" pitchFamily="18" charset="0"/>
              </a:rPr>
              <a:t> ( </a:t>
            </a:r>
            <a:r>
              <a:rPr lang="en-US" altLang="zh-CN" sz="2800" b="0" u="none" dirty="0" err="1" smtClean="0">
                <a:solidFill>
                  <a:srgbClr val="CC0000"/>
                </a:solidFill>
                <a:effectLst/>
                <a:latin typeface="Times New Roman" pitchFamily="18" charset="0"/>
                <a:cs typeface="Times New Roman" pitchFamily="18" charset="0"/>
              </a:rPr>
              <a:t>uniqueVal</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smtClean="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if</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head</a:t>
            </a:r>
            <a:r>
              <a:rPr lang="en-US" altLang="zh-CN" sz="2800" i="1"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NULL</a:t>
            </a:r>
            <a:r>
              <a:rPr lang="en-US" altLang="zh-CN" sz="2800" u="none" dirty="0" smtClean="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1" u="none" dirty="0" err="1">
                <a:solidFill>
                  <a:srgbClr val="CC0000"/>
                </a:solidFill>
                <a:effectLst/>
                <a:latin typeface="Times New Roman" pitchFamily="18" charset="0"/>
                <a:cs typeface="Times New Roman" pitchFamily="18" charset="0"/>
              </a:rPr>
              <a:t>cerr</a:t>
            </a:r>
            <a:r>
              <a:rPr lang="en-US" altLang="zh-CN" sz="2800" u="none" dirty="0">
                <a:solidFill>
                  <a:srgbClr val="CC0000"/>
                </a:solidFill>
                <a:effectLst/>
                <a:latin typeface="Times New Roman" pitchFamily="18" charset="0"/>
                <a:cs typeface="Times New Roman" pitchFamily="18" charset="0"/>
              </a:rPr>
              <a:t> &lt;&lt; “</a:t>
            </a:r>
            <a:r>
              <a:rPr lang="zh-CN" altLang="zh-CN" sz="2800" b="0" u="none" dirty="0">
                <a:solidFill>
                  <a:srgbClr val="CC0000"/>
                </a:solidFill>
                <a:effectLst/>
                <a:latin typeface="Times New Roman" pitchFamily="18" charset="0"/>
                <a:cs typeface="Times New Roman" pitchFamily="18" charset="0"/>
              </a:rPr>
              <a:t>存储分配错</a:t>
            </a:r>
            <a:r>
              <a:rPr lang="zh-CN" altLang="en-US" sz="2800" b="0"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\n</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exit</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1</a:t>
            </a:r>
            <a:r>
              <a:rPr lang="en-US" altLang="zh-CN" sz="2800" u="none" dirty="0">
                <a:solidFill>
                  <a:srgbClr val="CC0000"/>
                </a:solidFill>
                <a:effectLst/>
                <a:latin typeface="Times New Roman" pitchFamily="18" charset="0"/>
                <a:cs typeface="Times New Roman" pitchFamily="18" charset="0"/>
              </a:rPr>
              <a:t>)</a:t>
            </a:r>
            <a:r>
              <a:rPr lang="en-US" altLang="zh-CN" sz="2800" b="1" u="none" dirty="0">
                <a:solidFill>
                  <a:srgbClr val="CC0000"/>
                </a:solidFill>
                <a:effectLst/>
                <a:latin typeface="Times New Roman" pitchFamily="18" charset="0"/>
                <a:cs typeface="Times New Roman" pitchFamily="18" charset="0"/>
              </a:rPr>
              <a:t>; }</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head</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rLink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head</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lLink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head</a:t>
            </a:r>
            <a:r>
              <a:rPr lang="en-US" altLang="zh-CN" sz="2800" b="1" u="none" dirty="0" smtClean="0">
                <a:solidFill>
                  <a:srgbClr val="CC0000"/>
                </a:solidFill>
                <a:effectLst/>
                <a:latin typeface="Times New Roman" pitchFamily="18" charset="0"/>
                <a:cs typeface="Times New Roman" pitchFamily="18" charset="0"/>
              </a:rPr>
              <a:t>;</a:t>
            </a:r>
            <a:endParaRPr lang="en-US" altLang="zh-CN" sz="2800" b="1" u="none" dirty="0">
              <a:solidFill>
                <a:srgbClr val="CC0000"/>
              </a:solidFill>
              <a:effectLst/>
              <a:latin typeface="Times New Roman" pitchFamily="18" charset="0"/>
              <a:cs typeface="Times New Roman" pitchFamily="18" charset="0"/>
            </a:endParaRPr>
          </a:p>
          <a:p>
            <a:r>
              <a:rPr lang="en-US" altLang="zh-CN" sz="2800" b="1" u="none" dirty="0">
                <a:solidFill>
                  <a:srgbClr val="CC0000"/>
                </a:solidFill>
                <a:effectLst/>
                <a:latin typeface="Times New Roman" pitchFamily="18" charset="0"/>
                <a:cs typeface="Times New Roman" pitchFamily="18" charset="0"/>
              </a:rPr>
              <a:t>}</a:t>
            </a:r>
          </a:p>
          <a:p>
            <a:endParaRPr lang="en-US" altLang="zh-CN" sz="2800" b="1" u="none" dirty="0">
              <a:solidFill>
                <a:srgbClr val="CC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181</a:t>
            </a:fld>
            <a:endParaRPr lang="en-US" altLang="zh-CN"/>
          </a:p>
        </p:txBody>
      </p:sp>
      <p:sp>
        <p:nvSpPr>
          <p:cNvPr id="3" name="Rectangle 4"/>
          <p:cNvSpPr>
            <a:spLocks noChangeArrowheads="1"/>
          </p:cNvSpPr>
          <p:nvPr/>
        </p:nvSpPr>
        <p:spPr bwMode="auto">
          <a:xfrm>
            <a:off x="468313" y="836613"/>
            <a:ext cx="7999412" cy="5176802"/>
          </a:xfrm>
          <a:prstGeom prst="rect">
            <a:avLst/>
          </a:prstGeom>
          <a:noFill/>
          <a:ln w="9525">
            <a:noFill/>
            <a:miter lim="800000"/>
            <a:headEnd/>
            <a:tailEnd/>
          </a:ln>
        </p:spPr>
        <p:txBody>
          <a:bodyPr>
            <a:spAutoFit/>
          </a:bodyPr>
          <a:lstStyle/>
          <a:p>
            <a:r>
              <a:rPr lang="en-US" altLang="zh-CN" sz="2800" b="1" u="none" dirty="0">
                <a:solidFill>
                  <a:srgbClr val="C00000"/>
                </a:solidFill>
                <a:effectLst/>
                <a:latin typeface="Times New Roman" pitchFamily="18" charset="0"/>
                <a:cs typeface="Times New Roman" pitchFamily="18" charset="0"/>
              </a:rPr>
              <a:t>template &lt;class Type&gt; </a:t>
            </a:r>
          </a:p>
          <a:p>
            <a:r>
              <a:rPr lang="en-US" altLang="zh-CN" sz="2800" b="0" u="none" dirty="0" err="1">
                <a:solidFill>
                  <a:srgbClr val="C00000"/>
                </a:solidFill>
                <a:effectLst/>
                <a:latin typeface="Times New Roman" pitchFamily="18" charset="0"/>
                <a:cs typeface="Times New Roman" pitchFamily="18" charset="0"/>
              </a:rPr>
              <a:t>DblList</a:t>
            </a:r>
            <a:r>
              <a:rPr lang="en-US" altLang="zh-CN" sz="2800" u="none" dirty="0">
                <a:solidFill>
                  <a:srgbClr val="C00000"/>
                </a:solidFill>
                <a:effectLst/>
                <a:latin typeface="Times New Roman" pitchFamily="18" charset="0"/>
                <a:cs typeface="Times New Roman" pitchFamily="18" charset="0"/>
              </a:rPr>
              <a:t> </a:t>
            </a:r>
            <a:r>
              <a:rPr lang="en-US" altLang="zh-CN" sz="2800" b="1" u="none" dirty="0">
                <a:solidFill>
                  <a:srgbClr val="C00000"/>
                </a:solidFill>
                <a:effectLst/>
                <a:latin typeface="Times New Roman" pitchFamily="18" charset="0"/>
                <a:cs typeface="Times New Roman" pitchFamily="18" charset="0"/>
              </a:rPr>
              <a:t>&lt;Type&gt; :: </a:t>
            </a:r>
            <a:r>
              <a:rPr lang="en-US" altLang="zh-CN" sz="2800" b="0" u="none" dirty="0" err="1" smtClean="0">
                <a:solidFill>
                  <a:srgbClr val="C00000"/>
                </a:solidFill>
                <a:effectLst/>
                <a:latin typeface="Times New Roman" pitchFamily="18" charset="0"/>
                <a:cs typeface="Times New Roman" pitchFamily="18" charset="0"/>
              </a:rPr>
              <a:t>DblLIst</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err="1" smtClean="0">
                <a:solidFill>
                  <a:srgbClr val="C00000"/>
                </a:solidFill>
                <a:effectLst/>
                <a:latin typeface="Times New Roman" pitchFamily="18" charset="0"/>
                <a:cs typeface="Times New Roman" pitchFamily="18" charset="0"/>
              </a:rPr>
              <a:t>DblList</a:t>
            </a:r>
            <a:r>
              <a:rPr lang="en-US" altLang="zh-CN" sz="2800" u="none" dirty="0" smtClean="0">
                <a:solidFill>
                  <a:srgbClr val="C00000"/>
                </a:solidFill>
                <a:effectLst/>
                <a:latin typeface="Times New Roman" pitchFamily="18" charset="0"/>
                <a:cs typeface="Times New Roman" pitchFamily="18" charset="0"/>
              </a:rPr>
              <a:t> </a:t>
            </a:r>
            <a:r>
              <a:rPr lang="en-US" altLang="zh-CN" sz="2800" b="1" u="none" dirty="0">
                <a:solidFill>
                  <a:srgbClr val="C00000"/>
                </a:solidFill>
                <a:effectLst/>
                <a:latin typeface="Times New Roman" pitchFamily="18" charset="0"/>
                <a:cs typeface="Times New Roman" pitchFamily="18" charset="0"/>
              </a:rPr>
              <a:t>&lt;Type&gt; &amp;</a:t>
            </a:r>
            <a:r>
              <a:rPr lang="en-US" altLang="zh-CN" sz="2800" b="0" u="none" dirty="0" smtClean="0">
                <a:solidFill>
                  <a:srgbClr val="C00000"/>
                </a:solidFill>
                <a:effectLst/>
                <a:latin typeface="Times New Roman" pitchFamily="18" charset="0"/>
                <a:cs typeface="Times New Roman" pitchFamily="18" charset="0"/>
              </a:rPr>
              <a:t>RL</a:t>
            </a:r>
            <a:r>
              <a:rPr lang="en-US" altLang="zh-CN" sz="2800" u="none" dirty="0" smtClean="0">
                <a:solidFill>
                  <a:srgbClr val="C00000"/>
                </a:solidFill>
                <a:effectLst/>
                <a:latin typeface="Times New Roman" pitchFamily="18" charset="0"/>
                <a:cs typeface="Times New Roman" pitchFamily="18" charset="0"/>
              </a:rPr>
              <a:t>)</a:t>
            </a:r>
            <a:endParaRPr lang="en-US" altLang="zh-CN" sz="2800" u="none" dirty="0">
              <a:solidFill>
                <a:srgbClr val="C00000"/>
              </a:solidFill>
              <a:effectLst/>
              <a:latin typeface="Times New Roman" pitchFamily="18" charset="0"/>
              <a:cs typeface="Times New Roman" pitchFamily="18" charset="0"/>
            </a:endParaRPr>
          </a:p>
          <a:p>
            <a:r>
              <a:rPr lang="en-US" altLang="zh-CN" sz="2800" b="1" u="none" dirty="0">
                <a:solidFill>
                  <a:srgbClr val="C00000"/>
                </a:solidFill>
                <a:effectLst/>
                <a:latin typeface="Times New Roman" pitchFamily="18" charset="0"/>
                <a:cs typeface="Times New Roman" pitchFamily="18" charset="0"/>
              </a:rPr>
              <a:t>{</a:t>
            </a:r>
            <a:r>
              <a:rPr lang="en-US" altLang="zh-CN" sz="2800" b="1" u="none" dirty="0">
                <a:solidFill>
                  <a:schemeClr val="tx2"/>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复制构造函数：用已有</a:t>
            </a:r>
            <a:r>
              <a:rPr lang="zh-CN" altLang="en-US" sz="2800" b="0" u="none" dirty="0" smtClean="0">
                <a:solidFill>
                  <a:srgbClr val="0000FF"/>
                </a:solidFill>
                <a:effectLst/>
                <a:latin typeface="Times New Roman" pitchFamily="18" charset="0"/>
                <a:cs typeface="Times New Roman" pitchFamily="18" charset="0"/>
              </a:rPr>
              <a:t>链表</a:t>
            </a:r>
            <a:r>
              <a:rPr lang="en-US" altLang="zh-CN" sz="2800" u="none" dirty="0" smtClean="0">
                <a:solidFill>
                  <a:srgbClr val="FF0000"/>
                </a:solidFill>
                <a:effectLst/>
                <a:latin typeface="Times New Roman" pitchFamily="18" charset="0"/>
                <a:cs typeface="Times New Roman" pitchFamily="18" charset="0"/>
              </a:rPr>
              <a:t>RL</a:t>
            </a:r>
            <a:r>
              <a:rPr lang="zh-CN" altLang="en-US" sz="2800" b="0" u="none" dirty="0" smtClean="0">
                <a:solidFill>
                  <a:srgbClr val="0000FF"/>
                </a:solidFill>
                <a:effectLst/>
                <a:latin typeface="Times New Roman" pitchFamily="18" charset="0"/>
                <a:cs typeface="Times New Roman" pitchFamily="18" charset="0"/>
              </a:rPr>
              <a:t>初始化</a:t>
            </a:r>
            <a:endParaRPr lang="zh-CN" altLang="en-US" sz="2800" b="0" u="none" dirty="0">
              <a:solidFill>
                <a:srgbClr val="0000FF"/>
              </a:solidFill>
              <a:effectLst/>
              <a:latin typeface="Times New Roman" pitchFamily="18" charset="0"/>
              <a:cs typeface="Times New Roman" pitchFamily="18" charset="0"/>
            </a:endParaRPr>
          </a:p>
          <a:p>
            <a:r>
              <a:rPr lang="zh-CN" altLang="en-US" sz="2800" i="1" u="none" dirty="0">
                <a:solidFill>
                  <a:srgbClr val="CC0000"/>
                </a:solidFill>
                <a:effectLst/>
                <a:latin typeface="Times New Roman" pitchFamily="18" charset="0"/>
                <a:cs typeface="Times New Roman" pitchFamily="18" charset="0"/>
              </a:rPr>
              <a:t>    </a:t>
            </a:r>
            <a:r>
              <a:rPr lang="en-US" altLang="zh-CN" sz="2800" b="0" u="none" dirty="0" smtClean="0">
                <a:solidFill>
                  <a:srgbClr val="C00000"/>
                </a:solidFill>
                <a:effectLst/>
                <a:latin typeface="Times New Roman" pitchFamily="18" charset="0"/>
                <a:cs typeface="Times New Roman" pitchFamily="18" charset="0"/>
              </a:rPr>
              <a:t>head</a:t>
            </a:r>
            <a:r>
              <a:rPr lang="en-US" altLang="zh-CN" sz="2800" u="none" dirty="0" smtClean="0">
                <a:solidFill>
                  <a:srgbClr val="C00000"/>
                </a:solidFill>
                <a:effectLst/>
                <a:latin typeface="Times New Roman" pitchFamily="18" charset="0"/>
                <a:cs typeface="Times New Roman" pitchFamily="18" charset="0"/>
              </a:rPr>
              <a:t>=</a:t>
            </a:r>
            <a:r>
              <a:rPr lang="en-US" altLang="zh-CN" sz="2800" b="1" u="none" dirty="0" smtClean="0">
                <a:solidFill>
                  <a:srgbClr val="C00000"/>
                </a:solidFill>
                <a:effectLst/>
                <a:latin typeface="Times New Roman" pitchFamily="18" charset="0"/>
                <a:cs typeface="Times New Roman" pitchFamily="18" charset="0"/>
              </a:rPr>
              <a:t>new</a:t>
            </a:r>
            <a:r>
              <a:rPr lang="en-US" altLang="zh-CN" sz="2800" u="none" dirty="0" smtClean="0">
                <a:solidFill>
                  <a:srgbClr val="C00000"/>
                </a:solidFill>
                <a:effectLst/>
                <a:latin typeface="Times New Roman" pitchFamily="18" charset="0"/>
                <a:cs typeface="Times New Roman" pitchFamily="18" charset="0"/>
              </a:rPr>
              <a:t> </a:t>
            </a:r>
            <a:r>
              <a:rPr lang="en-US" altLang="zh-CN" sz="2800" b="0" u="none" dirty="0" err="1">
                <a:solidFill>
                  <a:srgbClr val="C00000"/>
                </a:solidFill>
                <a:effectLst/>
                <a:latin typeface="Times New Roman" pitchFamily="18" charset="0"/>
                <a:cs typeface="Times New Roman" pitchFamily="18" charset="0"/>
              </a:rPr>
              <a:t>DblNode</a:t>
            </a:r>
            <a:r>
              <a:rPr lang="en-US" altLang="zh-CN" sz="2800" u="none" dirty="0">
                <a:solidFill>
                  <a:srgbClr val="C00000"/>
                </a:solidFill>
                <a:effectLst/>
                <a:latin typeface="Times New Roman" pitchFamily="18" charset="0"/>
                <a:cs typeface="Times New Roman" pitchFamily="18" charset="0"/>
              </a:rPr>
              <a:t> </a:t>
            </a:r>
            <a:r>
              <a:rPr lang="en-US" altLang="zh-CN" sz="2800" b="1" u="none" dirty="0">
                <a:solidFill>
                  <a:srgbClr val="C00000"/>
                </a:solidFill>
                <a:effectLst/>
                <a:latin typeface="Times New Roman" pitchFamily="18" charset="0"/>
                <a:cs typeface="Times New Roman" pitchFamily="18" charset="0"/>
              </a:rPr>
              <a:t>&lt;Type&gt;</a:t>
            </a:r>
            <a:r>
              <a:rPr lang="en-US" altLang="zh-CN" sz="2800" u="none" dirty="0">
                <a:solidFill>
                  <a:srgbClr val="C00000"/>
                </a:solidFill>
                <a:effectLst/>
                <a:latin typeface="Times New Roman" pitchFamily="18" charset="0"/>
                <a:cs typeface="Times New Roman" pitchFamily="18" charset="0"/>
              </a:rPr>
              <a:t> </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RL</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00000"/>
                </a:solidFill>
                <a:effectLst/>
                <a:latin typeface="Times New Roman" pitchFamily="18" charset="0"/>
                <a:ea typeface="楷体_GB2312" pitchFamily="49" charset="-122"/>
                <a:cs typeface="Times New Roman" pitchFamily="18" charset="0"/>
              </a:rPr>
              <a:t>head</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00000"/>
                </a:solidFill>
                <a:effectLst/>
                <a:latin typeface="Times New Roman" pitchFamily="18" charset="0"/>
                <a:cs typeface="Times New Roman" pitchFamily="18" charset="0"/>
              </a:rPr>
              <a:t>data</a:t>
            </a:r>
            <a:r>
              <a:rPr lang="en-US" altLang="zh-CN" sz="2800" u="none" dirty="0" smtClean="0">
                <a:solidFill>
                  <a:srgbClr val="C00000"/>
                </a:solidFill>
                <a:effectLst/>
                <a:latin typeface="Times New Roman" pitchFamily="18" charset="0"/>
                <a:cs typeface="Times New Roman" pitchFamily="18" charset="0"/>
              </a:rPr>
              <a:t>)</a:t>
            </a:r>
            <a:r>
              <a:rPr lang="en-US" altLang="zh-CN" sz="2800" b="1" u="none" dirty="0" smtClean="0">
                <a:solidFill>
                  <a:srgbClr val="C00000"/>
                </a:solidFill>
                <a:effectLst/>
                <a:latin typeface="Times New Roman" pitchFamily="18" charset="0"/>
                <a:cs typeface="Times New Roman" pitchFamily="18" charset="0"/>
              </a:rPr>
              <a:t>;</a:t>
            </a:r>
            <a:endParaRPr lang="en-US" altLang="zh-CN" sz="2800" b="1" u="none" dirty="0">
              <a:solidFill>
                <a:srgbClr val="C00000"/>
              </a:solidFill>
              <a:effectLst/>
              <a:latin typeface="Times New Roman" pitchFamily="18" charset="0"/>
              <a:cs typeface="Times New Roman" pitchFamily="18" charset="0"/>
            </a:endParaRPr>
          </a:p>
          <a:p>
            <a:r>
              <a:rPr lang="en-US" altLang="zh-CN" sz="2800" b="1" u="none" dirty="0">
                <a:solidFill>
                  <a:srgbClr val="C00000"/>
                </a:solidFill>
                <a:effectLst/>
                <a:latin typeface="Times New Roman" pitchFamily="18" charset="0"/>
                <a:cs typeface="Times New Roman" pitchFamily="18" charset="0"/>
              </a:rPr>
              <a:t>    if</a:t>
            </a:r>
            <a:r>
              <a:rPr lang="en-US" altLang="zh-CN" sz="2800" u="none" dirty="0">
                <a:solidFill>
                  <a:srgbClr val="C00000"/>
                </a:solidFill>
                <a:effectLst/>
                <a:latin typeface="Times New Roman" pitchFamily="18" charset="0"/>
                <a:cs typeface="Times New Roman" pitchFamily="18" charset="0"/>
              </a:rPr>
              <a:t> </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head</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NULL</a:t>
            </a:r>
            <a:r>
              <a:rPr lang="en-US" altLang="zh-CN" sz="2800" u="none" dirty="0" smtClean="0">
                <a:solidFill>
                  <a:srgbClr val="C00000"/>
                </a:solidFill>
                <a:effectLst/>
                <a:latin typeface="Times New Roman" pitchFamily="18" charset="0"/>
                <a:cs typeface="Times New Roman" pitchFamily="18" charset="0"/>
              </a:rPr>
              <a:t>)</a:t>
            </a:r>
            <a:r>
              <a:rPr lang="en-US" altLang="zh-CN" sz="2800" b="1" u="none" dirty="0" smtClean="0">
                <a:solidFill>
                  <a:srgbClr val="C00000"/>
                </a:solidFill>
                <a:effectLst/>
                <a:latin typeface="Times New Roman" pitchFamily="18" charset="0"/>
                <a:cs typeface="Times New Roman" pitchFamily="18" charset="0"/>
              </a:rPr>
              <a:t> </a:t>
            </a:r>
            <a:endParaRPr lang="en-US" altLang="zh-CN" sz="2800" b="1" u="none" dirty="0">
              <a:solidFill>
                <a:srgbClr val="C00000"/>
              </a:solidFill>
              <a:effectLst/>
              <a:latin typeface="Times New Roman" pitchFamily="18" charset="0"/>
              <a:cs typeface="Times New Roman" pitchFamily="18" charset="0"/>
            </a:endParaRPr>
          </a:p>
          <a:p>
            <a:r>
              <a:rPr lang="en-US" altLang="zh-CN" sz="2800" b="1" u="none" dirty="0">
                <a:solidFill>
                  <a:srgbClr val="C00000"/>
                </a:solidFill>
                <a:effectLst/>
                <a:latin typeface="Times New Roman" pitchFamily="18" charset="0"/>
                <a:cs typeface="Times New Roman" pitchFamily="18" charset="0"/>
              </a:rPr>
              <a:t>       { </a:t>
            </a:r>
            <a:r>
              <a:rPr lang="en-US" altLang="zh-CN" sz="2800" b="1" u="none" dirty="0" err="1" smtClean="0">
                <a:solidFill>
                  <a:srgbClr val="C00000"/>
                </a:solidFill>
                <a:effectLst/>
                <a:latin typeface="Times New Roman" pitchFamily="18" charset="0"/>
                <a:cs typeface="Times New Roman" pitchFamily="18" charset="0"/>
              </a:rPr>
              <a:t>cerr</a:t>
            </a:r>
            <a:r>
              <a:rPr lang="en-US" altLang="zh-CN" sz="2800" b="1" u="none" dirty="0" smtClean="0">
                <a:solidFill>
                  <a:srgbClr val="C00000"/>
                </a:solidFill>
                <a:effectLst/>
                <a:latin typeface="Times New Roman" pitchFamily="18" charset="0"/>
                <a:cs typeface="Times New Roman" pitchFamily="18" charset="0"/>
              </a:rPr>
              <a:t>&lt;&lt;</a:t>
            </a:r>
            <a:r>
              <a:rPr lang="en-US" altLang="zh-CN" sz="2800" u="none" dirty="0" smtClean="0">
                <a:solidFill>
                  <a:srgbClr val="C00000"/>
                </a:solidFill>
                <a:effectLst/>
                <a:latin typeface="Times New Roman" pitchFamily="18" charset="0"/>
                <a:cs typeface="Times New Roman" pitchFamily="18" charset="0"/>
              </a:rPr>
              <a:t>“</a:t>
            </a:r>
            <a:r>
              <a:rPr lang="zh-CN" altLang="en-US" sz="2800" b="0" u="none" dirty="0">
                <a:solidFill>
                  <a:srgbClr val="C00000"/>
                </a:solidFill>
                <a:effectLst/>
                <a:latin typeface="Times New Roman" pitchFamily="18" charset="0"/>
                <a:cs typeface="Times New Roman" pitchFamily="18" charset="0"/>
              </a:rPr>
              <a:t>存储分配</a:t>
            </a:r>
            <a:r>
              <a:rPr lang="zh-CN" altLang="en-US" sz="2800" b="0" u="none" dirty="0" smtClean="0">
                <a:solidFill>
                  <a:srgbClr val="C00000"/>
                </a:solidFill>
                <a:effectLst/>
                <a:latin typeface="Times New Roman" pitchFamily="18" charset="0"/>
                <a:cs typeface="Times New Roman" pitchFamily="18" charset="0"/>
              </a:rPr>
              <a:t>错！</a:t>
            </a:r>
            <a:r>
              <a:rPr lang="en-US" altLang="zh-CN" sz="2800" b="1" u="none" dirty="0" smtClean="0">
                <a:solidFill>
                  <a:srgbClr val="C00000"/>
                </a:solidFill>
                <a:effectLst/>
                <a:latin typeface="Times New Roman" pitchFamily="18" charset="0"/>
                <a:cs typeface="Times New Roman" pitchFamily="18" charset="0"/>
              </a:rPr>
              <a:t>\</a:t>
            </a:r>
            <a:r>
              <a:rPr lang="en-US" altLang="zh-CN" sz="2800" b="1" u="none" dirty="0">
                <a:solidFill>
                  <a:srgbClr val="C00000"/>
                </a:solidFill>
                <a:effectLst/>
                <a:latin typeface="Times New Roman" pitchFamily="18" charset="0"/>
                <a:cs typeface="Times New Roman" pitchFamily="18" charset="0"/>
              </a:rPr>
              <a:t>n</a:t>
            </a:r>
            <a:r>
              <a:rPr lang="en-US" altLang="zh-CN" sz="2800" u="none" dirty="0" smtClean="0">
                <a:solidFill>
                  <a:srgbClr val="C00000"/>
                </a:solidFill>
                <a:effectLst/>
                <a:latin typeface="Times New Roman" pitchFamily="18" charset="0"/>
                <a:cs typeface="Times New Roman" pitchFamily="18" charset="0"/>
              </a:rPr>
              <a:t>”</a:t>
            </a:r>
            <a:r>
              <a:rPr lang="en-US" altLang="zh-CN" sz="2800" b="1" u="none" dirty="0" smtClean="0">
                <a:solidFill>
                  <a:srgbClr val="C00000"/>
                </a:solidFill>
                <a:effectLst/>
                <a:latin typeface="Times New Roman" pitchFamily="18" charset="0"/>
                <a:cs typeface="Times New Roman" pitchFamily="18" charset="0"/>
              </a:rPr>
              <a:t> ;  exit</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1</a:t>
            </a:r>
            <a:r>
              <a:rPr lang="en-US" altLang="zh-CN" sz="2800" u="none" dirty="0">
                <a:solidFill>
                  <a:srgbClr val="C00000"/>
                </a:solidFill>
                <a:effectLst/>
                <a:latin typeface="Times New Roman" pitchFamily="18" charset="0"/>
                <a:cs typeface="Times New Roman" pitchFamily="18" charset="0"/>
              </a:rPr>
              <a:t>)</a:t>
            </a:r>
            <a:r>
              <a:rPr lang="en-US" altLang="zh-CN" sz="2800" b="1" u="none" dirty="0">
                <a:solidFill>
                  <a:srgbClr val="C00000"/>
                </a:solidFill>
                <a:effectLst/>
                <a:latin typeface="Times New Roman" pitchFamily="18" charset="0"/>
                <a:cs typeface="Times New Roman" pitchFamily="18" charset="0"/>
              </a:rPr>
              <a:t>; }      </a:t>
            </a:r>
          </a:p>
          <a:p>
            <a:r>
              <a:rPr lang="en-US" altLang="zh-CN" sz="2800" b="1" u="none" dirty="0" smtClean="0">
                <a:solidFill>
                  <a:srgbClr val="C00000"/>
                </a:solidFill>
                <a:effectLst/>
                <a:latin typeface="Times New Roman" pitchFamily="18" charset="0"/>
                <a:cs typeface="Times New Roman" pitchFamily="18" charset="0"/>
              </a:rPr>
              <a:t>    </a:t>
            </a:r>
            <a:r>
              <a:rPr lang="en-US" altLang="zh-CN" sz="2800" b="0" u="none" dirty="0" smtClean="0">
                <a:solidFill>
                  <a:srgbClr val="C00000"/>
                </a:solidFill>
                <a:effectLst/>
                <a:latin typeface="Times New Roman" pitchFamily="18" charset="0"/>
                <a:cs typeface="Times New Roman" pitchFamily="18" charset="0"/>
              </a:rPr>
              <a:t>head</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a:t>
            </a:r>
            <a:r>
              <a:rPr lang="en-US" altLang="zh-CN" sz="2800" u="none" dirty="0">
                <a:solidFill>
                  <a:srgbClr val="C0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00000"/>
                </a:solidFill>
                <a:effectLst/>
                <a:latin typeface="Times New Roman" pitchFamily="18" charset="0"/>
                <a:cs typeface="Times New Roman" pitchFamily="18" charset="0"/>
              </a:rPr>
              <a:t>lLink</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head</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00000"/>
                </a:solidFill>
                <a:effectLst/>
                <a:latin typeface="Times New Roman" pitchFamily="18" charset="0"/>
                <a:cs typeface="Times New Roman" pitchFamily="18" charset="0"/>
              </a:rPr>
              <a:t>rLink</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head</a:t>
            </a:r>
            <a:r>
              <a:rPr lang="en-US" altLang="zh-CN" sz="2800" b="1" u="none" dirty="0" smtClean="0">
                <a:solidFill>
                  <a:srgbClr val="C00000"/>
                </a:solidFill>
                <a:effectLst/>
                <a:latin typeface="Times New Roman" pitchFamily="18" charset="0"/>
                <a:cs typeface="Times New Roman" pitchFamily="18" charset="0"/>
              </a:rPr>
              <a:t>;</a:t>
            </a:r>
            <a:endParaRPr lang="en-US" altLang="zh-CN" sz="2800" u="none" dirty="0">
              <a:solidFill>
                <a:srgbClr val="C00000"/>
              </a:solidFill>
              <a:effectLst/>
              <a:latin typeface="Times New Roman" pitchFamily="18" charset="0"/>
              <a:cs typeface="Times New Roman" pitchFamily="18" charset="0"/>
            </a:endParaRPr>
          </a:p>
          <a:p>
            <a:r>
              <a:rPr lang="en-US" altLang="zh-CN" sz="2800" u="none" dirty="0">
                <a:solidFill>
                  <a:srgbClr val="C00000"/>
                </a:solidFill>
                <a:effectLst/>
                <a:latin typeface="Times New Roman" pitchFamily="18" charset="0"/>
                <a:cs typeface="Times New Roman" pitchFamily="18" charset="0"/>
              </a:rPr>
              <a:t>    </a:t>
            </a:r>
            <a:r>
              <a:rPr lang="en-US" altLang="zh-CN" sz="2800" b="1" u="none" dirty="0">
                <a:solidFill>
                  <a:srgbClr val="C00000"/>
                </a:solidFill>
                <a:effectLst/>
                <a:latin typeface="Times New Roman" pitchFamily="18" charset="0"/>
                <a:cs typeface="Times New Roman" pitchFamily="18" charset="0"/>
              </a:rPr>
              <a:t>if</a:t>
            </a:r>
            <a:r>
              <a:rPr lang="en-US" altLang="zh-CN" sz="2800" u="none" dirty="0">
                <a:solidFill>
                  <a:srgbClr val="C00000"/>
                </a:solidFill>
                <a:effectLst/>
                <a:latin typeface="Times New Roman" pitchFamily="18" charset="0"/>
                <a:cs typeface="Times New Roman" pitchFamily="18" charset="0"/>
              </a:rPr>
              <a:t> </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RL</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a:t>
            </a:r>
            <a:r>
              <a:rPr lang="en-US" altLang="zh-CN" sz="2800" u="none" dirty="0">
                <a:solidFill>
                  <a:srgbClr val="C000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00000"/>
                </a:solidFill>
                <a:effectLst/>
                <a:latin typeface="Times New Roman" pitchFamily="18" charset="0"/>
                <a:cs typeface="Times New Roman" pitchFamily="18" charset="0"/>
              </a:rPr>
              <a:t>current</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RL</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00000"/>
                </a:solidFill>
                <a:effectLst/>
                <a:latin typeface="Times New Roman" pitchFamily="18" charset="0"/>
                <a:cs typeface="Times New Roman" pitchFamily="18" charset="0"/>
              </a:rPr>
              <a:t>head</a:t>
            </a:r>
            <a:r>
              <a:rPr lang="en-US" altLang="zh-CN" sz="2800" u="none" dirty="0" smtClean="0">
                <a:solidFill>
                  <a:srgbClr val="C00000"/>
                </a:solidFill>
                <a:effectLst/>
                <a:latin typeface="Times New Roman" pitchFamily="18" charset="0"/>
                <a:cs typeface="Times New Roman" pitchFamily="18" charset="0"/>
              </a:rPr>
              <a:t>)  </a:t>
            </a:r>
            <a:r>
              <a:rPr lang="en-US" altLang="zh-CN" sz="2800" b="0" u="none" dirty="0" smtClean="0">
                <a:solidFill>
                  <a:srgbClr val="C00000"/>
                </a:solidFill>
                <a:effectLst/>
                <a:latin typeface="Times New Roman" pitchFamily="18" charset="0"/>
                <a:cs typeface="Times New Roman" pitchFamily="18" charset="0"/>
              </a:rPr>
              <a:t>current</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head</a:t>
            </a:r>
            <a:r>
              <a:rPr lang="en-US" altLang="zh-CN" sz="2800" b="1" u="none" dirty="0" smtClean="0">
                <a:solidFill>
                  <a:srgbClr val="C00000"/>
                </a:solidFill>
                <a:effectLst/>
                <a:latin typeface="Times New Roman" pitchFamily="18" charset="0"/>
                <a:cs typeface="Times New Roman" pitchFamily="18" charset="0"/>
              </a:rPr>
              <a:t>;</a:t>
            </a:r>
            <a:endParaRPr lang="en-US" altLang="zh-CN" sz="2800" b="1" u="none" dirty="0">
              <a:solidFill>
                <a:srgbClr val="C00000"/>
              </a:solidFill>
              <a:effectLst/>
              <a:latin typeface="Times New Roman" pitchFamily="18" charset="0"/>
              <a:cs typeface="Times New Roman" pitchFamily="18" charset="0"/>
            </a:endParaRPr>
          </a:p>
          <a:p>
            <a:r>
              <a:rPr lang="en-US" altLang="zh-CN" sz="2800" u="none" dirty="0">
                <a:solidFill>
                  <a:srgbClr val="C00000"/>
                </a:solidFill>
                <a:effectLst/>
                <a:latin typeface="Times New Roman" pitchFamily="18" charset="0"/>
                <a:cs typeface="Times New Roman" pitchFamily="18" charset="0"/>
              </a:rPr>
              <a:t>    </a:t>
            </a:r>
            <a:r>
              <a:rPr lang="en-US" altLang="zh-CN" sz="2800" b="0" u="none" dirty="0" err="1">
                <a:solidFill>
                  <a:srgbClr val="C00000"/>
                </a:solidFill>
                <a:effectLst/>
                <a:latin typeface="Times New Roman" pitchFamily="18" charset="0"/>
                <a:cs typeface="Times New Roman" pitchFamily="18" charset="0"/>
              </a:rPr>
              <a:t>ListNode</a:t>
            </a:r>
            <a:r>
              <a:rPr lang="en-US" altLang="zh-CN" sz="2800" u="none" dirty="0">
                <a:solidFill>
                  <a:srgbClr val="C00000"/>
                </a:solidFill>
                <a:effectLst/>
                <a:latin typeface="Times New Roman" pitchFamily="18" charset="0"/>
                <a:cs typeface="Times New Roman" pitchFamily="18" charset="0"/>
              </a:rPr>
              <a:t> </a:t>
            </a:r>
            <a:r>
              <a:rPr lang="en-US" altLang="zh-CN" sz="2800" b="1" u="none" dirty="0">
                <a:solidFill>
                  <a:srgbClr val="C00000"/>
                </a:solidFill>
                <a:effectLst/>
                <a:latin typeface="Times New Roman" pitchFamily="18" charset="0"/>
                <a:cs typeface="Times New Roman" pitchFamily="18" charset="0"/>
              </a:rPr>
              <a:t>&lt;Type&gt;</a:t>
            </a:r>
            <a:r>
              <a:rPr lang="en-US" altLang="zh-CN" sz="2800" u="none" dirty="0">
                <a:solidFill>
                  <a:srgbClr val="C00000"/>
                </a:solidFill>
                <a:effectLst/>
                <a:latin typeface="Times New Roman" pitchFamily="18" charset="0"/>
                <a:cs typeface="Times New Roman" pitchFamily="18" charset="0"/>
              </a:rPr>
              <a:t> *</a:t>
            </a:r>
            <a:r>
              <a:rPr lang="en-US" altLang="zh-CN" sz="2800" b="0" u="none" dirty="0" smtClean="0">
                <a:solidFill>
                  <a:srgbClr val="C00000"/>
                </a:solidFill>
                <a:effectLst/>
                <a:latin typeface="Times New Roman" pitchFamily="18" charset="0"/>
                <a:cs typeface="Times New Roman" pitchFamily="18" charset="0"/>
              </a:rPr>
              <a:t>p</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RL</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00000"/>
                </a:solidFill>
                <a:effectLst/>
                <a:latin typeface="Times New Roman" pitchFamily="18" charset="0"/>
                <a:ea typeface="楷体_GB2312" pitchFamily="49" charset="-122"/>
                <a:cs typeface="Times New Roman" pitchFamily="18" charset="0"/>
              </a:rPr>
              <a:t>head</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a:t>
            </a:r>
            <a:r>
              <a:rPr lang="en-US" altLang="zh-CN" sz="2800" u="none" dirty="0">
                <a:solidFill>
                  <a:srgbClr val="C00000"/>
                </a:solidFill>
                <a:effectLst/>
                <a:latin typeface="Times New Roman" pitchFamily="18" charset="0"/>
                <a:ea typeface="楷体_GB2312" pitchFamily="49" charset="-122"/>
                <a:cs typeface="Times New Roman" pitchFamily="18" charset="0"/>
              </a:rPr>
              <a:t>&gt;</a:t>
            </a:r>
            <a:r>
              <a:rPr lang="en-US" altLang="zh-CN" sz="2800" b="0" u="none" dirty="0" err="1">
                <a:solidFill>
                  <a:srgbClr val="C00000"/>
                </a:solidFill>
                <a:effectLst/>
                <a:latin typeface="Times New Roman" pitchFamily="18" charset="0"/>
                <a:cs typeface="Times New Roman" pitchFamily="18" charset="0"/>
              </a:rPr>
              <a:t>rLink</a:t>
            </a:r>
            <a:r>
              <a:rPr lang="en-US" altLang="zh-CN" sz="2800" b="1" u="none" dirty="0">
                <a:solidFill>
                  <a:srgbClr val="C00000"/>
                </a:solidFill>
                <a:effectLst/>
                <a:latin typeface="Times New Roman" pitchFamily="18" charset="0"/>
                <a:cs typeface="Times New Roman" pitchFamily="18" charset="0"/>
              </a:rPr>
              <a:t>; </a:t>
            </a:r>
          </a:p>
          <a:p>
            <a:r>
              <a:rPr lang="en-US" altLang="zh-CN" sz="2800" b="1" u="none" dirty="0">
                <a:solidFill>
                  <a:srgbClr val="C00000"/>
                </a:solidFill>
                <a:effectLst/>
                <a:latin typeface="Times New Roman" pitchFamily="18" charset="0"/>
                <a:cs typeface="Times New Roman" pitchFamily="18" charset="0"/>
              </a:rPr>
              <a:t>    </a:t>
            </a:r>
            <a:r>
              <a:rPr lang="en-US" altLang="zh-CN" sz="2800" b="0" u="none" dirty="0" err="1">
                <a:solidFill>
                  <a:srgbClr val="C00000"/>
                </a:solidFill>
                <a:effectLst/>
                <a:latin typeface="Times New Roman" pitchFamily="18" charset="0"/>
                <a:cs typeface="Times New Roman" pitchFamily="18" charset="0"/>
              </a:rPr>
              <a:t>ListNode</a:t>
            </a:r>
            <a:r>
              <a:rPr lang="en-US" altLang="zh-CN" sz="2800" u="none" dirty="0">
                <a:solidFill>
                  <a:srgbClr val="C00000"/>
                </a:solidFill>
                <a:effectLst/>
                <a:latin typeface="Times New Roman" pitchFamily="18" charset="0"/>
                <a:cs typeface="Times New Roman" pitchFamily="18" charset="0"/>
              </a:rPr>
              <a:t> </a:t>
            </a:r>
            <a:r>
              <a:rPr lang="en-US" altLang="zh-CN" sz="2800" b="1" u="none" dirty="0">
                <a:solidFill>
                  <a:srgbClr val="C00000"/>
                </a:solidFill>
                <a:effectLst/>
                <a:latin typeface="Times New Roman" pitchFamily="18" charset="0"/>
                <a:cs typeface="Times New Roman" pitchFamily="18" charset="0"/>
              </a:rPr>
              <a:t>&lt;Type&gt;</a:t>
            </a:r>
            <a:r>
              <a:rPr lang="en-US" altLang="zh-CN" sz="2800" u="none" dirty="0">
                <a:solidFill>
                  <a:srgbClr val="C00000"/>
                </a:solidFill>
                <a:effectLst/>
                <a:latin typeface="Times New Roman" pitchFamily="18" charset="0"/>
                <a:cs typeface="Times New Roman" pitchFamily="18" charset="0"/>
              </a:rPr>
              <a:t> </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last</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head</a:t>
            </a:r>
            <a:r>
              <a:rPr lang="en-US" altLang="zh-CN" sz="2800" b="1" u="none" dirty="0" smtClean="0">
                <a:solidFill>
                  <a:srgbClr val="C00000"/>
                </a:solidFill>
                <a:effectLst/>
                <a:latin typeface="Times New Roman" pitchFamily="18" charset="0"/>
                <a:cs typeface="Times New Roman" pitchFamily="18" charset="0"/>
              </a:rPr>
              <a:t>;</a:t>
            </a:r>
            <a:r>
              <a:rPr lang="en-US" altLang="zh-CN" sz="2800" u="none" dirty="0" smtClean="0">
                <a:solidFill>
                  <a:srgbClr val="C00000"/>
                </a:solidFill>
                <a:effectLst/>
                <a:latin typeface="Times New Roman" pitchFamily="18" charset="0"/>
                <a:cs typeface="Times New Roman" pitchFamily="18" charset="0"/>
              </a:rPr>
              <a:t>  </a:t>
            </a:r>
            <a:r>
              <a:rPr lang="en-US" altLang="zh-CN" sz="2800" b="1" u="none" dirty="0" smtClean="0">
                <a:solidFill>
                  <a:srgbClr val="C00000"/>
                </a:solidFill>
                <a:effectLst/>
                <a:latin typeface="Times New Roman" pitchFamily="18" charset="0"/>
                <a:cs typeface="Times New Roman" pitchFamily="18" charset="0"/>
              </a:rPr>
              <a:t> </a:t>
            </a:r>
            <a:endParaRPr lang="en-US" altLang="zh-CN" sz="2800" u="none" dirty="0">
              <a:solidFill>
                <a:srgbClr val="C0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182</a:t>
            </a:fld>
            <a:endParaRPr lang="en-US" altLang="zh-CN"/>
          </a:p>
        </p:txBody>
      </p:sp>
      <p:sp>
        <p:nvSpPr>
          <p:cNvPr id="3" name="Rectangle 4"/>
          <p:cNvSpPr>
            <a:spLocks noChangeArrowheads="1"/>
          </p:cNvSpPr>
          <p:nvPr/>
        </p:nvSpPr>
        <p:spPr bwMode="auto">
          <a:xfrm>
            <a:off x="539552" y="647069"/>
            <a:ext cx="8382000" cy="5686172"/>
          </a:xfrm>
          <a:prstGeom prst="rect">
            <a:avLst/>
          </a:prstGeom>
          <a:noFill/>
          <a:ln w="9525">
            <a:noFill/>
            <a:miter lim="800000"/>
            <a:headEnd/>
            <a:tailEnd/>
          </a:ln>
        </p:spPr>
        <p:txBody>
          <a:bodyPr>
            <a:spAutoFit/>
          </a:bodyPr>
          <a:lstStyle/>
          <a:p>
            <a:pPr>
              <a:spcBef>
                <a:spcPts val="300"/>
              </a:spcBef>
            </a:pPr>
            <a:r>
              <a:rPr lang="en-US" altLang="zh-CN" sz="2800" b="1" u="none" dirty="0">
                <a:solidFill>
                  <a:srgbClr val="C00000"/>
                </a:solidFill>
                <a:effectLst/>
                <a:latin typeface="Times New Roman" pitchFamily="18" charset="0"/>
                <a:cs typeface="Times New Roman" pitchFamily="18" charset="0"/>
              </a:rPr>
              <a:t>    while</a:t>
            </a:r>
            <a:r>
              <a:rPr lang="en-US" altLang="zh-CN" sz="2800" u="none" dirty="0">
                <a:solidFill>
                  <a:srgbClr val="C00000"/>
                </a:solidFill>
                <a:effectLst/>
                <a:latin typeface="Times New Roman" pitchFamily="18" charset="0"/>
                <a:cs typeface="Times New Roman" pitchFamily="18" charset="0"/>
              </a:rPr>
              <a:t> </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p</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RL</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00000"/>
                </a:solidFill>
                <a:effectLst/>
                <a:latin typeface="Times New Roman" pitchFamily="18" charset="0"/>
                <a:cs typeface="Times New Roman" pitchFamily="18" charset="0"/>
              </a:rPr>
              <a:t>head</a:t>
            </a:r>
            <a:r>
              <a:rPr lang="en-US" altLang="zh-CN" sz="2800" u="none" dirty="0" smtClean="0">
                <a:solidFill>
                  <a:srgbClr val="C00000"/>
                </a:solidFill>
                <a:effectLst/>
                <a:latin typeface="Times New Roman" pitchFamily="18" charset="0"/>
                <a:cs typeface="Times New Roman" pitchFamily="18" charset="0"/>
              </a:rPr>
              <a:t>)</a:t>
            </a:r>
            <a:endParaRPr lang="en-US" altLang="zh-CN" sz="2800" u="none" dirty="0">
              <a:solidFill>
                <a:srgbClr val="C00000"/>
              </a:solidFill>
              <a:effectLst/>
              <a:latin typeface="Times New Roman" pitchFamily="18" charset="0"/>
              <a:cs typeface="Times New Roman" pitchFamily="18" charset="0"/>
            </a:endParaRPr>
          </a:p>
          <a:p>
            <a:pPr>
              <a:spcBef>
                <a:spcPts val="300"/>
              </a:spcBef>
            </a:pPr>
            <a:r>
              <a:rPr lang="en-US" altLang="zh-CN" sz="2800" u="none" dirty="0">
                <a:solidFill>
                  <a:schemeClr val="tx2"/>
                </a:solidFill>
                <a:effectLst/>
                <a:latin typeface="Times New Roman" pitchFamily="18" charset="0"/>
                <a:cs typeface="Times New Roman" pitchFamily="18" charset="0"/>
              </a:rPr>
              <a:t>    </a:t>
            </a:r>
            <a:r>
              <a:rPr lang="en-US" altLang="zh-CN" sz="2800" b="1" u="none" dirty="0">
                <a:solidFill>
                  <a:srgbClr val="C00000"/>
                </a:solidFill>
                <a:effectLst/>
                <a:latin typeface="Times New Roman" pitchFamily="18" charset="0"/>
                <a:cs typeface="Times New Roman" pitchFamily="18" charset="0"/>
              </a:rPr>
              <a:t>{</a:t>
            </a:r>
            <a:r>
              <a:rPr lang="en-US" altLang="zh-CN" sz="2800" b="1" u="none" dirty="0">
                <a:solidFill>
                  <a:schemeClr val="tx2"/>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逐个结点复制</a:t>
            </a:r>
          </a:p>
          <a:p>
            <a:pPr>
              <a:spcBef>
                <a:spcPts val="300"/>
              </a:spcBef>
            </a:pPr>
            <a:r>
              <a:rPr lang="zh-CN" altLang="en-US" sz="2800" u="none" dirty="0">
                <a:solidFill>
                  <a:srgbClr val="C00000"/>
                </a:solidFill>
                <a:effectLst/>
                <a:latin typeface="Times New Roman" pitchFamily="18" charset="0"/>
                <a:cs typeface="Times New Roman" pitchFamily="18" charset="0"/>
              </a:rPr>
              <a:t>        </a:t>
            </a:r>
            <a:r>
              <a:rPr lang="en-US" altLang="zh-CN" sz="2800" b="0" u="none" dirty="0">
                <a:solidFill>
                  <a:srgbClr val="C00000"/>
                </a:solidFill>
                <a:effectLst/>
                <a:latin typeface="Times New Roman" pitchFamily="18" charset="0"/>
                <a:cs typeface="Times New Roman" pitchFamily="18" charset="0"/>
              </a:rPr>
              <a:t>last</a:t>
            </a:r>
            <a:r>
              <a:rPr lang="en-US" altLang="zh-CN" sz="2800" u="none" dirty="0">
                <a:solidFill>
                  <a:srgbClr val="C0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00000"/>
                </a:solidFill>
                <a:effectLst/>
                <a:latin typeface="Times New Roman" pitchFamily="18" charset="0"/>
                <a:cs typeface="Times New Roman" pitchFamily="18" charset="0"/>
              </a:rPr>
              <a:t>rLink</a:t>
            </a:r>
            <a:r>
              <a:rPr lang="en-US" altLang="zh-CN" sz="2800" u="none" dirty="0" smtClean="0">
                <a:solidFill>
                  <a:srgbClr val="C00000"/>
                </a:solidFill>
                <a:effectLst/>
                <a:latin typeface="Times New Roman" pitchFamily="18" charset="0"/>
                <a:cs typeface="Times New Roman" pitchFamily="18" charset="0"/>
              </a:rPr>
              <a:t>=</a:t>
            </a:r>
            <a:r>
              <a:rPr lang="en-US" altLang="zh-CN" sz="2800" b="1" u="none" dirty="0" smtClean="0">
                <a:solidFill>
                  <a:srgbClr val="C00000"/>
                </a:solidFill>
                <a:effectLst/>
                <a:latin typeface="Times New Roman" pitchFamily="18" charset="0"/>
                <a:cs typeface="Times New Roman" pitchFamily="18" charset="0"/>
              </a:rPr>
              <a:t>new</a:t>
            </a:r>
            <a:r>
              <a:rPr lang="en-US" altLang="zh-CN" sz="2800" u="none" dirty="0" smtClean="0">
                <a:solidFill>
                  <a:srgbClr val="C00000"/>
                </a:solidFill>
                <a:effectLst/>
                <a:latin typeface="Times New Roman" pitchFamily="18" charset="0"/>
                <a:cs typeface="Times New Roman" pitchFamily="18" charset="0"/>
              </a:rPr>
              <a:t> </a:t>
            </a:r>
            <a:r>
              <a:rPr lang="en-US" altLang="zh-CN" sz="2800" b="0" u="none" dirty="0" err="1">
                <a:solidFill>
                  <a:srgbClr val="C00000"/>
                </a:solidFill>
                <a:effectLst/>
                <a:latin typeface="Times New Roman" pitchFamily="18" charset="0"/>
                <a:cs typeface="Times New Roman" pitchFamily="18" charset="0"/>
              </a:rPr>
              <a:t>DblNode</a:t>
            </a:r>
            <a:r>
              <a:rPr lang="en-US" altLang="zh-CN" sz="2800" u="none" dirty="0">
                <a:solidFill>
                  <a:srgbClr val="C00000"/>
                </a:solidFill>
                <a:effectLst/>
                <a:latin typeface="Times New Roman" pitchFamily="18" charset="0"/>
                <a:cs typeface="Times New Roman" pitchFamily="18" charset="0"/>
              </a:rPr>
              <a:t> </a:t>
            </a:r>
            <a:r>
              <a:rPr lang="en-US" altLang="zh-CN" sz="2800" b="1" u="none" dirty="0">
                <a:solidFill>
                  <a:srgbClr val="C00000"/>
                </a:solidFill>
                <a:effectLst/>
                <a:latin typeface="Times New Roman" pitchFamily="18" charset="0"/>
                <a:cs typeface="Times New Roman" pitchFamily="18" charset="0"/>
              </a:rPr>
              <a:t>&lt;Type&gt;</a:t>
            </a:r>
            <a:r>
              <a:rPr lang="en-US" altLang="zh-CN" sz="2800" u="none" dirty="0">
                <a:solidFill>
                  <a:srgbClr val="C00000"/>
                </a:solidFill>
                <a:effectLst/>
                <a:latin typeface="Times New Roman" pitchFamily="18" charset="0"/>
                <a:cs typeface="Times New Roman" pitchFamily="18" charset="0"/>
              </a:rPr>
              <a:t> </a:t>
            </a:r>
          </a:p>
          <a:p>
            <a:pPr>
              <a:spcBef>
                <a:spcPts val="300"/>
              </a:spcBef>
            </a:pPr>
            <a:r>
              <a:rPr lang="en-US" altLang="zh-CN" sz="2800" u="none" dirty="0">
                <a:solidFill>
                  <a:srgbClr val="C00000"/>
                </a:solidFill>
                <a:effectLst/>
                <a:latin typeface="Times New Roman" pitchFamily="18" charset="0"/>
                <a:cs typeface="Times New Roman" pitchFamily="18" charset="0"/>
              </a:rPr>
              <a:t>                                       </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p</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a:t>
            </a:r>
            <a:r>
              <a:rPr lang="en-US" altLang="zh-CN" sz="2800" u="none" dirty="0">
                <a:solidFill>
                  <a:srgbClr val="C00000"/>
                </a:solidFill>
                <a:effectLst/>
                <a:latin typeface="Times New Roman" pitchFamily="18" charset="0"/>
                <a:ea typeface="楷体_GB2312" pitchFamily="49" charset="-122"/>
                <a:cs typeface="Times New Roman" pitchFamily="18" charset="0"/>
              </a:rPr>
              <a:t>&gt;</a:t>
            </a:r>
            <a:r>
              <a:rPr lang="en-US" altLang="zh-CN" sz="2800" b="0" u="none" dirty="0">
                <a:solidFill>
                  <a:srgbClr val="C00000"/>
                </a:solidFill>
                <a:effectLst/>
                <a:latin typeface="Times New Roman" pitchFamily="18" charset="0"/>
                <a:cs typeface="Times New Roman" pitchFamily="18" charset="0"/>
              </a:rPr>
              <a:t>data</a:t>
            </a:r>
            <a:r>
              <a:rPr lang="en-US" altLang="zh-CN" sz="2800" u="none" dirty="0">
                <a:solidFill>
                  <a:srgbClr val="C00000"/>
                </a:solidFill>
                <a:effectLst/>
                <a:latin typeface="Times New Roman" pitchFamily="18" charset="0"/>
                <a:cs typeface="Times New Roman" pitchFamily="18" charset="0"/>
              </a:rPr>
              <a:t>, </a:t>
            </a:r>
            <a:r>
              <a:rPr lang="en-US" altLang="zh-CN" sz="2800" b="0" u="none" dirty="0">
                <a:solidFill>
                  <a:srgbClr val="C00000"/>
                </a:solidFill>
                <a:effectLst/>
                <a:latin typeface="Times New Roman" pitchFamily="18" charset="0"/>
                <a:cs typeface="Times New Roman" pitchFamily="18" charset="0"/>
              </a:rPr>
              <a:t>last</a:t>
            </a:r>
            <a:r>
              <a:rPr lang="en-US" altLang="zh-CN" sz="2800" u="none" dirty="0">
                <a:solidFill>
                  <a:srgbClr val="C00000"/>
                </a:solidFill>
                <a:effectLst/>
                <a:latin typeface="Times New Roman" pitchFamily="18" charset="0"/>
                <a:cs typeface="Times New Roman" pitchFamily="18" charset="0"/>
              </a:rPr>
              <a:t>, </a:t>
            </a:r>
            <a:r>
              <a:rPr lang="en-US" altLang="zh-CN" sz="2800" b="0" u="none" dirty="0">
                <a:solidFill>
                  <a:srgbClr val="C00000"/>
                </a:solidFill>
                <a:effectLst/>
                <a:latin typeface="Times New Roman" pitchFamily="18" charset="0"/>
                <a:cs typeface="Times New Roman" pitchFamily="18" charset="0"/>
              </a:rPr>
              <a:t>last</a:t>
            </a:r>
            <a:r>
              <a:rPr lang="en-US" altLang="zh-CN" sz="2800" u="none" dirty="0">
                <a:solidFill>
                  <a:srgbClr val="C0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00000"/>
                </a:solidFill>
                <a:effectLst/>
                <a:latin typeface="Times New Roman" pitchFamily="18" charset="0"/>
                <a:cs typeface="Times New Roman" pitchFamily="18" charset="0"/>
              </a:rPr>
              <a:t>rLink</a:t>
            </a:r>
            <a:r>
              <a:rPr lang="en-US" altLang="zh-CN" sz="2800" u="none" dirty="0" smtClean="0">
                <a:solidFill>
                  <a:srgbClr val="C00000"/>
                </a:solidFill>
                <a:effectLst/>
                <a:latin typeface="Times New Roman" pitchFamily="18" charset="0"/>
                <a:cs typeface="Times New Roman" pitchFamily="18" charset="0"/>
              </a:rPr>
              <a:t>)</a:t>
            </a:r>
            <a:r>
              <a:rPr lang="en-US" altLang="zh-CN" sz="2800" b="1" u="none" dirty="0" smtClean="0">
                <a:solidFill>
                  <a:srgbClr val="C00000"/>
                </a:solidFill>
                <a:effectLst/>
                <a:latin typeface="Times New Roman" pitchFamily="18" charset="0"/>
                <a:cs typeface="Times New Roman" pitchFamily="18" charset="0"/>
              </a:rPr>
              <a:t>;    </a:t>
            </a:r>
            <a:r>
              <a:rPr lang="en-US" altLang="zh-CN" sz="2800" b="1" u="none" dirty="0" smtClean="0">
                <a:solidFill>
                  <a:schemeClr val="tx2"/>
                </a:solidFill>
                <a:effectLst/>
                <a:latin typeface="Times New Roman" pitchFamily="18" charset="0"/>
                <a:cs typeface="Times New Roman" pitchFamily="18" charset="0"/>
              </a:rPr>
              <a:t>                 </a:t>
            </a:r>
            <a:endParaRPr lang="en-US" altLang="zh-CN" sz="2800" b="1" u="none" dirty="0">
              <a:solidFill>
                <a:schemeClr val="tx2"/>
              </a:solidFill>
              <a:effectLst/>
              <a:latin typeface="Times New Roman" pitchFamily="18" charset="0"/>
              <a:cs typeface="Times New Roman" pitchFamily="18" charset="0"/>
            </a:endParaRPr>
          </a:p>
          <a:p>
            <a:pPr>
              <a:spcBef>
                <a:spcPts val="300"/>
              </a:spcBef>
            </a:pPr>
            <a:r>
              <a:rPr lang="en-US" altLang="zh-CN" sz="2800" b="1" u="none" dirty="0">
                <a:solidFill>
                  <a:srgbClr val="C00000"/>
                </a:solidFill>
                <a:effectLst/>
                <a:latin typeface="Times New Roman" pitchFamily="18" charset="0"/>
                <a:cs typeface="Times New Roman" pitchFamily="18" charset="0"/>
              </a:rPr>
              <a:t>        if</a:t>
            </a:r>
            <a:r>
              <a:rPr lang="en-US" altLang="zh-CN" sz="2800" u="none" dirty="0">
                <a:solidFill>
                  <a:srgbClr val="C00000"/>
                </a:solidFill>
                <a:effectLst/>
                <a:latin typeface="Times New Roman" pitchFamily="18" charset="0"/>
                <a:cs typeface="Times New Roman" pitchFamily="18" charset="0"/>
              </a:rPr>
              <a:t> </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last</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a:t>
            </a:r>
            <a:r>
              <a:rPr lang="en-US" altLang="zh-CN" sz="2800" u="none" dirty="0">
                <a:solidFill>
                  <a:srgbClr val="C0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00000"/>
                </a:solidFill>
                <a:effectLst/>
                <a:latin typeface="Times New Roman" pitchFamily="18" charset="0"/>
                <a:cs typeface="Times New Roman" pitchFamily="18" charset="0"/>
              </a:rPr>
              <a:t>rLink</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NULL</a:t>
            </a:r>
            <a:r>
              <a:rPr lang="en-US" altLang="zh-CN" sz="2800" u="none" dirty="0" smtClean="0">
                <a:solidFill>
                  <a:srgbClr val="C00000"/>
                </a:solidFill>
                <a:effectLst/>
                <a:latin typeface="Times New Roman" pitchFamily="18" charset="0"/>
                <a:cs typeface="Times New Roman" pitchFamily="18" charset="0"/>
              </a:rPr>
              <a:t>)</a:t>
            </a:r>
            <a:r>
              <a:rPr lang="en-US" altLang="zh-CN" sz="2800" b="1" u="none" dirty="0" smtClean="0">
                <a:solidFill>
                  <a:srgbClr val="C000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分配新结点</a:t>
            </a:r>
          </a:p>
          <a:p>
            <a:pPr>
              <a:spcBef>
                <a:spcPts val="300"/>
              </a:spcBef>
            </a:pPr>
            <a:r>
              <a:rPr lang="zh-CN" altLang="en-US" sz="2800" b="1" u="none" dirty="0">
                <a:solidFill>
                  <a:srgbClr val="C00000"/>
                </a:solidFill>
                <a:effectLst/>
                <a:latin typeface="Times New Roman" pitchFamily="18" charset="0"/>
                <a:cs typeface="Times New Roman" pitchFamily="18" charset="0"/>
              </a:rPr>
              <a:t>           </a:t>
            </a:r>
            <a:r>
              <a:rPr lang="en-US" altLang="zh-CN" sz="2800" b="1" u="none" dirty="0">
                <a:solidFill>
                  <a:srgbClr val="C00000"/>
                </a:solidFill>
                <a:effectLst/>
                <a:latin typeface="Times New Roman" pitchFamily="18" charset="0"/>
                <a:cs typeface="Times New Roman" pitchFamily="18" charset="0"/>
              </a:rPr>
              <a:t>{ </a:t>
            </a:r>
            <a:r>
              <a:rPr lang="en-US" altLang="zh-CN" sz="2800" b="1" u="none" dirty="0" err="1" smtClean="0">
                <a:solidFill>
                  <a:srgbClr val="C00000"/>
                </a:solidFill>
                <a:effectLst/>
                <a:latin typeface="Times New Roman" pitchFamily="18" charset="0"/>
                <a:cs typeface="Times New Roman" pitchFamily="18" charset="0"/>
              </a:rPr>
              <a:t>cerr</a:t>
            </a:r>
            <a:r>
              <a:rPr lang="en-US" altLang="zh-CN" sz="2800" b="1" u="none" dirty="0" smtClean="0">
                <a:solidFill>
                  <a:srgbClr val="C00000"/>
                </a:solidFill>
                <a:effectLst/>
                <a:latin typeface="Times New Roman" pitchFamily="18" charset="0"/>
                <a:cs typeface="Times New Roman" pitchFamily="18" charset="0"/>
              </a:rPr>
              <a:t>&lt;&lt;</a:t>
            </a:r>
            <a:r>
              <a:rPr lang="en-US" altLang="zh-CN" sz="2800" u="none" dirty="0" smtClean="0">
                <a:solidFill>
                  <a:srgbClr val="C00000"/>
                </a:solidFill>
                <a:effectLst/>
                <a:latin typeface="Times New Roman" pitchFamily="18" charset="0"/>
                <a:cs typeface="Times New Roman" pitchFamily="18" charset="0"/>
              </a:rPr>
              <a:t>“</a:t>
            </a:r>
            <a:r>
              <a:rPr lang="zh-CN" altLang="en-US" sz="2800" b="0" u="none" dirty="0">
                <a:solidFill>
                  <a:srgbClr val="C00000"/>
                </a:solidFill>
                <a:effectLst/>
                <a:latin typeface="Times New Roman" pitchFamily="18" charset="0"/>
                <a:cs typeface="Times New Roman" pitchFamily="18" charset="0"/>
              </a:rPr>
              <a:t>存储分配</a:t>
            </a:r>
            <a:r>
              <a:rPr lang="zh-CN" altLang="en-US" sz="2800" b="0" u="none" dirty="0" smtClean="0">
                <a:solidFill>
                  <a:srgbClr val="C00000"/>
                </a:solidFill>
                <a:effectLst/>
                <a:latin typeface="Times New Roman" pitchFamily="18" charset="0"/>
                <a:cs typeface="Times New Roman" pitchFamily="18" charset="0"/>
              </a:rPr>
              <a:t>错！</a:t>
            </a:r>
            <a:r>
              <a:rPr lang="en-US" altLang="zh-CN" sz="2800" b="1" u="none" dirty="0" smtClean="0">
                <a:solidFill>
                  <a:srgbClr val="C00000"/>
                </a:solidFill>
                <a:effectLst/>
                <a:latin typeface="Times New Roman" pitchFamily="18" charset="0"/>
                <a:cs typeface="Times New Roman" pitchFamily="18" charset="0"/>
              </a:rPr>
              <a:t>\</a:t>
            </a:r>
            <a:r>
              <a:rPr lang="en-US" altLang="zh-CN" sz="2800" b="1" u="none" dirty="0">
                <a:solidFill>
                  <a:srgbClr val="C00000"/>
                </a:solidFill>
                <a:effectLst/>
                <a:latin typeface="Times New Roman" pitchFamily="18" charset="0"/>
                <a:cs typeface="Times New Roman" pitchFamily="18" charset="0"/>
              </a:rPr>
              <a:t>n</a:t>
            </a:r>
            <a:r>
              <a:rPr lang="en-US" altLang="zh-CN" sz="2800" u="none" dirty="0" smtClean="0">
                <a:solidFill>
                  <a:srgbClr val="C00000"/>
                </a:solidFill>
                <a:effectLst/>
                <a:latin typeface="Times New Roman" pitchFamily="18" charset="0"/>
                <a:cs typeface="Times New Roman" pitchFamily="18" charset="0"/>
              </a:rPr>
              <a:t>”</a:t>
            </a:r>
            <a:r>
              <a:rPr lang="en-US" altLang="zh-CN" sz="2800" b="1" u="none" dirty="0" smtClean="0">
                <a:solidFill>
                  <a:srgbClr val="C00000"/>
                </a:solidFill>
                <a:effectLst/>
                <a:latin typeface="Times New Roman" pitchFamily="18" charset="0"/>
                <a:cs typeface="Times New Roman" pitchFamily="18" charset="0"/>
              </a:rPr>
              <a:t> ; </a:t>
            </a:r>
            <a:r>
              <a:rPr lang="en-US" altLang="zh-CN" sz="2800" b="1" u="none" dirty="0">
                <a:solidFill>
                  <a:srgbClr val="C00000"/>
                </a:solidFill>
                <a:effectLst/>
                <a:latin typeface="Times New Roman" pitchFamily="18" charset="0"/>
                <a:cs typeface="Times New Roman" pitchFamily="18" charset="0"/>
              </a:rPr>
              <a:t>exit</a:t>
            </a:r>
            <a:r>
              <a:rPr lang="en-US" altLang="zh-CN" sz="2800" u="none" dirty="0">
                <a:solidFill>
                  <a:srgbClr val="C00000"/>
                </a:solidFill>
                <a:effectLst/>
                <a:latin typeface="Times New Roman" pitchFamily="18" charset="0"/>
                <a:cs typeface="Times New Roman" pitchFamily="18" charset="0"/>
              </a:rPr>
              <a:t>(</a:t>
            </a:r>
            <a:r>
              <a:rPr lang="en-US" altLang="zh-CN" sz="2800" b="0" u="none" dirty="0">
                <a:solidFill>
                  <a:srgbClr val="C00000"/>
                </a:solidFill>
                <a:effectLst/>
                <a:latin typeface="Times New Roman" pitchFamily="18" charset="0"/>
                <a:cs typeface="Times New Roman" pitchFamily="18" charset="0"/>
              </a:rPr>
              <a:t>1</a:t>
            </a:r>
            <a:r>
              <a:rPr lang="en-US" altLang="zh-CN" sz="2800" u="none" dirty="0">
                <a:solidFill>
                  <a:srgbClr val="C00000"/>
                </a:solidFill>
                <a:effectLst/>
                <a:latin typeface="Times New Roman" pitchFamily="18" charset="0"/>
                <a:cs typeface="Times New Roman" pitchFamily="18" charset="0"/>
              </a:rPr>
              <a:t>)</a:t>
            </a:r>
            <a:r>
              <a:rPr lang="en-US" altLang="zh-CN" sz="2800" b="1" u="none" dirty="0">
                <a:solidFill>
                  <a:srgbClr val="C00000"/>
                </a:solidFill>
                <a:effectLst/>
                <a:latin typeface="Times New Roman" pitchFamily="18" charset="0"/>
                <a:cs typeface="Times New Roman" pitchFamily="18" charset="0"/>
              </a:rPr>
              <a:t>; }      </a:t>
            </a:r>
          </a:p>
          <a:p>
            <a:pPr>
              <a:spcBef>
                <a:spcPts val="300"/>
              </a:spcBef>
            </a:pPr>
            <a:r>
              <a:rPr lang="en-US" altLang="zh-CN" sz="2800" b="1" u="none" dirty="0">
                <a:solidFill>
                  <a:srgbClr val="C00000"/>
                </a:solidFill>
                <a:effectLst/>
                <a:latin typeface="Times New Roman" pitchFamily="18" charset="0"/>
                <a:cs typeface="Times New Roman" pitchFamily="18" charset="0"/>
              </a:rPr>
              <a:t>        </a:t>
            </a:r>
            <a:r>
              <a:rPr lang="en-US" altLang="zh-CN" sz="2800" b="0" u="none" dirty="0" smtClean="0">
                <a:solidFill>
                  <a:srgbClr val="C00000"/>
                </a:solidFill>
                <a:effectLst/>
                <a:latin typeface="Times New Roman" pitchFamily="18" charset="0"/>
                <a:cs typeface="Times New Roman" pitchFamily="18" charset="0"/>
              </a:rPr>
              <a:t>last</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last</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a:t>
            </a:r>
            <a:r>
              <a:rPr lang="en-US" altLang="zh-CN" sz="2800" u="none" dirty="0">
                <a:solidFill>
                  <a:srgbClr val="C00000"/>
                </a:solidFill>
                <a:effectLst/>
                <a:latin typeface="Times New Roman" pitchFamily="18" charset="0"/>
                <a:ea typeface="楷体_GB2312" pitchFamily="49" charset="-122"/>
                <a:cs typeface="Times New Roman" pitchFamily="18" charset="0"/>
              </a:rPr>
              <a:t>&gt;</a:t>
            </a:r>
            <a:r>
              <a:rPr lang="en-US" altLang="zh-CN" sz="2800" b="0" u="none" dirty="0" err="1">
                <a:solidFill>
                  <a:srgbClr val="C00000"/>
                </a:solidFill>
                <a:effectLst/>
                <a:latin typeface="Times New Roman" pitchFamily="18" charset="0"/>
                <a:cs typeface="Times New Roman" pitchFamily="18" charset="0"/>
              </a:rPr>
              <a:t>rLink</a:t>
            </a:r>
            <a:r>
              <a:rPr lang="en-US" altLang="zh-CN" sz="2800" b="1" u="none" dirty="0">
                <a:solidFill>
                  <a:srgbClr val="C00000"/>
                </a:solidFill>
                <a:effectLst/>
                <a:latin typeface="Times New Roman" pitchFamily="18" charset="0"/>
                <a:cs typeface="Times New Roman" pitchFamily="18" charset="0"/>
              </a:rPr>
              <a:t>;</a:t>
            </a:r>
          </a:p>
          <a:p>
            <a:pPr>
              <a:spcBef>
                <a:spcPts val="300"/>
              </a:spcBef>
            </a:pPr>
            <a:r>
              <a:rPr lang="en-US" altLang="zh-CN" sz="2800" b="1" u="none" dirty="0">
                <a:solidFill>
                  <a:srgbClr val="C00000"/>
                </a:solidFill>
                <a:effectLst/>
                <a:latin typeface="Times New Roman" pitchFamily="18" charset="0"/>
                <a:cs typeface="Times New Roman" pitchFamily="18" charset="0"/>
              </a:rPr>
              <a:t>        </a:t>
            </a:r>
            <a:r>
              <a:rPr lang="en-US" altLang="zh-CN" sz="2800" b="0" u="none" dirty="0">
                <a:solidFill>
                  <a:srgbClr val="C00000"/>
                </a:solidFill>
                <a:effectLst/>
                <a:latin typeface="Times New Roman" pitchFamily="18" charset="0"/>
                <a:cs typeface="Times New Roman" pitchFamily="18" charset="0"/>
              </a:rPr>
              <a:t>last</a:t>
            </a:r>
            <a:r>
              <a:rPr lang="en-US" altLang="zh-CN" sz="2800" u="none" dirty="0">
                <a:solidFill>
                  <a:srgbClr val="C00000"/>
                </a:solidFill>
                <a:effectLst/>
                <a:latin typeface="Times New Roman" pitchFamily="18" charset="0"/>
                <a:ea typeface="楷体_GB2312" pitchFamily="49" charset="-122"/>
                <a:cs typeface="Times New Roman" pitchFamily="18" charset="0"/>
              </a:rPr>
              <a:t>-&gt;</a:t>
            </a:r>
            <a:r>
              <a:rPr lang="en-US" altLang="zh-CN" sz="2800" b="0" u="none" dirty="0" err="1">
                <a:solidFill>
                  <a:srgbClr val="C00000"/>
                </a:solidFill>
                <a:effectLst/>
                <a:latin typeface="Times New Roman" pitchFamily="18" charset="0"/>
                <a:cs typeface="Times New Roman" pitchFamily="18" charset="0"/>
              </a:rPr>
              <a:t>rLink</a:t>
            </a:r>
            <a:r>
              <a:rPr lang="en-US" altLang="zh-CN" sz="2800" u="none" dirty="0">
                <a:solidFill>
                  <a:srgbClr val="C0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00000"/>
                </a:solidFill>
                <a:effectLst/>
                <a:latin typeface="Times New Roman" pitchFamily="18" charset="0"/>
                <a:cs typeface="Times New Roman" pitchFamily="18" charset="0"/>
              </a:rPr>
              <a:t>lLink</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last</a:t>
            </a:r>
            <a:r>
              <a:rPr lang="en-US" altLang="zh-CN" sz="2800" b="1" u="none" dirty="0">
                <a:solidFill>
                  <a:srgbClr val="C000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链结完成</a:t>
            </a:r>
          </a:p>
          <a:p>
            <a:pPr>
              <a:spcBef>
                <a:spcPts val="300"/>
              </a:spcBef>
            </a:pPr>
            <a:r>
              <a:rPr lang="zh-CN" altLang="en-US" sz="2800" u="none" dirty="0">
                <a:solidFill>
                  <a:schemeClr val="tx2"/>
                </a:solidFill>
                <a:effectLst/>
                <a:latin typeface="Times New Roman" pitchFamily="18" charset="0"/>
                <a:cs typeface="Times New Roman" pitchFamily="18" charset="0"/>
              </a:rPr>
              <a:t>        </a:t>
            </a:r>
            <a:r>
              <a:rPr lang="en-US" altLang="zh-CN" sz="2800" b="1" u="none" dirty="0">
                <a:solidFill>
                  <a:srgbClr val="C00000"/>
                </a:solidFill>
                <a:effectLst/>
                <a:latin typeface="Times New Roman" pitchFamily="18" charset="0"/>
                <a:cs typeface="Times New Roman" pitchFamily="18" charset="0"/>
              </a:rPr>
              <a:t>if </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RL</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a:t>
            </a:r>
            <a:r>
              <a:rPr lang="en-US" altLang="zh-CN" sz="2800" u="none" dirty="0">
                <a:solidFill>
                  <a:srgbClr val="C000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00000"/>
                </a:solidFill>
                <a:effectLst/>
                <a:latin typeface="Times New Roman" pitchFamily="18" charset="0"/>
                <a:cs typeface="Times New Roman" pitchFamily="18" charset="0"/>
              </a:rPr>
              <a:t>current</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p</a:t>
            </a:r>
            <a:r>
              <a:rPr lang="en-US" altLang="zh-CN" sz="2800" u="none" dirty="0" smtClean="0">
                <a:solidFill>
                  <a:srgbClr val="C00000"/>
                </a:solidFill>
                <a:effectLst/>
                <a:latin typeface="Times New Roman" pitchFamily="18" charset="0"/>
                <a:cs typeface="Times New Roman" pitchFamily="18" charset="0"/>
              </a:rPr>
              <a:t>)  </a:t>
            </a:r>
            <a:r>
              <a:rPr lang="en-US" altLang="zh-CN" sz="2800" b="0" u="none" dirty="0" smtClean="0">
                <a:solidFill>
                  <a:srgbClr val="C00000"/>
                </a:solidFill>
                <a:effectLst/>
                <a:latin typeface="Times New Roman" pitchFamily="18" charset="0"/>
                <a:cs typeface="Times New Roman" pitchFamily="18" charset="0"/>
              </a:rPr>
              <a:t>current</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last</a:t>
            </a:r>
            <a:r>
              <a:rPr lang="en-US" altLang="zh-CN" sz="2800" b="1" u="none" dirty="0">
                <a:solidFill>
                  <a:srgbClr val="C00000"/>
                </a:solidFill>
                <a:effectLst/>
                <a:latin typeface="Times New Roman" pitchFamily="18" charset="0"/>
                <a:cs typeface="Times New Roman" pitchFamily="18" charset="0"/>
              </a:rPr>
              <a:t>;</a:t>
            </a:r>
          </a:p>
          <a:p>
            <a:pPr>
              <a:spcBef>
                <a:spcPts val="300"/>
              </a:spcBef>
            </a:pPr>
            <a:r>
              <a:rPr lang="en-US" altLang="zh-CN" sz="2800" u="none" dirty="0">
                <a:solidFill>
                  <a:srgbClr val="C00000"/>
                </a:solidFill>
                <a:effectLst/>
                <a:latin typeface="Times New Roman" pitchFamily="18" charset="0"/>
                <a:cs typeface="Times New Roman" pitchFamily="18" charset="0"/>
              </a:rPr>
              <a:t>        </a:t>
            </a:r>
            <a:r>
              <a:rPr lang="en-US" altLang="zh-CN" sz="2800" b="0" u="none" dirty="0" smtClean="0">
                <a:solidFill>
                  <a:srgbClr val="C00000"/>
                </a:solidFill>
                <a:effectLst/>
                <a:latin typeface="Times New Roman" pitchFamily="18" charset="0"/>
                <a:cs typeface="Times New Roman" pitchFamily="18" charset="0"/>
              </a:rPr>
              <a:t>p</a:t>
            </a:r>
            <a:r>
              <a:rPr lang="en-US" altLang="zh-CN" sz="2800" u="none" dirty="0" smtClean="0">
                <a:solidFill>
                  <a:srgbClr val="C00000"/>
                </a:solidFill>
                <a:effectLst/>
                <a:latin typeface="Times New Roman" pitchFamily="18" charset="0"/>
                <a:cs typeface="Times New Roman" pitchFamily="18" charset="0"/>
              </a:rPr>
              <a:t>=</a:t>
            </a:r>
            <a:r>
              <a:rPr lang="en-US" altLang="zh-CN" sz="2800" b="0" u="none" dirty="0" smtClean="0">
                <a:solidFill>
                  <a:srgbClr val="C00000"/>
                </a:solidFill>
                <a:effectLst/>
                <a:latin typeface="Times New Roman" pitchFamily="18" charset="0"/>
                <a:cs typeface="Times New Roman" pitchFamily="18" charset="0"/>
              </a:rPr>
              <a:t>p</a:t>
            </a:r>
            <a:r>
              <a:rPr lang="en-US" altLang="zh-CN" sz="2800" u="none" dirty="0" smtClean="0">
                <a:solidFill>
                  <a:srgbClr val="C00000"/>
                </a:solidFill>
                <a:effectLst/>
                <a:latin typeface="Times New Roman" pitchFamily="18" charset="0"/>
                <a:ea typeface="楷体_GB2312" pitchFamily="49" charset="-122"/>
                <a:cs typeface="Times New Roman" pitchFamily="18" charset="0"/>
              </a:rPr>
              <a:t>-</a:t>
            </a:r>
            <a:r>
              <a:rPr lang="en-US" altLang="zh-CN" sz="2800" u="none" dirty="0">
                <a:solidFill>
                  <a:srgbClr val="C00000"/>
                </a:solidFill>
                <a:effectLst/>
                <a:latin typeface="Times New Roman" pitchFamily="18" charset="0"/>
                <a:ea typeface="楷体_GB2312" pitchFamily="49" charset="-122"/>
                <a:cs typeface="Times New Roman" pitchFamily="18" charset="0"/>
              </a:rPr>
              <a:t>&gt;</a:t>
            </a:r>
            <a:r>
              <a:rPr lang="en-US" altLang="zh-CN" sz="2800" b="0" u="none" dirty="0" err="1">
                <a:solidFill>
                  <a:srgbClr val="C00000"/>
                </a:solidFill>
                <a:effectLst/>
                <a:latin typeface="Times New Roman" pitchFamily="18" charset="0"/>
                <a:cs typeface="Times New Roman" pitchFamily="18" charset="0"/>
              </a:rPr>
              <a:t>rLink</a:t>
            </a:r>
            <a:r>
              <a:rPr lang="en-US" altLang="zh-CN" sz="2800" b="1" u="none" dirty="0">
                <a:solidFill>
                  <a:srgbClr val="C00000"/>
                </a:solidFill>
                <a:effectLst/>
                <a:latin typeface="Times New Roman" pitchFamily="18" charset="0"/>
                <a:cs typeface="Times New Roman" pitchFamily="18" charset="0"/>
              </a:rPr>
              <a:t>;</a:t>
            </a:r>
          </a:p>
          <a:p>
            <a:pPr>
              <a:spcBef>
                <a:spcPts val="300"/>
              </a:spcBef>
            </a:pPr>
            <a:r>
              <a:rPr lang="en-US" altLang="zh-CN" sz="2800" b="1" u="none" dirty="0">
                <a:solidFill>
                  <a:srgbClr val="C00000"/>
                </a:solidFill>
                <a:effectLst/>
                <a:latin typeface="Times New Roman" pitchFamily="18" charset="0"/>
                <a:cs typeface="Times New Roman" pitchFamily="18" charset="0"/>
              </a:rPr>
              <a:t>    }</a:t>
            </a:r>
            <a:endParaRPr lang="en-US" altLang="zh-CN" sz="2800" u="none" dirty="0">
              <a:solidFill>
                <a:srgbClr val="C00000"/>
              </a:solidFill>
              <a:effectLst/>
              <a:latin typeface="Times New Roman" pitchFamily="18" charset="0"/>
              <a:cs typeface="Times New Roman" pitchFamily="18" charset="0"/>
            </a:endParaRPr>
          </a:p>
          <a:p>
            <a:pPr>
              <a:spcBef>
                <a:spcPts val="300"/>
              </a:spcBef>
            </a:pPr>
            <a:r>
              <a:rPr lang="en-US" altLang="zh-CN" sz="2800" b="1" u="none" dirty="0">
                <a:solidFill>
                  <a:srgbClr val="C00000"/>
                </a:solidFill>
                <a:effectLst/>
                <a:latin typeface="Times New Roman" pitchFamily="18" charset="0"/>
                <a:cs typeface="Times New Roman" pitchFamily="18" charset="0"/>
              </a:rPr>
              <a:t>}</a:t>
            </a:r>
            <a:r>
              <a:rPr lang="en-US" altLang="zh-CN" sz="2800" u="none" dirty="0">
                <a:solidFill>
                  <a:srgbClr val="C00000"/>
                </a:solidFill>
                <a:effectLst/>
                <a:latin typeface="Times New Roman" pitchFamily="18" charset="0"/>
                <a:cs typeface="Times New Roman" pitchFamily="18" charset="0"/>
              </a:rPr>
              <a:t>   </a:t>
            </a:r>
            <a:endParaRPr lang="en-US" altLang="zh-CN" sz="2800" b="1" u="none" dirty="0">
              <a:solidFill>
                <a:srgbClr val="C0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183</a:t>
            </a:fld>
            <a:endParaRPr lang="en-US" altLang="zh-CN"/>
          </a:p>
        </p:txBody>
      </p:sp>
      <p:sp>
        <p:nvSpPr>
          <p:cNvPr id="3" name="Rectangle 4"/>
          <p:cNvSpPr>
            <a:spLocks noChangeArrowheads="1"/>
          </p:cNvSpPr>
          <p:nvPr/>
        </p:nvSpPr>
        <p:spPr bwMode="auto">
          <a:xfrm>
            <a:off x="611560" y="836712"/>
            <a:ext cx="8077200" cy="5250668"/>
          </a:xfrm>
          <a:prstGeom prst="rect">
            <a:avLst/>
          </a:prstGeom>
          <a:noFill/>
          <a:ln w="9525">
            <a:noFill/>
            <a:miter lim="800000"/>
            <a:headEnd/>
            <a:tailEnd/>
          </a:ln>
        </p:spPr>
        <p:txBody>
          <a:bodyPr>
            <a:spAutoFit/>
          </a:bodyPr>
          <a:lstStyle/>
          <a:p>
            <a:r>
              <a:rPr lang="en-US" altLang="zh-CN" sz="2800" b="1" u="none" dirty="0">
                <a:solidFill>
                  <a:srgbClr val="CC0000"/>
                </a:solidFill>
                <a:effectLst/>
                <a:latin typeface="Times New Roman" pitchFamily="18" charset="0"/>
                <a:cs typeface="Times New Roman" pitchFamily="18" charset="0"/>
              </a:rPr>
              <a:t>template &lt;class Type&gt; </a:t>
            </a:r>
          </a:p>
          <a:p>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DblList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 :: </a:t>
            </a:r>
            <a:r>
              <a:rPr lang="en-US" altLang="zh-CN" sz="2800" b="0" u="none" dirty="0" smtClean="0">
                <a:solidFill>
                  <a:srgbClr val="CC0000"/>
                </a:solidFill>
                <a:effectLst/>
                <a:latin typeface="Times New Roman" pitchFamily="18" charset="0"/>
                <a:cs typeface="Times New Roman" pitchFamily="18" charset="0"/>
              </a:rPr>
              <a:t>Length</a:t>
            </a:r>
            <a:r>
              <a:rPr lang="en-US" altLang="zh-CN" sz="280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const {</a:t>
            </a:r>
            <a:endParaRPr lang="en-US" altLang="zh-CN" sz="2800" u="none" dirty="0">
              <a:solidFill>
                <a:srgbClr val="CC0000"/>
              </a:solidFill>
              <a:effectLst/>
              <a:latin typeface="Times New Roman" pitchFamily="18" charset="0"/>
              <a:cs typeface="Times New Roman" pitchFamily="18" charset="0"/>
            </a:endParaRPr>
          </a:p>
          <a:p>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计算带表头结点的双向循环链表的长度</a:t>
            </a:r>
          </a:p>
          <a:p>
            <a:r>
              <a:rPr lang="zh-CN" altLang="en-US"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DblNode</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head</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b="1" u="none" dirty="0">
                <a:solidFill>
                  <a:srgbClr val="CC0000"/>
                </a:solidFill>
                <a:effectLst/>
                <a:latin typeface="Times New Roman" pitchFamily="18" charset="0"/>
                <a:cs typeface="Times New Roman" pitchFamily="18" charset="0"/>
              </a:rPr>
              <a:t>;</a:t>
            </a:r>
          </a:p>
          <a:p>
            <a:r>
              <a:rPr lang="en-US" altLang="zh-CN" sz="2800" b="1"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   </a:t>
            </a:r>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count</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0</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while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head</a:t>
            </a:r>
            <a:r>
              <a:rPr lang="en-US" altLang="zh-CN" sz="2800" u="none" dirty="0" smtClean="0">
                <a:solidFill>
                  <a:srgbClr val="CC0000"/>
                </a:solidFill>
                <a:effectLst/>
                <a:latin typeface="Times New Roman" pitchFamily="18" charset="0"/>
                <a:cs typeface="Times New Roman" pitchFamily="18" charset="0"/>
              </a:rPr>
              <a:t>) </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b="1"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count</a:t>
            </a:r>
            <a:r>
              <a:rPr lang="en-US" altLang="zh-CN" sz="2800" u="none" dirty="0">
                <a:solidFill>
                  <a:srgbClr val="CC0000"/>
                </a:solidFill>
                <a:effectLst/>
                <a:latin typeface="Times New Roman" pitchFamily="18" charset="0"/>
                <a:cs typeface="Times New Roman" pitchFamily="18" charset="0"/>
              </a:rPr>
              <a:t>++</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b="1" u="none" dirty="0">
                <a:solidFill>
                  <a:srgbClr val="CC0000"/>
                </a:solidFill>
                <a:effectLst/>
                <a:latin typeface="Times New Roman" pitchFamily="18" charset="0"/>
                <a:cs typeface="Times New Roman" pitchFamily="18" charset="0"/>
              </a:rPr>
              <a:t>    return</a:t>
            </a:r>
            <a:r>
              <a:rPr lang="en-US" altLang="zh-CN" sz="2800"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count</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b="1" u="none" dirty="0">
                <a:solidFill>
                  <a:srgbClr val="CC0000"/>
                </a:solidFill>
                <a:effectLst/>
                <a:latin typeface="Times New Roman" pitchFamily="18" charset="0"/>
                <a:cs typeface="Times New Roman" pitchFamily="18" charset="0"/>
              </a:rPr>
              <a:t>}</a:t>
            </a:r>
          </a:p>
          <a:p>
            <a:r>
              <a:rPr lang="en-US" altLang="zh-CN" sz="3200" b="0" u="none" dirty="0">
                <a:solidFill>
                  <a:srgbClr val="0000FF"/>
                </a:solidFill>
                <a:effectLst/>
                <a:latin typeface="Times New Roman" pitchFamily="18" charset="0"/>
                <a:cs typeface="Times New Roman" pitchFamily="18" charset="0"/>
              </a:rPr>
              <a:t>//</a:t>
            </a:r>
            <a:r>
              <a:rPr lang="zh-CN" altLang="en-US" sz="3200" b="0" u="none" dirty="0">
                <a:solidFill>
                  <a:srgbClr val="0000FF"/>
                </a:solidFill>
                <a:effectLst/>
                <a:latin typeface="Times New Roman" pitchFamily="18" charset="0"/>
                <a:cs typeface="Times New Roman" pitchFamily="18" charset="0"/>
              </a:rPr>
              <a:t>按前驱方向计算只需左、右互换即可 </a:t>
            </a:r>
          </a:p>
        </p:txBody>
      </p:sp>
    </p:spTree>
  </p:cSld>
  <p:clrMapOvr>
    <a:masterClrMapping/>
  </p:clrMapOvr>
  <p:transition>
    <p:split/>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184</a:t>
            </a:fld>
            <a:endParaRPr lang="en-US" altLang="zh-CN"/>
          </a:p>
        </p:txBody>
      </p:sp>
      <p:sp>
        <p:nvSpPr>
          <p:cNvPr id="3" name="Text Box 4"/>
          <p:cNvSpPr txBox="1">
            <a:spLocks noChangeArrowheads="1"/>
          </p:cNvSpPr>
          <p:nvPr/>
        </p:nvSpPr>
        <p:spPr bwMode="auto">
          <a:xfrm>
            <a:off x="6134100" y="3044825"/>
            <a:ext cx="1966913" cy="601663"/>
          </a:xfrm>
          <a:prstGeom prst="rect">
            <a:avLst/>
          </a:prstGeom>
          <a:noFill/>
          <a:ln w="9525">
            <a:noFill/>
            <a:miter lim="800000"/>
            <a:headEnd/>
            <a:tailEnd/>
          </a:ln>
        </p:spPr>
        <p:txBody>
          <a:bodyPr lIns="112947" tIns="56473" rIns="112947" bIns="56473">
            <a:spAutoFit/>
          </a:bodyPr>
          <a:lstStyle/>
          <a:p>
            <a:pPr defTabSz="1128713"/>
            <a:r>
              <a:rPr lang="zh-CN" altLang="en-US" sz="3200" b="1" u="none">
                <a:solidFill>
                  <a:srgbClr val="0000FF"/>
                </a:solidFill>
                <a:effectLst/>
                <a:latin typeface="Times New Roman" pitchFamily="18" charset="0"/>
                <a:cs typeface="Times New Roman" pitchFamily="18" charset="0"/>
              </a:rPr>
              <a:t>搜索成功</a:t>
            </a:r>
            <a:endParaRPr lang="zh-CN" altLang="en-US" sz="3200" u="none">
              <a:effectLst/>
              <a:latin typeface="Times New Roman" pitchFamily="18" charset="0"/>
              <a:cs typeface="Times New Roman" pitchFamily="18" charset="0"/>
            </a:endParaRPr>
          </a:p>
        </p:txBody>
      </p:sp>
      <p:sp>
        <p:nvSpPr>
          <p:cNvPr id="4" name="Text Box 5"/>
          <p:cNvSpPr txBox="1">
            <a:spLocks noChangeArrowheads="1"/>
          </p:cNvSpPr>
          <p:nvPr/>
        </p:nvSpPr>
        <p:spPr bwMode="auto">
          <a:xfrm>
            <a:off x="5711825" y="5535613"/>
            <a:ext cx="2287959" cy="606491"/>
          </a:xfrm>
          <a:prstGeom prst="rect">
            <a:avLst/>
          </a:prstGeom>
          <a:noFill/>
          <a:ln w="9525">
            <a:noFill/>
            <a:miter lim="800000"/>
            <a:headEnd/>
            <a:tailEnd/>
          </a:ln>
        </p:spPr>
        <p:txBody>
          <a:bodyPr wrap="none" lIns="112947" tIns="56473" rIns="112947" bIns="56473">
            <a:spAutoFit/>
          </a:bodyPr>
          <a:lstStyle/>
          <a:p>
            <a:pPr defTabSz="1128713"/>
            <a:r>
              <a:rPr lang="zh-CN" altLang="en-US" sz="3200" b="1" u="none">
                <a:solidFill>
                  <a:srgbClr val="0000FF"/>
                </a:solidFill>
                <a:effectLst/>
                <a:latin typeface="Times New Roman" pitchFamily="18" charset="0"/>
                <a:cs typeface="Times New Roman" pitchFamily="18" charset="0"/>
              </a:rPr>
              <a:t>搜索不成功</a:t>
            </a:r>
            <a:endParaRPr lang="zh-CN" altLang="en-US" sz="3200" u="none">
              <a:effectLst/>
              <a:latin typeface="Times New Roman" pitchFamily="18" charset="0"/>
              <a:cs typeface="Times New Roman" pitchFamily="18" charset="0"/>
            </a:endParaRPr>
          </a:p>
        </p:txBody>
      </p:sp>
      <p:sp>
        <p:nvSpPr>
          <p:cNvPr id="5" name="Text Box 6"/>
          <p:cNvSpPr txBox="1">
            <a:spLocks noChangeArrowheads="1"/>
          </p:cNvSpPr>
          <p:nvPr/>
        </p:nvSpPr>
        <p:spPr bwMode="auto">
          <a:xfrm>
            <a:off x="1692275" y="908050"/>
            <a:ext cx="5961063" cy="663575"/>
          </a:xfrm>
          <a:prstGeom prst="rect">
            <a:avLst/>
          </a:prstGeom>
          <a:noFill/>
          <a:ln w="9525">
            <a:noFill/>
            <a:miter lim="800000"/>
            <a:headEnd/>
            <a:tailEnd/>
          </a:ln>
        </p:spPr>
        <p:txBody>
          <a:bodyPr lIns="112947" tIns="56473" rIns="112947" bIns="56473">
            <a:spAutoFit/>
          </a:bodyPr>
          <a:lstStyle/>
          <a:p>
            <a:pPr algn="ctr" defTabSz="1128713"/>
            <a:r>
              <a:rPr lang="zh-CN" altLang="en-US" sz="3600" b="1" u="none" dirty="0">
                <a:solidFill>
                  <a:srgbClr val="CC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双向循环链表的搜索算法</a:t>
            </a:r>
            <a:endParaRPr lang="zh-CN" altLang="en-US" sz="3000" u="none" dirty="0">
              <a:solidFill>
                <a:srgbClr val="CC3300"/>
              </a:solidFill>
              <a:latin typeface="Times New Roman" pitchFamily="18" charset="0"/>
              <a:cs typeface="Times New Roman" pitchFamily="18" charset="0"/>
            </a:endParaRPr>
          </a:p>
        </p:txBody>
      </p:sp>
      <p:sp>
        <p:nvSpPr>
          <p:cNvPr id="6" name="Rectangle 7" descr="白色大理石"/>
          <p:cNvSpPr>
            <a:spLocks noChangeArrowheads="1"/>
          </p:cNvSpPr>
          <p:nvPr/>
        </p:nvSpPr>
        <p:spPr bwMode="auto">
          <a:xfrm>
            <a:off x="1749425" y="2108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7" name="Line 8"/>
          <p:cNvSpPr>
            <a:spLocks noChangeShapeType="1"/>
          </p:cNvSpPr>
          <p:nvPr/>
        </p:nvSpPr>
        <p:spPr bwMode="auto">
          <a:xfrm>
            <a:off x="1978025" y="2108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 name="Line 9"/>
          <p:cNvSpPr>
            <a:spLocks noChangeShapeType="1"/>
          </p:cNvSpPr>
          <p:nvPr/>
        </p:nvSpPr>
        <p:spPr bwMode="auto">
          <a:xfrm>
            <a:off x="2359025" y="2108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 name="Line 10"/>
          <p:cNvSpPr>
            <a:spLocks noChangeShapeType="1"/>
          </p:cNvSpPr>
          <p:nvPr/>
        </p:nvSpPr>
        <p:spPr bwMode="auto">
          <a:xfrm flipV="1">
            <a:off x="1978025" y="1955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 name="Line 11"/>
          <p:cNvSpPr>
            <a:spLocks noChangeShapeType="1"/>
          </p:cNvSpPr>
          <p:nvPr/>
        </p:nvSpPr>
        <p:spPr bwMode="auto">
          <a:xfrm flipV="1">
            <a:off x="2359025" y="1955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1" name="Rectangle 12" descr="白色大理石"/>
          <p:cNvSpPr>
            <a:spLocks noChangeArrowheads="1"/>
          </p:cNvSpPr>
          <p:nvPr/>
        </p:nvSpPr>
        <p:spPr bwMode="auto">
          <a:xfrm>
            <a:off x="2968625" y="2108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12" name="Line 13"/>
          <p:cNvSpPr>
            <a:spLocks noChangeShapeType="1"/>
          </p:cNvSpPr>
          <p:nvPr/>
        </p:nvSpPr>
        <p:spPr bwMode="auto">
          <a:xfrm>
            <a:off x="3578225" y="2108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3" name="Line 14"/>
          <p:cNvSpPr>
            <a:spLocks noChangeShapeType="1"/>
          </p:cNvSpPr>
          <p:nvPr/>
        </p:nvSpPr>
        <p:spPr bwMode="auto">
          <a:xfrm flipV="1">
            <a:off x="3197225" y="1955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4" name="Line 15"/>
          <p:cNvSpPr>
            <a:spLocks noChangeShapeType="1"/>
          </p:cNvSpPr>
          <p:nvPr/>
        </p:nvSpPr>
        <p:spPr bwMode="auto">
          <a:xfrm flipV="1">
            <a:off x="3578225" y="1955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5" name="Line 16"/>
          <p:cNvSpPr>
            <a:spLocks noChangeShapeType="1"/>
          </p:cNvSpPr>
          <p:nvPr/>
        </p:nvSpPr>
        <p:spPr bwMode="auto">
          <a:xfrm>
            <a:off x="3197225" y="2108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6" name="Rectangle 17" descr="白色大理石"/>
          <p:cNvSpPr>
            <a:spLocks noChangeArrowheads="1"/>
          </p:cNvSpPr>
          <p:nvPr/>
        </p:nvSpPr>
        <p:spPr bwMode="auto">
          <a:xfrm>
            <a:off x="4187825" y="2108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17" name="Line 18"/>
          <p:cNvSpPr>
            <a:spLocks noChangeShapeType="1"/>
          </p:cNvSpPr>
          <p:nvPr/>
        </p:nvSpPr>
        <p:spPr bwMode="auto">
          <a:xfrm>
            <a:off x="4797425" y="2108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8" name="Line 19"/>
          <p:cNvSpPr>
            <a:spLocks noChangeShapeType="1"/>
          </p:cNvSpPr>
          <p:nvPr/>
        </p:nvSpPr>
        <p:spPr bwMode="auto">
          <a:xfrm flipV="1">
            <a:off x="4416425" y="1955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9" name="Line 20"/>
          <p:cNvSpPr>
            <a:spLocks noChangeShapeType="1"/>
          </p:cNvSpPr>
          <p:nvPr/>
        </p:nvSpPr>
        <p:spPr bwMode="auto">
          <a:xfrm flipV="1">
            <a:off x="4797425" y="1955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4416425" y="2108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1" name="Rectangle 22" descr="白色大理石"/>
          <p:cNvSpPr>
            <a:spLocks noChangeArrowheads="1"/>
          </p:cNvSpPr>
          <p:nvPr/>
        </p:nvSpPr>
        <p:spPr bwMode="auto">
          <a:xfrm>
            <a:off x="5407025" y="2108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22" name="Line 23"/>
          <p:cNvSpPr>
            <a:spLocks noChangeShapeType="1"/>
          </p:cNvSpPr>
          <p:nvPr/>
        </p:nvSpPr>
        <p:spPr bwMode="auto">
          <a:xfrm>
            <a:off x="6016625" y="2108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3" name="Line 24"/>
          <p:cNvSpPr>
            <a:spLocks noChangeShapeType="1"/>
          </p:cNvSpPr>
          <p:nvPr/>
        </p:nvSpPr>
        <p:spPr bwMode="auto">
          <a:xfrm flipV="1">
            <a:off x="5635625" y="1955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4" name="Line 25"/>
          <p:cNvSpPr>
            <a:spLocks noChangeShapeType="1"/>
          </p:cNvSpPr>
          <p:nvPr/>
        </p:nvSpPr>
        <p:spPr bwMode="auto">
          <a:xfrm flipV="1">
            <a:off x="6016625" y="1955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5" name="Line 26"/>
          <p:cNvSpPr>
            <a:spLocks noChangeShapeType="1"/>
          </p:cNvSpPr>
          <p:nvPr/>
        </p:nvSpPr>
        <p:spPr bwMode="auto">
          <a:xfrm>
            <a:off x="5635625" y="2108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6" name="Rectangle 27" descr="白色大理石"/>
          <p:cNvSpPr>
            <a:spLocks noChangeArrowheads="1"/>
          </p:cNvSpPr>
          <p:nvPr/>
        </p:nvSpPr>
        <p:spPr bwMode="auto">
          <a:xfrm>
            <a:off x="6626225" y="2108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7235825" y="2108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8" name="Line 29"/>
          <p:cNvSpPr>
            <a:spLocks noChangeShapeType="1"/>
          </p:cNvSpPr>
          <p:nvPr/>
        </p:nvSpPr>
        <p:spPr bwMode="auto">
          <a:xfrm flipV="1">
            <a:off x="6854825" y="1955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29" name="Line 30"/>
          <p:cNvSpPr>
            <a:spLocks noChangeShapeType="1"/>
          </p:cNvSpPr>
          <p:nvPr/>
        </p:nvSpPr>
        <p:spPr bwMode="auto">
          <a:xfrm flipV="1">
            <a:off x="7235825" y="1955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0" name="Line 31"/>
          <p:cNvSpPr>
            <a:spLocks noChangeShapeType="1"/>
          </p:cNvSpPr>
          <p:nvPr/>
        </p:nvSpPr>
        <p:spPr bwMode="auto">
          <a:xfrm>
            <a:off x="6854825" y="2108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1" name="Line 32"/>
          <p:cNvSpPr>
            <a:spLocks noChangeShapeType="1"/>
          </p:cNvSpPr>
          <p:nvPr/>
        </p:nvSpPr>
        <p:spPr bwMode="auto">
          <a:xfrm>
            <a:off x="2663825" y="21844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2" name="Line 33"/>
          <p:cNvSpPr>
            <a:spLocks noChangeShapeType="1"/>
          </p:cNvSpPr>
          <p:nvPr/>
        </p:nvSpPr>
        <p:spPr bwMode="auto">
          <a:xfrm>
            <a:off x="3883025" y="21844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3" name="Line 34"/>
          <p:cNvSpPr>
            <a:spLocks noChangeShapeType="1"/>
          </p:cNvSpPr>
          <p:nvPr/>
        </p:nvSpPr>
        <p:spPr bwMode="auto">
          <a:xfrm>
            <a:off x="5102225" y="21844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4" name="Line 35"/>
          <p:cNvSpPr>
            <a:spLocks noChangeShapeType="1"/>
          </p:cNvSpPr>
          <p:nvPr/>
        </p:nvSpPr>
        <p:spPr bwMode="auto">
          <a:xfrm>
            <a:off x="6321425" y="21844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5" name="Line 36"/>
          <p:cNvSpPr>
            <a:spLocks noChangeShapeType="1"/>
          </p:cNvSpPr>
          <p:nvPr/>
        </p:nvSpPr>
        <p:spPr bwMode="auto">
          <a:xfrm>
            <a:off x="1520825" y="2184400"/>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6" name="Line 37"/>
          <p:cNvSpPr>
            <a:spLocks noChangeShapeType="1"/>
          </p:cNvSpPr>
          <p:nvPr/>
        </p:nvSpPr>
        <p:spPr bwMode="auto">
          <a:xfrm>
            <a:off x="2663825" y="2413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7" name="Line 38"/>
          <p:cNvSpPr>
            <a:spLocks noChangeShapeType="1"/>
          </p:cNvSpPr>
          <p:nvPr/>
        </p:nvSpPr>
        <p:spPr bwMode="auto">
          <a:xfrm flipV="1">
            <a:off x="1292225" y="2336800"/>
            <a:ext cx="4572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8" name="Line 39"/>
          <p:cNvSpPr>
            <a:spLocks noChangeShapeType="1"/>
          </p:cNvSpPr>
          <p:nvPr/>
        </p:nvSpPr>
        <p:spPr bwMode="auto">
          <a:xfrm>
            <a:off x="3883025" y="2413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39" name="Line 40"/>
          <p:cNvSpPr>
            <a:spLocks noChangeShapeType="1"/>
          </p:cNvSpPr>
          <p:nvPr/>
        </p:nvSpPr>
        <p:spPr bwMode="auto">
          <a:xfrm>
            <a:off x="5102225" y="2413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0" name="Line 41"/>
          <p:cNvSpPr>
            <a:spLocks noChangeShapeType="1"/>
          </p:cNvSpPr>
          <p:nvPr/>
        </p:nvSpPr>
        <p:spPr bwMode="auto">
          <a:xfrm>
            <a:off x="6321425" y="2413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1" name="Line 42"/>
          <p:cNvSpPr>
            <a:spLocks noChangeShapeType="1"/>
          </p:cNvSpPr>
          <p:nvPr/>
        </p:nvSpPr>
        <p:spPr bwMode="auto">
          <a:xfrm>
            <a:off x="7540625" y="2413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2" name="Line 43"/>
          <p:cNvSpPr>
            <a:spLocks noChangeShapeType="1"/>
          </p:cNvSpPr>
          <p:nvPr/>
        </p:nvSpPr>
        <p:spPr bwMode="auto">
          <a:xfrm>
            <a:off x="7845425" y="241300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3" name="Line 44"/>
          <p:cNvSpPr>
            <a:spLocks noChangeShapeType="1"/>
          </p:cNvSpPr>
          <p:nvPr/>
        </p:nvSpPr>
        <p:spPr bwMode="auto">
          <a:xfrm>
            <a:off x="1520825" y="2489200"/>
            <a:ext cx="228600" cy="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4" name="Line 45"/>
          <p:cNvSpPr>
            <a:spLocks noChangeShapeType="1"/>
          </p:cNvSpPr>
          <p:nvPr/>
        </p:nvSpPr>
        <p:spPr bwMode="auto">
          <a:xfrm flipH="1">
            <a:off x="1520825" y="2794000"/>
            <a:ext cx="6324600" cy="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5" name="Line 46"/>
          <p:cNvSpPr>
            <a:spLocks noChangeShapeType="1"/>
          </p:cNvSpPr>
          <p:nvPr/>
        </p:nvSpPr>
        <p:spPr bwMode="auto">
          <a:xfrm>
            <a:off x="1520825" y="2489200"/>
            <a:ext cx="0" cy="30480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6" name="Line 47"/>
          <p:cNvSpPr>
            <a:spLocks noChangeShapeType="1"/>
          </p:cNvSpPr>
          <p:nvPr/>
        </p:nvSpPr>
        <p:spPr bwMode="auto">
          <a:xfrm flipH="1">
            <a:off x="1520825" y="1803400"/>
            <a:ext cx="6324600" cy="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7" name="Line 48"/>
          <p:cNvSpPr>
            <a:spLocks noChangeShapeType="1"/>
          </p:cNvSpPr>
          <p:nvPr/>
        </p:nvSpPr>
        <p:spPr bwMode="auto">
          <a:xfrm>
            <a:off x="1520825" y="180340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7845425" y="180340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49" name="Line 50"/>
          <p:cNvSpPr>
            <a:spLocks noChangeShapeType="1"/>
          </p:cNvSpPr>
          <p:nvPr/>
        </p:nvSpPr>
        <p:spPr bwMode="auto">
          <a:xfrm>
            <a:off x="7540625" y="2184400"/>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0" name="Text Box 51"/>
          <p:cNvSpPr txBox="1">
            <a:spLocks noChangeArrowheads="1"/>
          </p:cNvSpPr>
          <p:nvPr/>
        </p:nvSpPr>
        <p:spPr bwMode="auto">
          <a:xfrm>
            <a:off x="498612" y="2029947"/>
            <a:ext cx="923651"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dirty="0" smtClean="0">
                <a:solidFill>
                  <a:srgbClr val="FF0000"/>
                </a:solidFill>
                <a:effectLst/>
                <a:latin typeface="Times New Roman" pitchFamily="18" charset="0"/>
                <a:cs typeface="Times New Roman" pitchFamily="18" charset="0"/>
              </a:rPr>
              <a:t>head</a:t>
            </a:r>
            <a:endParaRPr lang="en-US" altLang="zh-CN" u="none" dirty="0">
              <a:solidFill>
                <a:srgbClr val="FF0000"/>
              </a:solidFill>
              <a:effectLst/>
              <a:latin typeface="Times New Roman" pitchFamily="18" charset="0"/>
              <a:cs typeface="Times New Roman" pitchFamily="18" charset="0"/>
            </a:endParaRPr>
          </a:p>
        </p:txBody>
      </p:sp>
      <p:sp>
        <p:nvSpPr>
          <p:cNvPr id="51" name="Rectangle 52" descr="白色大理石"/>
          <p:cNvSpPr>
            <a:spLocks noChangeArrowheads="1"/>
          </p:cNvSpPr>
          <p:nvPr/>
        </p:nvSpPr>
        <p:spPr bwMode="auto">
          <a:xfrm>
            <a:off x="1749425" y="4394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52" name="Line 53"/>
          <p:cNvSpPr>
            <a:spLocks noChangeShapeType="1"/>
          </p:cNvSpPr>
          <p:nvPr/>
        </p:nvSpPr>
        <p:spPr bwMode="auto">
          <a:xfrm>
            <a:off x="2359025" y="4394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3" name="Line 54"/>
          <p:cNvSpPr>
            <a:spLocks noChangeShapeType="1"/>
          </p:cNvSpPr>
          <p:nvPr/>
        </p:nvSpPr>
        <p:spPr bwMode="auto">
          <a:xfrm flipV="1">
            <a:off x="1978025" y="4241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4" name="Line 55"/>
          <p:cNvSpPr>
            <a:spLocks noChangeShapeType="1"/>
          </p:cNvSpPr>
          <p:nvPr/>
        </p:nvSpPr>
        <p:spPr bwMode="auto">
          <a:xfrm flipV="1">
            <a:off x="2359025" y="4241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5" name="Line 56"/>
          <p:cNvSpPr>
            <a:spLocks noChangeShapeType="1"/>
          </p:cNvSpPr>
          <p:nvPr/>
        </p:nvSpPr>
        <p:spPr bwMode="auto">
          <a:xfrm>
            <a:off x="1978025" y="4394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6" name="Rectangle 57" descr="白色大理石"/>
          <p:cNvSpPr>
            <a:spLocks noChangeArrowheads="1"/>
          </p:cNvSpPr>
          <p:nvPr/>
        </p:nvSpPr>
        <p:spPr bwMode="auto">
          <a:xfrm>
            <a:off x="2968625" y="4394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57" name="Line 58"/>
          <p:cNvSpPr>
            <a:spLocks noChangeShapeType="1"/>
          </p:cNvSpPr>
          <p:nvPr/>
        </p:nvSpPr>
        <p:spPr bwMode="auto">
          <a:xfrm>
            <a:off x="3578225" y="4394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8" name="Line 59"/>
          <p:cNvSpPr>
            <a:spLocks noChangeShapeType="1"/>
          </p:cNvSpPr>
          <p:nvPr/>
        </p:nvSpPr>
        <p:spPr bwMode="auto">
          <a:xfrm flipV="1">
            <a:off x="3197225" y="4241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59" name="Line 60"/>
          <p:cNvSpPr>
            <a:spLocks noChangeShapeType="1"/>
          </p:cNvSpPr>
          <p:nvPr/>
        </p:nvSpPr>
        <p:spPr bwMode="auto">
          <a:xfrm flipV="1">
            <a:off x="3578225" y="4241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0" name="Line 61"/>
          <p:cNvSpPr>
            <a:spLocks noChangeShapeType="1"/>
          </p:cNvSpPr>
          <p:nvPr/>
        </p:nvSpPr>
        <p:spPr bwMode="auto">
          <a:xfrm>
            <a:off x="3197225" y="4394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1" name="Rectangle 62" descr="白色大理石"/>
          <p:cNvSpPr>
            <a:spLocks noChangeArrowheads="1"/>
          </p:cNvSpPr>
          <p:nvPr/>
        </p:nvSpPr>
        <p:spPr bwMode="auto">
          <a:xfrm>
            <a:off x="4187825" y="4394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62" name="Line 63"/>
          <p:cNvSpPr>
            <a:spLocks noChangeShapeType="1"/>
          </p:cNvSpPr>
          <p:nvPr/>
        </p:nvSpPr>
        <p:spPr bwMode="auto">
          <a:xfrm>
            <a:off x="4797425" y="4394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3" name="Line 64"/>
          <p:cNvSpPr>
            <a:spLocks noChangeShapeType="1"/>
          </p:cNvSpPr>
          <p:nvPr/>
        </p:nvSpPr>
        <p:spPr bwMode="auto">
          <a:xfrm flipV="1">
            <a:off x="4416425" y="4241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4" name="Line 65"/>
          <p:cNvSpPr>
            <a:spLocks noChangeShapeType="1"/>
          </p:cNvSpPr>
          <p:nvPr/>
        </p:nvSpPr>
        <p:spPr bwMode="auto">
          <a:xfrm flipV="1">
            <a:off x="4797425" y="4241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5" name="Line 66"/>
          <p:cNvSpPr>
            <a:spLocks noChangeShapeType="1"/>
          </p:cNvSpPr>
          <p:nvPr/>
        </p:nvSpPr>
        <p:spPr bwMode="auto">
          <a:xfrm>
            <a:off x="4416425" y="4394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6" name="Rectangle 67" descr="白色大理石"/>
          <p:cNvSpPr>
            <a:spLocks noChangeArrowheads="1"/>
          </p:cNvSpPr>
          <p:nvPr/>
        </p:nvSpPr>
        <p:spPr bwMode="auto">
          <a:xfrm>
            <a:off x="5407025" y="4394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67" name="Line 68"/>
          <p:cNvSpPr>
            <a:spLocks noChangeShapeType="1"/>
          </p:cNvSpPr>
          <p:nvPr/>
        </p:nvSpPr>
        <p:spPr bwMode="auto">
          <a:xfrm>
            <a:off x="6016625" y="4394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8" name="Line 69"/>
          <p:cNvSpPr>
            <a:spLocks noChangeShapeType="1"/>
          </p:cNvSpPr>
          <p:nvPr/>
        </p:nvSpPr>
        <p:spPr bwMode="auto">
          <a:xfrm flipV="1">
            <a:off x="5635625" y="4241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69" name="Line 70"/>
          <p:cNvSpPr>
            <a:spLocks noChangeShapeType="1"/>
          </p:cNvSpPr>
          <p:nvPr/>
        </p:nvSpPr>
        <p:spPr bwMode="auto">
          <a:xfrm flipV="1">
            <a:off x="6016625" y="4241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0" name="Line 71"/>
          <p:cNvSpPr>
            <a:spLocks noChangeShapeType="1"/>
          </p:cNvSpPr>
          <p:nvPr/>
        </p:nvSpPr>
        <p:spPr bwMode="auto">
          <a:xfrm>
            <a:off x="5635625" y="4394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1" name="Rectangle 72" descr="白色大理石"/>
          <p:cNvSpPr>
            <a:spLocks noChangeArrowheads="1"/>
          </p:cNvSpPr>
          <p:nvPr/>
        </p:nvSpPr>
        <p:spPr bwMode="auto">
          <a:xfrm>
            <a:off x="6626225" y="4394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FF0000"/>
              </a:solidFill>
              <a:effectLst/>
              <a:latin typeface="Times New Roman" pitchFamily="18" charset="0"/>
              <a:cs typeface="Times New Roman" pitchFamily="18" charset="0"/>
            </a:endParaRPr>
          </a:p>
        </p:txBody>
      </p:sp>
      <p:sp>
        <p:nvSpPr>
          <p:cNvPr id="72" name="Line 73"/>
          <p:cNvSpPr>
            <a:spLocks noChangeShapeType="1"/>
          </p:cNvSpPr>
          <p:nvPr/>
        </p:nvSpPr>
        <p:spPr bwMode="auto">
          <a:xfrm>
            <a:off x="7235825" y="4394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3" name="Line 74"/>
          <p:cNvSpPr>
            <a:spLocks noChangeShapeType="1"/>
          </p:cNvSpPr>
          <p:nvPr/>
        </p:nvSpPr>
        <p:spPr bwMode="auto">
          <a:xfrm flipV="1">
            <a:off x="6854825" y="4241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4" name="Line 75"/>
          <p:cNvSpPr>
            <a:spLocks noChangeShapeType="1"/>
          </p:cNvSpPr>
          <p:nvPr/>
        </p:nvSpPr>
        <p:spPr bwMode="auto">
          <a:xfrm flipV="1">
            <a:off x="7235825" y="4241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5" name="Line 76"/>
          <p:cNvSpPr>
            <a:spLocks noChangeShapeType="1"/>
          </p:cNvSpPr>
          <p:nvPr/>
        </p:nvSpPr>
        <p:spPr bwMode="auto">
          <a:xfrm>
            <a:off x="6854825" y="4394200"/>
            <a:ext cx="0" cy="533400"/>
          </a:xfrm>
          <a:prstGeom prst="line">
            <a:avLst/>
          </a:prstGeom>
          <a:noFill/>
          <a:ln w="9525">
            <a:solidFill>
              <a:schemeClr val="tx1"/>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6" name="Line 77"/>
          <p:cNvSpPr>
            <a:spLocks noChangeShapeType="1"/>
          </p:cNvSpPr>
          <p:nvPr/>
        </p:nvSpPr>
        <p:spPr bwMode="auto">
          <a:xfrm>
            <a:off x="2663825" y="44704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7" name="Line 78"/>
          <p:cNvSpPr>
            <a:spLocks noChangeShapeType="1"/>
          </p:cNvSpPr>
          <p:nvPr/>
        </p:nvSpPr>
        <p:spPr bwMode="auto">
          <a:xfrm>
            <a:off x="3883025" y="44704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8" name="Line 79"/>
          <p:cNvSpPr>
            <a:spLocks noChangeShapeType="1"/>
          </p:cNvSpPr>
          <p:nvPr/>
        </p:nvSpPr>
        <p:spPr bwMode="auto">
          <a:xfrm>
            <a:off x="5102225" y="44704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79" name="Line 80"/>
          <p:cNvSpPr>
            <a:spLocks noChangeShapeType="1"/>
          </p:cNvSpPr>
          <p:nvPr/>
        </p:nvSpPr>
        <p:spPr bwMode="auto">
          <a:xfrm>
            <a:off x="6321425" y="44704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0" name="Line 81"/>
          <p:cNvSpPr>
            <a:spLocks noChangeShapeType="1"/>
          </p:cNvSpPr>
          <p:nvPr/>
        </p:nvSpPr>
        <p:spPr bwMode="auto">
          <a:xfrm>
            <a:off x="1520825" y="4470400"/>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1" name="Line 82"/>
          <p:cNvSpPr>
            <a:spLocks noChangeShapeType="1"/>
          </p:cNvSpPr>
          <p:nvPr/>
        </p:nvSpPr>
        <p:spPr bwMode="auto">
          <a:xfrm>
            <a:off x="2663825" y="4699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2" name="Line 83"/>
          <p:cNvSpPr>
            <a:spLocks noChangeShapeType="1"/>
          </p:cNvSpPr>
          <p:nvPr/>
        </p:nvSpPr>
        <p:spPr bwMode="auto">
          <a:xfrm flipV="1">
            <a:off x="1292225" y="4622800"/>
            <a:ext cx="4572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3" name="Line 84"/>
          <p:cNvSpPr>
            <a:spLocks noChangeShapeType="1"/>
          </p:cNvSpPr>
          <p:nvPr/>
        </p:nvSpPr>
        <p:spPr bwMode="auto">
          <a:xfrm>
            <a:off x="3883025" y="4699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4" name="Line 85"/>
          <p:cNvSpPr>
            <a:spLocks noChangeShapeType="1"/>
          </p:cNvSpPr>
          <p:nvPr/>
        </p:nvSpPr>
        <p:spPr bwMode="auto">
          <a:xfrm>
            <a:off x="5102225" y="4699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5" name="Line 86"/>
          <p:cNvSpPr>
            <a:spLocks noChangeShapeType="1"/>
          </p:cNvSpPr>
          <p:nvPr/>
        </p:nvSpPr>
        <p:spPr bwMode="auto">
          <a:xfrm>
            <a:off x="6321425" y="4699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6" name="Line 87"/>
          <p:cNvSpPr>
            <a:spLocks noChangeShapeType="1"/>
          </p:cNvSpPr>
          <p:nvPr/>
        </p:nvSpPr>
        <p:spPr bwMode="auto">
          <a:xfrm>
            <a:off x="7540625" y="4699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7" name="Line 88"/>
          <p:cNvSpPr>
            <a:spLocks noChangeShapeType="1"/>
          </p:cNvSpPr>
          <p:nvPr/>
        </p:nvSpPr>
        <p:spPr bwMode="auto">
          <a:xfrm>
            <a:off x="7845425" y="469900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8" name="Line 89"/>
          <p:cNvSpPr>
            <a:spLocks noChangeShapeType="1"/>
          </p:cNvSpPr>
          <p:nvPr/>
        </p:nvSpPr>
        <p:spPr bwMode="auto">
          <a:xfrm>
            <a:off x="1520825" y="4775200"/>
            <a:ext cx="228600" cy="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89" name="Line 90"/>
          <p:cNvSpPr>
            <a:spLocks noChangeShapeType="1"/>
          </p:cNvSpPr>
          <p:nvPr/>
        </p:nvSpPr>
        <p:spPr bwMode="auto">
          <a:xfrm flipH="1">
            <a:off x="1520825" y="5080000"/>
            <a:ext cx="6324600" cy="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0" name="Line 91"/>
          <p:cNvSpPr>
            <a:spLocks noChangeShapeType="1"/>
          </p:cNvSpPr>
          <p:nvPr/>
        </p:nvSpPr>
        <p:spPr bwMode="auto">
          <a:xfrm>
            <a:off x="1520825" y="4775200"/>
            <a:ext cx="0" cy="30480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1" name="Line 92"/>
          <p:cNvSpPr>
            <a:spLocks noChangeShapeType="1"/>
          </p:cNvSpPr>
          <p:nvPr/>
        </p:nvSpPr>
        <p:spPr bwMode="auto">
          <a:xfrm flipH="1">
            <a:off x="1520825" y="4089400"/>
            <a:ext cx="6324600" cy="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2" name="Line 93"/>
          <p:cNvSpPr>
            <a:spLocks noChangeShapeType="1"/>
          </p:cNvSpPr>
          <p:nvPr/>
        </p:nvSpPr>
        <p:spPr bwMode="auto">
          <a:xfrm>
            <a:off x="1520825" y="408940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3" name="Line 94"/>
          <p:cNvSpPr>
            <a:spLocks noChangeShapeType="1"/>
          </p:cNvSpPr>
          <p:nvPr/>
        </p:nvSpPr>
        <p:spPr bwMode="auto">
          <a:xfrm>
            <a:off x="7845425" y="408940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4" name="Line 95"/>
          <p:cNvSpPr>
            <a:spLocks noChangeShapeType="1"/>
          </p:cNvSpPr>
          <p:nvPr/>
        </p:nvSpPr>
        <p:spPr bwMode="auto">
          <a:xfrm>
            <a:off x="7540625" y="4470400"/>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95" name="Text Box 96"/>
          <p:cNvSpPr txBox="1">
            <a:spLocks noChangeArrowheads="1"/>
          </p:cNvSpPr>
          <p:nvPr/>
        </p:nvSpPr>
        <p:spPr bwMode="auto">
          <a:xfrm>
            <a:off x="498612" y="4315947"/>
            <a:ext cx="923651" cy="523220"/>
          </a:xfrm>
          <a:prstGeom prst="rect">
            <a:avLst/>
          </a:prstGeom>
          <a:noFill/>
          <a:ln w="38100">
            <a:noFill/>
            <a:miter lim="800000"/>
            <a:headEnd/>
            <a:tailEnd type="none" w="sm" len="med"/>
          </a:ln>
          <a:effectLst/>
        </p:spPr>
        <p:txBody>
          <a:bodyPr wrap="none" anchor="ctr">
            <a:spAutoFit/>
          </a:bodyPr>
          <a:lstStyle/>
          <a:p>
            <a:pPr algn="ctr"/>
            <a:r>
              <a:rPr lang="en-US" altLang="zh-CN" sz="2800" u="none" dirty="0" smtClean="0">
                <a:solidFill>
                  <a:srgbClr val="FF0000"/>
                </a:solidFill>
                <a:effectLst/>
                <a:latin typeface="Times New Roman" pitchFamily="18" charset="0"/>
                <a:cs typeface="Times New Roman" pitchFamily="18" charset="0"/>
              </a:rPr>
              <a:t>head</a:t>
            </a:r>
            <a:endParaRPr lang="en-US" altLang="zh-CN" u="none" dirty="0">
              <a:solidFill>
                <a:srgbClr val="FF0000"/>
              </a:solidFill>
              <a:effectLst/>
              <a:latin typeface="Times New Roman" pitchFamily="18" charset="0"/>
              <a:cs typeface="Times New Roman" pitchFamily="18" charset="0"/>
            </a:endParaRPr>
          </a:p>
        </p:txBody>
      </p:sp>
      <p:sp>
        <p:nvSpPr>
          <p:cNvPr id="96" name="Text Box 97"/>
          <p:cNvSpPr txBox="1">
            <a:spLocks noChangeArrowheads="1"/>
          </p:cNvSpPr>
          <p:nvPr/>
        </p:nvSpPr>
        <p:spPr bwMode="auto">
          <a:xfrm>
            <a:off x="3130550" y="21082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31</a:t>
            </a:r>
            <a:endParaRPr lang="en-US" altLang="zh-CN" sz="2800" u="none">
              <a:solidFill>
                <a:srgbClr val="FF0000"/>
              </a:solidFill>
              <a:effectLst/>
              <a:latin typeface="Times New Roman" pitchFamily="18" charset="0"/>
              <a:cs typeface="Times New Roman" pitchFamily="18" charset="0"/>
            </a:endParaRPr>
          </a:p>
        </p:txBody>
      </p:sp>
      <p:sp>
        <p:nvSpPr>
          <p:cNvPr id="97" name="Text Box 98"/>
          <p:cNvSpPr txBox="1">
            <a:spLocks noChangeArrowheads="1"/>
          </p:cNvSpPr>
          <p:nvPr/>
        </p:nvSpPr>
        <p:spPr bwMode="auto">
          <a:xfrm>
            <a:off x="3130550" y="440848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31</a:t>
            </a:r>
            <a:endParaRPr lang="en-US" altLang="zh-CN" sz="2800" u="none">
              <a:solidFill>
                <a:srgbClr val="FF0000"/>
              </a:solidFill>
              <a:effectLst/>
              <a:latin typeface="Times New Roman" pitchFamily="18" charset="0"/>
              <a:cs typeface="Times New Roman" pitchFamily="18" charset="0"/>
            </a:endParaRPr>
          </a:p>
        </p:txBody>
      </p:sp>
      <p:sp>
        <p:nvSpPr>
          <p:cNvPr id="98" name="Text Box 99"/>
          <p:cNvSpPr txBox="1">
            <a:spLocks noChangeArrowheads="1"/>
          </p:cNvSpPr>
          <p:nvPr/>
        </p:nvSpPr>
        <p:spPr bwMode="auto">
          <a:xfrm>
            <a:off x="4349750" y="21082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48</a:t>
            </a:r>
            <a:endParaRPr lang="en-US" altLang="zh-CN" sz="2800" u="none">
              <a:solidFill>
                <a:srgbClr val="FF0000"/>
              </a:solidFill>
              <a:effectLst/>
              <a:latin typeface="Times New Roman" pitchFamily="18" charset="0"/>
              <a:cs typeface="Times New Roman" pitchFamily="18" charset="0"/>
            </a:endParaRPr>
          </a:p>
        </p:txBody>
      </p:sp>
      <p:sp>
        <p:nvSpPr>
          <p:cNvPr id="99" name="Text Box 100"/>
          <p:cNvSpPr txBox="1">
            <a:spLocks noChangeArrowheads="1"/>
          </p:cNvSpPr>
          <p:nvPr/>
        </p:nvSpPr>
        <p:spPr bwMode="auto">
          <a:xfrm>
            <a:off x="4349750" y="440848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48</a:t>
            </a:r>
            <a:endParaRPr lang="en-US" altLang="zh-CN" sz="2800" u="none">
              <a:solidFill>
                <a:srgbClr val="FF0000"/>
              </a:solidFill>
              <a:effectLst/>
              <a:latin typeface="Times New Roman" pitchFamily="18" charset="0"/>
              <a:cs typeface="Times New Roman" pitchFamily="18" charset="0"/>
            </a:endParaRPr>
          </a:p>
        </p:txBody>
      </p:sp>
      <p:sp>
        <p:nvSpPr>
          <p:cNvPr id="100" name="Text Box 101"/>
          <p:cNvSpPr txBox="1">
            <a:spLocks noChangeArrowheads="1"/>
          </p:cNvSpPr>
          <p:nvPr/>
        </p:nvSpPr>
        <p:spPr bwMode="auto">
          <a:xfrm>
            <a:off x="5568950" y="21082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15</a:t>
            </a:r>
            <a:endParaRPr lang="en-US" altLang="zh-CN" sz="2800" u="none">
              <a:solidFill>
                <a:srgbClr val="FF0000"/>
              </a:solidFill>
              <a:effectLst/>
              <a:latin typeface="Times New Roman" pitchFamily="18" charset="0"/>
              <a:cs typeface="Times New Roman" pitchFamily="18" charset="0"/>
            </a:endParaRPr>
          </a:p>
        </p:txBody>
      </p:sp>
      <p:sp>
        <p:nvSpPr>
          <p:cNvPr id="101" name="Text Box 102"/>
          <p:cNvSpPr txBox="1">
            <a:spLocks noChangeArrowheads="1"/>
          </p:cNvSpPr>
          <p:nvPr/>
        </p:nvSpPr>
        <p:spPr bwMode="auto">
          <a:xfrm>
            <a:off x="5568950" y="440848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15</a:t>
            </a:r>
            <a:endParaRPr lang="en-US" altLang="zh-CN" sz="2800" u="none">
              <a:solidFill>
                <a:srgbClr val="FF0000"/>
              </a:solidFill>
              <a:effectLst/>
              <a:latin typeface="Times New Roman" pitchFamily="18" charset="0"/>
              <a:cs typeface="Times New Roman" pitchFamily="18" charset="0"/>
            </a:endParaRPr>
          </a:p>
        </p:txBody>
      </p:sp>
      <p:sp>
        <p:nvSpPr>
          <p:cNvPr id="102" name="Text Box 103"/>
          <p:cNvSpPr txBox="1">
            <a:spLocks noChangeArrowheads="1"/>
          </p:cNvSpPr>
          <p:nvPr/>
        </p:nvSpPr>
        <p:spPr bwMode="auto">
          <a:xfrm>
            <a:off x="6788150" y="21082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57</a:t>
            </a:r>
            <a:endParaRPr lang="en-US" altLang="zh-CN" sz="2800" u="none">
              <a:solidFill>
                <a:srgbClr val="FF0000"/>
              </a:solidFill>
              <a:effectLst/>
              <a:latin typeface="Times New Roman" pitchFamily="18" charset="0"/>
              <a:cs typeface="Times New Roman" pitchFamily="18" charset="0"/>
            </a:endParaRPr>
          </a:p>
        </p:txBody>
      </p:sp>
      <p:sp>
        <p:nvSpPr>
          <p:cNvPr id="103" name="Text Box 104"/>
          <p:cNvSpPr txBox="1">
            <a:spLocks noChangeArrowheads="1"/>
          </p:cNvSpPr>
          <p:nvPr/>
        </p:nvSpPr>
        <p:spPr bwMode="auto">
          <a:xfrm>
            <a:off x="6788150" y="440848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rPr>
              <a:t>57</a:t>
            </a:r>
            <a:endParaRPr lang="en-US" altLang="zh-CN" sz="2800" u="none">
              <a:solidFill>
                <a:srgbClr val="FF0000"/>
              </a:solidFill>
              <a:effectLst/>
              <a:latin typeface="Times New Roman" pitchFamily="18" charset="0"/>
              <a:cs typeface="Times New Roman" pitchFamily="18" charset="0"/>
            </a:endParaRPr>
          </a:p>
        </p:txBody>
      </p:sp>
      <p:sp>
        <p:nvSpPr>
          <p:cNvPr id="104" name="Text Box 105"/>
          <p:cNvSpPr txBox="1">
            <a:spLocks noChangeArrowheads="1"/>
          </p:cNvSpPr>
          <p:nvPr/>
        </p:nvSpPr>
        <p:spPr bwMode="auto">
          <a:xfrm>
            <a:off x="511175" y="2900363"/>
            <a:ext cx="1406525" cy="579437"/>
          </a:xfrm>
          <a:prstGeom prst="rect">
            <a:avLst/>
          </a:prstGeom>
          <a:noFill/>
          <a:ln w="38100">
            <a:noFill/>
            <a:miter lim="800000"/>
            <a:headEnd/>
            <a:tailEnd type="none" w="sm" len="med"/>
          </a:ln>
          <a:effectLst/>
        </p:spPr>
        <p:txBody>
          <a:bodyPr wrap="none" anchor="ctr">
            <a:spAutoFit/>
          </a:bodyPr>
          <a:lstStyle/>
          <a:p>
            <a:pPr algn="ctr"/>
            <a:r>
              <a:rPr lang="zh-CN" altLang="en-US" sz="3200" b="1" u="none">
                <a:solidFill>
                  <a:srgbClr val="008080"/>
                </a:solidFill>
                <a:effectLst/>
                <a:latin typeface="Times New Roman" pitchFamily="18" charset="0"/>
                <a:cs typeface="Times New Roman" pitchFamily="18" charset="0"/>
              </a:rPr>
              <a:t>搜索</a:t>
            </a:r>
            <a:r>
              <a:rPr lang="en-US" altLang="zh-CN" sz="3200" b="1" u="none">
                <a:solidFill>
                  <a:srgbClr val="008080"/>
                </a:solidFill>
                <a:effectLst/>
                <a:latin typeface="Times New Roman" pitchFamily="18" charset="0"/>
                <a:cs typeface="Times New Roman" pitchFamily="18" charset="0"/>
              </a:rPr>
              <a:t>15</a:t>
            </a:r>
            <a:endParaRPr lang="en-US" altLang="zh-CN" b="1" u="none">
              <a:effectLst/>
              <a:latin typeface="Times New Roman" pitchFamily="18" charset="0"/>
              <a:cs typeface="Times New Roman" pitchFamily="18" charset="0"/>
            </a:endParaRPr>
          </a:p>
        </p:txBody>
      </p:sp>
      <p:sp>
        <p:nvSpPr>
          <p:cNvPr id="105" name="Line 106"/>
          <p:cNvSpPr>
            <a:spLocks noChangeShapeType="1"/>
          </p:cNvSpPr>
          <p:nvPr/>
        </p:nvSpPr>
        <p:spPr bwMode="auto">
          <a:xfrm flipV="1">
            <a:off x="3349625" y="26416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6" name="Line 107"/>
          <p:cNvSpPr>
            <a:spLocks noChangeShapeType="1"/>
          </p:cNvSpPr>
          <p:nvPr/>
        </p:nvSpPr>
        <p:spPr bwMode="auto">
          <a:xfrm flipV="1">
            <a:off x="4568825" y="26416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7" name="Line 108"/>
          <p:cNvSpPr>
            <a:spLocks noChangeShapeType="1"/>
          </p:cNvSpPr>
          <p:nvPr/>
        </p:nvSpPr>
        <p:spPr bwMode="auto">
          <a:xfrm flipV="1">
            <a:off x="5788025" y="26416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FF0000"/>
              </a:solidFill>
              <a:effectLst/>
              <a:latin typeface="Times New Roman" pitchFamily="18" charset="0"/>
              <a:cs typeface="Times New Roman" pitchFamily="18" charset="0"/>
            </a:endParaRPr>
          </a:p>
        </p:txBody>
      </p:sp>
      <p:sp>
        <p:nvSpPr>
          <p:cNvPr id="108" name="Text Box 109"/>
          <p:cNvSpPr txBox="1">
            <a:spLocks noChangeArrowheads="1"/>
          </p:cNvSpPr>
          <p:nvPr/>
        </p:nvSpPr>
        <p:spPr bwMode="auto">
          <a:xfrm>
            <a:off x="3398838" y="2717800"/>
            <a:ext cx="407987"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109" name="Text Box 110"/>
          <p:cNvSpPr txBox="1">
            <a:spLocks noChangeArrowheads="1"/>
          </p:cNvSpPr>
          <p:nvPr/>
        </p:nvSpPr>
        <p:spPr bwMode="auto">
          <a:xfrm>
            <a:off x="4618038" y="2717800"/>
            <a:ext cx="407987"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110" name="Text Box 111"/>
          <p:cNvSpPr txBox="1">
            <a:spLocks noChangeArrowheads="1"/>
          </p:cNvSpPr>
          <p:nvPr/>
        </p:nvSpPr>
        <p:spPr bwMode="auto">
          <a:xfrm>
            <a:off x="5802313" y="2808288"/>
            <a:ext cx="379412"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111" name="Text Box 112"/>
          <p:cNvSpPr txBox="1">
            <a:spLocks noChangeArrowheads="1"/>
          </p:cNvSpPr>
          <p:nvPr/>
        </p:nvSpPr>
        <p:spPr bwMode="auto">
          <a:xfrm>
            <a:off x="514350" y="5186363"/>
            <a:ext cx="1406525" cy="579437"/>
          </a:xfrm>
          <a:prstGeom prst="rect">
            <a:avLst/>
          </a:prstGeom>
          <a:noFill/>
          <a:ln w="38100">
            <a:noFill/>
            <a:miter lim="800000"/>
            <a:headEnd/>
            <a:tailEnd type="none" w="sm" len="med"/>
          </a:ln>
          <a:effectLst/>
        </p:spPr>
        <p:txBody>
          <a:bodyPr wrap="none" anchor="ctr">
            <a:spAutoFit/>
          </a:bodyPr>
          <a:lstStyle/>
          <a:p>
            <a:pPr algn="ctr"/>
            <a:r>
              <a:rPr lang="zh-CN" altLang="en-US" sz="3200" b="1" u="none">
                <a:solidFill>
                  <a:srgbClr val="008080"/>
                </a:solidFill>
                <a:effectLst/>
                <a:latin typeface="Times New Roman" pitchFamily="18" charset="0"/>
                <a:cs typeface="Times New Roman" pitchFamily="18" charset="0"/>
              </a:rPr>
              <a:t>搜索</a:t>
            </a:r>
            <a:r>
              <a:rPr lang="en-US" altLang="zh-CN" sz="3200" b="1" u="none">
                <a:solidFill>
                  <a:srgbClr val="008080"/>
                </a:solidFill>
                <a:effectLst/>
                <a:latin typeface="Times New Roman" pitchFamily="18" charset="0"/>
                <a:cs typeface="Times New Roman" pitchFamily="18" charset="0"/>
              </a:rPr>
              <a:t>25</a:t>
            </a:r>
            <a:endParaRPr lang="en-US" altLang="zh-CN" b="1" u="none">
              <a:effectLst/>
              <a:latin typeface="Times New Roman" pitchFamily="18" charset="0"/>
              <a:cs typeface="Times New Roman" pitchFamily="18" charset="0"/>
            </a:endParaRPr>
          </a:p>
        </p:txBody>
      </p:sp>
      <p:sp>
        <p:nvSpPr>
          <p:cNvPr id="112" name="Line 113"/>
          <p:cNvSpPr>
            <a:spLocks noChangeShapeType="1"/>
          </p:cNvSpPr>
          <p:nvPr/>
        </p:nvSpPr>
        <p:spPr bwMode="auto">
          <a:xfrm flipV="1">
            <a:off x="3349625" y="4957763"/>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13" name="Text Box 114"/>
          <p:cNvSpPr txBox="1">
            <a:spLocks noChangeArrowheads="1"/>
          </p:cNvSpPr>
          <p:nvPr/>
        </p:nvSpPr>
        <p:spPr bwMode="auto">
          <a:xfrm>
            <a:off x="3398838" y="5033963"/>
            <a:ext cx="407987" cy="579437"/>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114" name="Line 115"/>
          <p:cNvSpPr>
            <a:spLocks noChangeShapeType="1"/>
          </p:cNvSpPr>
          <p:nvPr/>
        </p:nvSpPr>
        <p:spPr bwMode="auto">
          <a:xfrm flipV="1">
            <a:off x="4568825" y="4957763"/>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15" name="Text Box 116"/>
          <p:cNvSpPr txBox="1">
            <a:spLocks noChangeArrowheads="1"/>
          </p:cNvSpPr>
          <p:nvPr/>
        </p:nvSpPr>
        <p:spPr bwMode="auto">
          <a:xfrm>
            <a:off x="4618038" y="5033963"/>
            <a:ext cx="407987" cy="579437"/>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116" name="Line 117"/>
          <p:cNvSpPr>
            <a:spLocks noChangeShapeType="1"/>
          </p:cNvSpPr>
          <p:nvPr/>
        </p:nvSpPr>
        <p:spPr bwMode="auto">
          <a:xfrm flipV="1">
            <a:off x="5788025" y="4957763"/>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17" name="Text Box 118"/>
          <p:cNvSpPr txBox="1">
            <a:spLocks noChangeArrowheads="1"/>
          </p:cNvSpPr>
          <p:nvPr/>
        </p:nvSpPr>
        <p:spPr bwMode="auto">
          <a:xfrm>
            <a:off x="5837238" y="5033963"/>
            <a:ext cx="407987" cy="579437"/>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
        <p:nvSpPr>
          <p:cNvPr id="118" name="Line 119"/>
          <p:cNvSpPr>
            <a:spLocks noChangeShapeType="1"/>
          </p:cNvSpPr>
          <p:nvPr/>
        </p:nvSpPr>
        <p:spPr bwMode="auto">
          <a:xfrm flipV="1">
            <a:off x="7007225" y="4957763"/>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19" name="Text Box 120"/>
          <p:cNvSpPr txBox="1">
            <a:spLocks noChangeArrowheads="1"/>
          </p:cNvSpPr>
          <p:nvPr/>
        </p:nvSpPr>
        <p:spPr bwMode="auto">
          <a:xfrm>
            <a:off x="7056438" y="5033963"/>
            <a:ext cx="407987" cy="579437"/>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FF0000"/>
                </a:solidFill>
                <a:effectLst/>
                <a:latin typeface="Times New Roman" pitchFamily="18" charset="0"/>
                <a:cs typeface="Times New Roman" pitchFamily="18" charset="0"/>
                <a:sym typeface="Symbol" pitchFamily="18" charset="2"/>
              </a:rPr>
              <a:t></a:t>
            </a:r>
            <a:endParaRPr lang="en-US" altLang="zh-CN" u="none">
              <a:solidFill>
                <a:srgbClr val="FF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ox(in)">
                                      <p:cBhvr>
                                        <p:cTn id="16" dur="500"/>
                                        <p:tgtEl>
                                          <p:spTgt spid="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ox(in)">
                                      <p:cBhvr>
                                        <p:cTn id="28" dur="500"/>
                                        <p:tgtEl>
                                          <p:spTgt spid="1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ox(in)">
                                      <p:cBhvr>
                                        <p:cTn id="31" dur="500"/>
                                        <p:tgtEl>
                                          <p:spTgt spid="1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ox(in)">
                                      <p:cBhvr>
                                        <p:cTn id="34" dur="500"/>
                                        <p:tgtEl>
                                          <p:spTgt spid="1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ox(in)">
                                      <p:cBhvr>
                                        <p:cTn id="37" dur="500"/>
                                        <p:tgtEl>
                                          <p:spTgt spid="15"/>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ox(in)">
                                      <p:cBhvr>
                                        <p:cTn id="40" dur="500"/>
                                        <p:tgtEl>
                                          <p:spTgt spid="16"/>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ox(in)">
                                      <p:cBhvr>
                                        <p:cTn id="43" dur="500"/>
                                        <p:tgtEl>
                                          <p:spTgt spid="17"/>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ox(in)">
                                      <p:cBhvr>
                                        <p:cTn id="46" dur="500"/>
                                        <p:tgtEl>
                                          <p:spTgt spid="18"/>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ox(in)">
                                      <p:cBhvr>
                                        <p:cTn id="49" dur="500"/>
                                        <p:tgtEl>
                                          <p:spTgt spid="19"/>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ox(in)">
                                      <p:cBhvr>
                                        <p:cTn id="52" dur="500"/>
                                        <p:tgtEl>
                                          <p:spTgt spid="2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ox(in)">
                                      <p:cBhvr>
                                        <p:cTn id="55" dur="500"/>
                                        <p:tgtEl>
                                          <p:spTgt spid="2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ox(in)">
                                      <p:cBhvr>
                                        <p:cTn id="58" dur="500"/>
                                        <p:tgtEl>
                                          <p:spTgt spid="22"/>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ox(in)">
                                      <p:cBhvr>
                                        <p:cTn id="61" dur="500"/>
                                        <p:tgtEl>
                                          <p:spTgt spid="23"/>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box(in)">
                                      <p:cBhvr>
                                        <p:cTn id="64" dur="500"/>
                                        <p:tgtEl>
                                          <p:spTgt spid="24"/>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ox(in)">
                                      <p:cBhvr>
                                        <p:cTn id="67" dur="500"/>
                                        <p:tgtEl>
                                          <p:spTgt spid="25"/>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box(in)">
                                      <p:cBhvr>
                                        <p:cTn id="70" dur="500"/>
                                        <p:tgtEl>
                                          <p:spTgt spid="26"/>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ox(in)">
                                      <p:cBhvr>
                                        <p:cTn id="73" dur="500"/>
                                        <p:tgtEl>
                                          <p:spTgt spid="27"/>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ox(in)">
                                      <p:cBhvr>
                                        <p:cTn id="76" dur="500"/>
                                        <p:tgtEl>
                                          <p:spTgt spid="28"/>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box(in)">
                                      <p:cBhvr>
                                        <p:cTn id="79" dur="500"/>
                                        <p:tgtEl>
                                          <p:spTgt spid="29"/>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box(in)">
                                      <p:cBhvr>
                                        <p:cTn id="82" dur="500"/>
                                        <p:tgtEl>
                                          <p:spTgt spid="30"/>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box(in)">
                                      <p:cBhvr>
                                        <p:cTn id="85" dur="500"/>
                                        <p:tgtEl>
                                          <p:spTgt spid="31"/>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box(in)">
                                      <p:cBhvr>
                                        <p:cTn id="88" dur="500"/>
                                        <p:tgtEl>
                                          <p:spTgt spid="32"/>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box(in)">
                                      <p:cBhvr>
                                        <p:cTn id="91" dur="500"/>
                                        <p:tgtEl>
                                          <p:spTgt spid="33"/>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ox(in)">
                                      <p:cBhvr>
                                        <p:cTn id="94" dur="500"/>
                                        <p:tgtEl>
                                          <p:spTgt spid="34"/>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box(in)">
                                      <p:cBhvr>
                                        <p:cTn id="97" dur="500"/>
                                        <p:tgtEl>
                                          <p:spTgt spid="35"/>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box(in)">
                                      <p:cBhvr>
                                        <p:cTn id="100" dur="500"/>
                                        <p:tgtEl>
                                          <p:spTgt spid="36"/>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box(in)">
                                      <p:cBhvr>
                                        <p:cTn id="103" dur="500"/>
                                        <p:tgtEl>
                                          <p:spTgt spid="37"/>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box(in)">
                                      <p:cBhvr>
                                        <p:cTn id="106" dur="500"/>
                                        <p:tgtEl>
                                          <p:spTgt spid="38"/>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ox(in)">
                                      <p:cBhvr>
                                        <p:cTn id="109" dur="500"/>
                                        <p:tgtEl>
                                          <p:spTgt spid="39"/>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box(in)">
                                      <p:cBhvr>
                                        <p:cTn id="112" dur="500"/>
                                        <p:tgtEl>
                                          <p:spTgt spid="40"/>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box(in)">
                                      <p:cBhvr>
                                        <p:cTn id="115" dur="500"/>
                                        <p:tgtEl>
                                          <p:spTgt spid="41"/>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box(in)">
                                      <p:cBhvr>
                                        <p:cTn id="118" dur="500"/>
                                        <p:tgtEl>
                                          <p:spTgt spid="42"/>
                                        </p:tgtEl>
                                      </p:cBhvr>
                                    </p:animEffect>
                                  </p:childTnLst>
                                </p:cTn>
                              </p:par>
                              <p:par>
                                <p:cTn id="119" presetID="4" presetClass="entr" presetSubtype="16"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box(in)">
                                      <p:cBhvr>
                                        <p:cTn id="121" dur="500"/>
                                        <p:tgtEl>
                                          <p:spTgt spid="43"/>
                                        </p:tgtEl>
                                      </p:cBhvr>
                                    </p:animEffect>
                                  </p:childTnLst>
                                </p:cTn>
                              </p:par>
                              <p:par>
                                <p:cTn id="122" presetID="4" presetClass="entr" presetSubtype="16" fill="hold" grpId="0" nodeType="with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box(in)">
                                      <p:cBhvr>
                                        <p:cTn id="124" dur="500"/>
                                        <p:tgtEl>
                                          <p:spTgt spid="44"/>
                                        </p:tgtEl>
                                      </p:cBhvr>
                                    </p:animEffect>
                                  </p:childTnLst>
                                </p:cTn>
                              </p:par>
                              <p:par>
                                <p:cTn id="125" presetID="4" presetClass="entr" presetSubtype="16" fill="hold" grpId="0" nodeType="with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box(in)">
                                      <p:cBhvr>
                                        <p:cTn id="127" dur="500"/>
                                        <p:tgtEl>
                                          <p:spTgt spid="45"/>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46"/>
                                        </p:tgtEl>
                                        <p:attrNameLst>
                                          <p:attrName>style.visibility</p:attrName>
                                        </p:attrNameLst>
                                      </p:cBhvr>
                                      <p:to>
                                        <p:strVal val="visible"/>
                                      </p:to>
                                    </p:set>
                                    <p:animEffect transition="in" filter="box(in)">
                                      <p:cBhvr>
                                        <p:cTn id="130" dur="500"/>
                                        <p:tgtEl>
                                          <p:spTgt spid="46"/>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47"/>
                                        </p:tgtEl>
                                        <p:attrNameLst>
                                          <p:attrName>style.visibility</p:attrName>
                                        </p:attrNameLst>
                                      </p:cBhvr>
                                      <p:to>
                                        <p:strVal val="visible"/>
                                      </p:to>
                                    </p:set>
                                    <p:animEffect transition="in" filter="box(in)">
                                      <p:cBhvr>
                                        <p:cTn id="133" dur="500"/>
                                        <p:tgtEl>
                                          <p:spTgt spid="47"/>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48"/>
                                        </p:tgtEl>
                                        <p:attrNameLst>
                                          <p:attrName>style.visibility</p:attrName>
                                        </p:attrNameLst>
                                      </p:cBhvr>
                                      <p:to>
                                        <p:strVal val="visible"/>
                                      </p:to>
                                    </p:set>
                                    <p:animEffect transition="in" filter="box(in)">
                                      <p:cBhvr>
                                        <p:cTn id="136" dur="500"/>
                                        <p:tgtEl>
                                          <p:spTgt spid="48"/>
                                        </p:tgtEl>
                                      </p:cBhvr>
                                    </p:animEffect>
                                  </p:childTnLst>
                                </p:cTn>
                              </p:par>
                              <p:par>
                                <p:cTn id="137" presetID="4" presetClass="entr" presetSubtype="16"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box(in)">
                                      <p:cBhvr>
                                        <p:cTn id="139" dur="500"/>
                                        <p:tgtEl>
                                          <p:spTgt spid="49"/>
                                        </p:tgtEl>
                                      </p:cBhvr>
                                    </p:animEffect>
                                  </p:childTnLst>
                                </p:cTn>
                              </p:par>
                              <p:par>
                                <p:cTn id="140" presetID="4" presetClass="entr" presetSubtype="16" fill="hold" grpId="0"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box(in)">
                                      <p:cBhvr>
                                        <p:cTn id="142" dur="500"/>
                                        <p:tgtEl>
                                          <p:spTgt spid="50"/>
                                        </p:tgtEl>
                                      </p:cBhvr>
                                    </p:animEffect>
                                  </p:childTnLst>
                                </p:cTn>
                              </p:par>
                              <p:par>
                                <p:cTn id="143" presetID="4" presetClass="entr" presetSubtype="16" fill="hold" grpId="0" nodeType="withEffect">
                                  <p:stCondLst>
                                    <p:cond delay="0"/>
                                  </p:stCondLst>
                                  <p:childTnLst>
                                    <p:set>
                                      <p:cBhvr>
                                        <p:cTn id="144" dur="1" fill="hold">
                                          <p:stCondLst>
                                            <p:cond delay="0"/>
                                          </p:stCondLst>
                                        </p:cTn>
                                        <p:tgtEl>
                                          <p:spTgt spid="96"/>
                                        </p:tgtEl>
                                        <p:attrNameLst>
                                          <p:attrName>style.visibility</p:attrName>
                                        </p:attrNameLst>
                                      </p:cBhvr>
                                      <p:to>
                                        <p:strVal val="visible"/>
                                      </p:to>
                                    </p:set>
                                    <p:animEffect transition="in" filter="box(in)">
                                      <p:cBhvr>
                                        <p:cTn id="145" dur="500"/>
                                        <p:tgtEl>
                                          <p:spTgt spid="96"/>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98"/>
                                        </p:tgtEl>
                                        <p:attrNameLst>
                                          <p:attrName>style.visibility</p:attrName>
                                        </p:attrNameLst>
                                      </p:cBhvr>
                                      <p:to>
                                        <p:strVal val="visible"/>
                                      </p:to>
                                    </p:set>
                                    <p:animEffect transition="in" filter="box(in)">
                                      <p:cBhvr>
                                        <p:cTn id="148" dur="500"/>
                                        <p:tgtEl>
                                          <p:spTgt spid="98"/>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100"/>
                                        </p:tgtEl>
                                        <p:attrNameLst>
                                          <p:attrName>style.visibility</p:attrName>
                                        </p:attrNameLst>
                                      </p:cBhvr>
                                      <p:to>
                                        <p:strVal val="visible"/>
                                      </p:to>
                                    </p:set>
                                    <p:animEffect transition="in" filter="box(in)">
                                      <p:cBhvr>
                                        <p:cTn id="151" dur="500"/>
                                        <p:tgtEl>
                                          <p:spTgt spid="100"/>
                                        </p:tgtEl>
                                      </p:cBhvr>
                                    </p:animEffect>
                                  </p:childTnLst>
                                </p:cTn>
                              </p:par>
                              <p:par>
                                <p:cTn id="152" presetID="4" presetClass="entr" presetSubtype="16" fill="hold" grpId="0" nodeType="withEffect">
                                  <p:stCondLst>
                                    <p:cond delay="0"/>
                                  </p:stCondLst>
                                  <p:childTnLst>
                                    <p:set>
                                      <p:cBhvr>
                                        <p:cTn id="153" dur="1" fill="hold">
                                          <p:stCondLst>
                                            <p:cond delay="0"/>
                                          </p:stCondLst>
                                        </p:cTn>
                                        <p:tgtEl>
                                          <p:spTgt spid="102"/>
                                        </p:tgtEl>
                                        <p:attrNameLst>
                                          <p:attrName>style.visibility</p:attrName>
                                        </p:attrNameLst>
                                      </p:cBhvr>
                                      <p:to>
                                        <p:strVal val="visible"/>
                                      </p:to>
                                    </p:set>
                                    <p:animEffect transition="in" filter="box(in)">
                                      <p:cBhvr>
                                        <p:cTn id="154" dur="500"/>
                                        <p:tgtEl>
                                          <p:spTgt spid="102"/>
                                        </p:tgtEl>
                                      </p:cBhvr>
                                    </p:animEffect>
                                  </p:childTnLst>
                                </p:cTn>
                              </p:par>
                              <p:par>
                                <p:cTn id="155" presetID="4" presetClass="entr" presetSubtype="16"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box(in)">
                                      <p:cBhvr>
                                        <p:cTn id="157" dur="500"/>
                                        <p:tgtEl>
                                          <p:spTgt spid="104"/>
                                        </p:tgtEl>
                                      </p:cBhvr>
                                    </p:animEffect>
                                  </p:childTnLst>
                                </p:cTn>
                              </p:par>
                              <p:par>
                                <p:cTn id="158" presetID="4" presetClass="entr" presetSubtype="16"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box(in)">
                                      <p:cBhvr>
                                        <p:cTn id="160" dur="500"/>
                                        <p:tgtEl>
                                          <p:spTgt spid="105"/>
                                        </p:tgtEl>
                                      </p:cBhvr>
                                    </p:animEffect>
                                  </p:childTnLst>
                                </p:cTn>
                              </p:par>
                              <p:par>
                                <p:cTn id="161" presetID="4" presetClass="entr" presetSubtype="16" fill="hold" grpId="0" nodeType="withEffect">
                                  <p:stCondLst>
                                    <p:cond delay="0"/>
                                  </p:stCondLst>
                                  <p:childTnLst>
                                    <p:set>
                                      <p:cBhvr>
                                        <p:cTn id="162" dur="1" fill="hold">
                                          <p:stCondLst>
                                            <p:cond delay="0"/>
                                          </p:stCondLst>
                                        </p:cTn>
                                        <p:tgtEl>
                                          <p:spTgt spid="106"/>
                                        </p:tgtEl>
                                        <p:attrNameLst>
                                          <p:attrName>style.visibility</p:attrName>
                                        </p:attrNameLst>
                                      </p:cBhvr>
                                      <p:to>
                                        <p:strVal val="visible"/>
                                      </p:to>
                                    </p:set>
                                    <p:animEffect transition="in" filter="box(in)">
                                      <p:cBhvr>
                                        <p:cTn id="163" dur="500"/>
                                        <p:tgtEl>
                                          <p:spTgt spid="106"/>
                                        </p:tgtEl>
                                      </p:cBhvr>
                                    </p:animEffect>
                                  </p:childTnLst>
                                </p:cTn>
                              </p:par>
                              <p:par>
                                <p:cTn id="164" presetID="4" presetClass="entr" presetSubtype="16" fill="hold" grpId="0" nodeType="withEffect">
                                  <p:stCondLst>
                                    <p:cond delay="0"/>
                                  </p:stCondLst>
                                  <p:childTnLst>
                                    <p:set>
                                      <p:cBhvr>
                                        <p:cTn id="165" dur="1" fill="hold">
                                          <p:stCondLst>
                                            <p:cond delay="0"/>
                                          </p:stCondLst>
                                        </p:cTn>
                                        <p:tgtEl>
                                          <p:spTgt spid="107"/>
                                        </p:tgtEl>
                                        <p:attrNameLst>
                                          <p:attrName>style.visibility</p:attrName>
                                        </p:attrNameLst>
                                      </p:cBhvr>
                                      <p:to>
                                        <p:strVal val="visible"/>
                                      </p:to>
                                    </p:set>
                                    <p:animEffect transition="in" filter="box(in)">
                                      <p:cBhvr>
                                        <p:cTn id="166" dur="500"/>
                                        <p:tgtEl>
                                          <p:spTgt spid="107"/>
                                        </p:tgtEl>
                                      </p:cBhvr>
                                    </p:animEffect>
                                  </p:childTnLst>
                                </p:cTn>
                              </p:par>
                              <p:par>
                                <p:cTn id="167" presetID="4" presetClass="entr" presetSubtype="16" fill="hold" grpId="0" nodeType="withEffect">
                                  <p:stCondLst>
                                    <p:cond delay="0"/>
                                  </p:stCondLst>
                                  <p:childTnLst>
                                    <p:set>
                                      <p:cBhvr>
                                        <p:cTn id="168" dur="1" fill="hold">
                                          <p:stCondLst>
                                            <p:cond delay="0"/>
                                          </p:stCondLst>
                                        </p:cTn>
                                        <p:tgtEl>
                                          <p:spTgt spid="108"/>
                                        </p:tgtEl>
                                        <p:attrNameLst>
                                          <p:attrName>style.visibility</p:attrName>
                                        </p:attrNameLst>
                                      </p:cBhvr>
                                      <p:to>
                                        <p:strVal val="visible"/>
                                      </p:to>
                                    </p:set>
                                    <p:animEffect transition="in" filter="box(in)">
                                      <p:cBhvr>
                                        <p:cTn id="169" dur="500"/>
                                        <p:tgtEl>
                                          <p:spTgt spid="108"/>
                                        </p:tgtEl>
                                      </p:cBhvr>
                                    </p:animEffect>
                                  </p:childTnLst>
                                </p:cTn>
                              </p:par>
                              <p:par>
                                <p:cTn id="170" presetID="4" presetClass="entr" presetSubtype="16" fill="hold" grpId="0" nodeType="withEffect">
                                  <p:stCondLst>
                                    <p:cond delay="0"/>
                                  </p:stCondLst>
                                  <p:childTnLst>
                                    <p:set>
                                      <p:cBhvr>
                                        <p:cTn id="171" dur="1" fill="hold">
                                          <p:stCondLst>
                                            <p:cond delay="0"/>
                                          </p:stCondLst>
                                        </p:cTn>
                                        <p:tgtEl>
                                          <p:spTgt spid="109"/>
                                        </p:tgtEl>
                                        <p:attrNameLst>
                                          <p:attrName>style.visibility</p:attrName>
                                        </p:attrNameLst>
                                      </p:cBhvr>
                                      <p:to>
                                        <p:strVal val="visible"/>
                                      </p:to>
                                    </p:set>
                                    <p:animEffect transition="in" filter="box(in)">
                                      <p:cBhvr>
                                        <p:cTn id="172" dur="500"/>
                                        <p:tgtEl>
                                          <p:spTgt spid="109"/>
                                        </p:tgtEl>
                                      </p:cBhvr>
                                    </p:animEffect>
                                  </p:childTnLst>
                                </p:cTn>
                              </p:par>
                              <p:par>
                                <p:cTn id="173" presetID="4" presetClass="entr" presetSubtype="16" fill="hold" grpId="0" nodeType="withEffect">
                                  <p:stCondLst>
                                    <p:cond delay="0"/>
                                  </p:stCondLst>
                                  <p:childTnLst>
                                    <p:set>
                                      <p:cBhvr>
                                        <p:cTn id="174" dur="1" fill="hold">
                                          <p:stCondLst>
                                            <p:cond delay="0"/>
                                          </p:stCondLst>
                                        </p:cTn>
                                        <p:tgtEl>
                                          <p:spTgt spid="110"/>
                                        </p:tgtEl>
                                        <p:attrNameLst>
                                          <p:attrName>style.visibility</p:attrName>
                                        </p:attrNameLst>
                                      </p:cBhvr>
                                      <p:to>
                                        <p:strVal val="visible"/>
                                      </p:to>
                                    </p:set>
                                    <p:animEffect transition="in" filter="box(in)">
                                      <p:cBhvr>
                                        <p:cTn id="175" dur="500"/>
                                        <p:tgtEl>
                                          <p:spTgt spid="110"/>
                                        </p:tgtEl>
                                      </p:cBhvr>
                                    </p:animEffect>
                                  </p:childTnLst>
                                </p:cTn>
                              </p:par>
                            </p:childTnLst>
                          </p:cTn>
                        </p:par>
                      </p:childTnLst>
                    </p:cTn>
                  </p:par>
                  <p:par>
                    <p:cTn id="176" fill="hold">
                      <p:stCondLst>
                        <p:cond delay="indefinite"/>
                      </p:stCondLst>
                      <p:childTnLst>
                        <p:par>
                          <p:cTn id="177" fill="hold">
                            <p:stCondLst>
                              <p:cond delay="0"/>
                            </p:stCondLst>
                            <p:childTnLst>
                              <p:par>
                                <p:cTn id="178" presetID="4" presetClass="entr" presetSubtype="16" fill="hold" grpId="0" nodeType="clickEffect">
                                  <p:stCondLst>
                                    <p:cond delay="0"/>
                                  </p:stCondLst>
                                  <p:childTnLst>
                                    <p:set>
                                      <p:cBhvr>
                                        <p:cTn id="179" dur="1" fill="hold">
                                          <p:stCondLst>
                                            <p:cond delay="0"/>
                                          </p:stCondLst>
                                        </p:cTn>
                                        <p:tgtEl>
                                          <p:spTgt spid="4"/>
                                        </p:tgtEl>
                                        <p:attrNameLst>
                                          <p:attrName>style.visibility</p:attrName>
                                        </p:attrNameLst>
                                      </p:cBhvr>
                                      <p:to>
                                        <p:strVal val="visible"/>
                                      </p:to>
                                    </p:set>
                                    <p:animEffect transition="in" filter="box(in)">
                                      <p:cBhvr>
                                        <p:cTn id="180" dur="500"/>
                                        <p:tgtEl>
                                          <p:spTgt spid="4"/>
                                        </p:tgtEl>
                                      </p:cBhvr>
                                    </p:animEffect>
                                  </p:childTnLst>
                                </p:cTn>
                              </p:par>
                              <p:par>
                                <p:cTn id="181" presetID="4" presetClass="entr" presetSubtype="16" fill="hold" grpId="0" nodeType="withEffect">
                                  <p:stCondLst>
                                    <p:cond delay="0"/>
                                  </p:stCondLst>
                                  <p:childTnLst>
                                    <p:set>
                                      <p:cBhvr>
                                        <p:cTn id="182" dur="1" fill="hold">
                                          <p:stCondLst>
                                            <p:cond delay="0"/>
                                          </p:stCondLst>
                                        </p:cTn>
                                        <p:tgtEl>
                                          <p:spTgt spid="51"/>
                                        </p:tgtEl>
                                        <p:attrNameLst>
                                          <p:attrName>style.visibility</p:attrName>
                                        </p:attrNameLst>
                                      </p:cBhvr>
                                      <p:to>
                                        <p:strVal val="visible"/>
                                      </p:to>
                                    </p:set>
                                    <p:animEffect transition="in" filter="box(in)">
                                      <p:cBhvr>
                                        <p:cTn id="183" dur="500"/>
                                        <p:tgtEl>
                                          <p:spTgt spid="51"/>
                                        </p:tgtEl>
                                      </p:cBhvr>
                                    </p:animEffect>
                                  </p:childTnLst>
                                </p:cTn>
                              </p:par>
                              <p:par>
                                <p:cTn id="184" presetID="4" presetClass="entr" presetSubtype="16" fill="hold" grpId="0" nodeType="withEffect">
                                  <p:stCondLst>
                                    <p:cond delay="0"/>
                                  </p:stCondLst>
                                  <p:childTnLst>
                                    <p:set>
                                      <p:cBhvr>
                                        <p:cTn id="185" dur="1" fill="hold">
                                          <p:stCondLst>
                                            <p:cond delay="0"/>
                                          </p:stCondLst>
                                        </p:cTn>
                                        <p:tgtEl>
                                          <p:spTgt spid="52"/>
                                        </p:tgtEl>
                                        <p:attrNameLst>
                                          <p:attrName>style.visibility</p:attrName>
                                        </p:attrNameLst>
                                      </p:cBhvr>
                                      <p:to>
                                        <p:strVal val="visible"/>
                                      </p:to>
                                    </p:set>
                                    <p:animEffect transition="in" filter="box(in)">
                                      <p:cBhvr>
                                        <p:cTn id="186" dur="500"/>
                                        <p:tgtEl>
                                          <p:spTgt spid="52"/>
                                        </p:tgtEl>
                                      </p:cBhvr>
                                    </p:animEffect>
                                  </p:childTnLst>
                                </p:cTn>
                              </p:par>
                              <p:par>
                                <p:cTn id="187" presetID="4" presetClass="entr" presetSubtype="16" fill="hold" grpId="0" nodeType="withEffect">
                                  <p:stCondLst>
                                    <p:cond delay="0"/>
                                  </p:stCondLst>
                                  <p:childTnLst>
                                    <p:set>
                                      <p:cBhvr>
                                        <p:cTn id="188" dur="1" fill="hold">
                                          <p:stCondLst>
                                            <p:cond delay="0"/>
                                          </p:stCondLst>
                                        </p:cTn>
                                        <p:tgtEl>
                                          <p:spTgt spid="53"/>
                                        </p:tgtEl>
                                        <p:attrNameLst>
                                          <p:attrName>style.visibility</p:attrName>
                                        </p:attrNameLst>
                                      </p:cBhvr>
                                      <p:to>
                                        <p:strVal val="visible"/>
                                      </p:to>
                                    </p:set>
                                    <p:animEffect transition="in" filter="box(in)">
                                      <p:cBhvr>
                                        <p:cTn id="189" dur="500"/>
                                        <p:tgtEl>
                                          <p:spTgt spid="53"/>
                                        </p:tgtEl>
                                      </p:cBhvr>
                                    </p:animEffect>
                                  </p:childTnLst>
                                </p:cTn>
                              </p:par>
                              <p:par>
                                <p:cTn id="190" presetID="4" presetClass="entr" presetSubtype="16" fill="hold" grpId="0" nodeType="withEffect">
                                  <p:stCondLst>
                                    <p:cond delay="0"/>
                                  </p:stCondLst>
                                  <p:childTnLst>
                                    <p:set>
                                      <p:cBhvr>
                                        <p:cTn id="191" dur="1" fill="hold">
                                          <p:stCondLst>
                                            <p:cond delay="0"/>
                                          </p:stCondLst>
                                        </p:cTn>
                                        <p:tgtEl>
                                          <p:spTgt spid="54"/>
                                        </p:tgtEl>
                                        <p:attrNameLst>
                                          <p:attrName>style.visibility</p:attrName>
                                        </p:attrNameLst>
                                      </p:cBhvr>
                                      <p:to>
                                        <p:strVal val="visible"/>
                                      </p:to>
                                    </p:set>
                                    <p:animEffect transition="in" filter="box(in)">
                                      <p:cBhvr>
                                        <p:cTn id="192" dur="500"/>
                                        <p:tgtEl>
                                          <p:spTgt spid="54"/>
                                        </p:tgtEl>
                                      </p:cBhvr>
                                    </p:animEffect>
                                  </p:childTnLst>
                                </p:cTn>
                              </p:par>
                              <p:par>
                                <p:cTn id="193" presetID="4" presetClass="entr" presetSubtype="16" fill="hold" grpId="0" nodeType="withEffect">
                                  <p:stCondLst>
                                    <p:cond delay="0"/>
                                  </p:stCondLst>
                                  <p:childTnLst>
                                    <p:set>
                                      <p:cBhvr>
                                        <p:cTn id="194" dur="1" fill="hold">
                                          <p:stCondLst>
                                            <p:cond delay="0"/>
                                          </p:stCondLst>
                                        </p:cTn>
                                        <p:tgtEl>
                                          <p:spTgt spid="55"/>
                                        </p:tgtEl>
                                        <p:attrNameLst>
                                          <p:attrName>style.visibility</p:attrName>
                                        </p:attrNameLst>
                                      </p:cBhvr>
                                      <p:to>
                                        <p:strVal val="visible"/>
                                      </p:to>
                                    </p:set>
                                    <p:animEffect transition="in" filter="box(in)">
                                      <p:cBhvr>
                                        <p:cTn id="195" dur="500"/>
                                        <p:tgtEl>
                                          <p:spTgt spid="55"/>
                                        </p:tgtEl>
                                      </p:cBhvr>
                                    </p:animEffect>
                                  </p:childTnLst>
                                </p:cTn>
                              </p:par>
                              <p:par>
                                <p:cTn id="196" presetID="4" presetClass="entr" presetSubtype="16" fill="hold" grpId="0" nodeType="withEffect">
                                  <p:stCondLst>
                                    <p:cond delay="0"/>
                                  </p:stCondLst>
                                  <p:childTnLst>
                                    <p:set>
                                      <p:cBhvr>
                                        <p:cTn id="197" dur="1" fill="hold">
                                          <p:stCondLst>
                                            <p:cond delay="0"/>
                                          </p:stCondLst>
                                        </p:cTn>
                                        <p:tgtEl>
                                          <p:spTgt spid="56"/>
                                        </p:tgtEl>
                                        <p:attrNameLst>
                                          <p:attrName>style.visibility</p:attrName>
                                        </p:attrNameLst>
                                      </p:cBhvr>
                                      <p:to>
                                        <p:strVal val="visible"/>
                                      </p:to>
                                    </p:set>
                                    <p:animEffect transition="in" filter="box(in)">
                                      <p:cBhvr>
                                        <p:cTn id="198" dur="500"/>
                                        <p:tgtEl>
                                          <p:spTgt spid="56"/>
                                        </p:tgtEl>
                                      </p:cBhvr>
                                    </p:animEffect>
                                  </p:childTnLst>
                                </p:cTn>
                              </p:par>
                              <p:par>
                                <p:cTn id="199" presetID="4" presetClass="entr" presetSubtype="16" fill="hold" grpId="0" nodeType="withEffect">
                                  <p:stCondLst>
                                    <p:cond delay="0"/>
                                  </p:stCondLst>
                                  <p:childTnLst>
                                    <p:set>
                                      <p:cBhvr>
                                        <p:cTn id="200" dur="1" fill="hold">
                                          <p:stCondLst>
                                            <p:cond delay="0"/>
                                          </p:stCondLst>
                                        </p:cTn>
                                        <p:tgtEl>
                                          <p:spTgt spid="57"/>
                                        </p:tgtEl>
                                        <p:attrNameLst>
                                          <p:attrName>style.visibility</p:attrName>
                                        </p:attrNameLst>
                                      </p:cBhvr>
                                      <p:to>
                                        <p:strVal val="visible"/>
                                      </p:to>
                                    </p:set>
                                    <p:animEffect transition="in" filter="box(in)">
                                      <p:cBhvr>
                                        <p:cTn id="201" dur="500"/>
                                        <p:tgtEl>
                                          <p:spTgt spid="57"/>
                                        </p:tgtEl>
                                      </p:cBhvr>
                                    </p:animEffect>
                                  </p:childTnLst>
                                </p:cTn>
                              </p:par>
                              <p:par>
                                <p:cTn id="202" presetID="4" presetClass="entr" presetSubtype="16" fill="hold" grpId="0" nodeType="withEffect">
                                  <p:stCondLst>
                                    <p:cond delay="0"/>
                                  </p:stCondLst>
                                  <p:childTnLst>
                                    <p:set>
                                      <p:cBhvr>
                                        <p:cTn id="203" dur="1" fill="hold">
                                          <p:stCondLst>
                                            <p:cond delay="0"/>
                                          </p:stCondLst>
                                        </p:cTn>
                                        <p:tgtEl>
                                          <p:spTgt spid="58"/>
                                        </p:tgtEl>
                                        <p:attrNameLst>
                                          <p:attrName>style.visibility</p:attrName>
                                        </p:attrNameLst>
                                      </p:cBhvr>
                                      <p:to>
                                        <p:strVal val="visible"/>
                                      </p:to>
                                    </p:set>
                                    <p:animEffect transition="in" filter="box(in)">
                                      <p:cBhvr>
                                        <p:cTn id="204" dur="500"/>
                                        <p:tgtEl>
                                          <p:spTgt spid="58"/>
                                        </p:tgtEl>
                                      </p:cBhvr>
                                    </p:animEffect>
                                  </p:childTnLst>
                                </p:cTn>
                              </p:par>
                              <p:par>
                                <p:cTn id="205" presetID="4" presetClass="entr" presetSubtype="16" fill="hold" grpId="0" nodeType="withEffect">
                                  <p:stCondLst>
                                    <p:cond delay="0"/>
                                  </p:stCondLst>
                                  <p:childTnLst>
                                    <p:set>
                                      <p:cBhvr>
                                        <p:cTn id="206" dur="1" fill="hold">
                                          <p:stCondLst>
                                            <p:cond delay="0"/>
                                          </p:stCondLst>
                                        </p:cTn>
                                        <p:tgtEl>
                                          <p:spTgt spid="59"/>
                                        </p:tgtEl>
                                        <p:attrNameLst>
                                          <p:attrName>style.visibility</p:attrName>
                                        </p:attrNameLst>
                                      </p:cBhvr>
                                      <p:to>
                                        <p:strVal val="visible"/>
                                      </p:to>
                                    </p:set>
                                    <p:animEffect transition="in" filter="box(in)">
                                      <p:cBhvr>
                                        <p:cTn id="207" dur="500"/>
                                        <p:tgtEl>
                                          <p:spTgt spid="59"/>
                                        </p:tgtEl>
                                      </p:cBhvr>
                                    </p:animEffect>
                                  </p:childTnLst>
                                </p:cTn>
                              </p:par>
                              <p:par>
                                <p:cTn id="208" presetID="4" presetClass="entr" presetSubtype="16" fill="hold" grpId="0" nodeType="withEffect">
                                  <p:stCondLst>
                                    <p:cond delay="0"/>
                                  </p:stCondLst>
                                  <p:childTnLst>
                                    <p:set>
                                      <p:cBhvr>
                                        <p:cTn id="209" dur="1" fill="hold">
                                          <p:stCondLst>
                                            <p:cond delay="0"/>
                                          </p:stCondLst>
                                        </p:cTn>
                                        <p:tgtEl>
                                          <p:spTgt spid="60"/>
                                        </p:tgtEl>
                                        <p:attrNameLst>
                                          <p:attrName>style.visibility</p:attrName>
                                        </p:attrNameLst>
                                      </p:cBhvr>
                                      <p:to>
                                        <p:strVal val="visible"/>
                                      </p:to>
                                    </p:set>
                                    <p:animEffect transition="in" filter="box(in)">
                                      <p:cBhvr>
                                        <p:cTn id="210" dur="500"/>
                                        <p:tgtEl>
                                          <p:spTgt spid="60"/>
                                        </p:tgtEl>
                                      </p:cBhvr>
                                    </p:animEffect>
                                  </p:childTnLst>
                                </p:cTn>
                              </p:par>
                              <p:par>
                                <p:cTn id="211" presetID="4" presetClass="entr" presetSubtype="16" fill="hold" grpId="0" nodeType="withEffect">
                                  <p:stCondLst>
                                    <p:cond delay="0"/>
                                  </p:stCondLst>
                                  <p:childTnLst>
                                    <p:set>
                                      <p:cBhvr>
                                        <p:cTn id="212" dur="1" fill="hold">
                                          <p:stCondLst>
                                            <p:cond delay="0"/>
                                          </p:stCondLst>
                                        </p:cTn>
                                        <p:tgtEl>
                                          <p:spTgt spid="61"/>
                                        </p:tgtEl>
                                        <p:attrNameLst>
                                          <p:attrName>style.visibility</p:attrName>
                                        </p:attrNameLst>
                                      </p:cBhvr>
                                      <p:to>
                                        <p:strVal val="visible"/>
                                      </p:to>
                                    </p:set>
                                    <p:animEffect transition="in" filter="box(in)">
                                      <p:cBhvr>
                                        <p:cTn id="213" dur="500"/>
                                        <p:tgtEl>
                                          <p:spTgt spid="61"/>
                                        </p:tgtEl>
                                      </p:cBhvr>
                                    </p:animEffect>
                                  </p:childTnLst>
                                </p:cTn>
                              </p:par>
                              <p:par>
                                <p:cTn id="214" presetID="4" presetClass="entr" presetSubtype="16" fill="hold" grpId="0" nodeType="withEffect">
                                  <p:stCondLst>
                                    <p:cond delay="0"/>
                                  </p:stCondLst>
                                  <p:childTnLst>
                                    <p:set>
                                      <p:cBhvr>
                                        <p:cTn id="215" dur="1" fill="hold">
                                          <p:stCondLst>
                                            <p:cond delay="0"/>
                                          </p:stCondLst>
                                        </p:cTn>
                                        <p:tgtEl>
                                          <p:spTgt spid="62"/>
                                        </p:tgtEl>
                                        <p:attrNameLst>
                                          <p:attrName>style.visibility</p:attrName>
                                        </p:attrNameLst>
                                      </p:cBhvr>
                                      <p:to>
                                        <p:strVal val="visible"/>
                                      </p:to>
                                    </p:set>
                                    <p:animEffect transition="in" filter="box(in)">
                                      <p:cBhvr>
                                        <p:cTn id="216" dur="500"/>
                                        <p:tgtEl>
                                          <p:spTgt spid="62"/>
                                        </p:tgtEl>
                                      </p:cBhvr>
                                    </p:animEffect>
                                  </p:childTnLst>
                                </p:cTn>
                              </p:par>
                              <p:par>
                                <p:cTn id="217" presetID="4" presetClass="entr" presetSubtype="16" fill="hold" grpId="0" nodeType="withEffect">
                                  <p:stCondLst>
                                    <p:cond delay="0"/>
                                  </p:stCondLst>
                                  <p:childTnLst>
                                    <p:set>
                                      <p:cBhvr>
                                        <p:cTn id="218" dur="1" fill="hold">
                                          <p:stCondLst>
                                            <p:cond delay="0"/>
                                          </p:stCondLst>
                                        </p:cTn>
                                        <p:tgtEl>
                                          <p:spTgt spid="63"/>
                                        </p:tgtEl>
                                        <p:attrNameLst>
                                          <p:attrName>style.visibility</p:attrName>
                                        </p:attrNameLst>
                                      </p:cBhvr>
                                      <p:to>
                                        <p:strVal val="visible"/>
                                      </p:to>
                                    </p:set>
                                    <p:animEffect transition="in" filter="box(in)">
                                      <p:cBhvr>
                                        <p:cTn id="219" dur="500"/>
                                        <p:tgtEl>
                                          <p:spTgt spid="63"/>
                                        </p:tgtEl>
                                      </p:cBhvr>
                                    </p:animEffect>
                                  </p:childTnLst>
                                </p:cTn>
                              </p:par>
                              <p:par>
                                <p:cTn id="220" presetID="4" presetClass="entr" presetSubtype="16" fill="hold" grpId="0" nodeType="withEffect">
                                  <p:stCondLst>
                                    <p:cond delay="0"/>
                                  </p:stCondLst>
                                  <p:childTnLst>
                                    <p:set>
                                      <p:cBhvr>
                                        <p:cTn id="221" dur="1" fill="hold">
                                          <p:stCondLst>
                                            <p:cond delay="0"/>
                                          </p:stCondLst>
                                        </p:cTn>
                                        <p:tgtEl>
                                          <p:spTgt spid="64"/>
                                        </p:tgtEl>
                                        <p:attrNameLst>
                                          <p:attrName>style.visibility</p:attrName>
                                        </p:attrNameLst>
                                      </p:cBhvr>
                                      <p:to>
                                        <p:strVal val="visible"/>
                                      </p:to>
                                    </p:set>
                                    <p:animEffect transition="in" filter="box(in)">
                                      <p:cBhvr>
                                        <p:cTn id="222" dur="500"/>
                                        <p:tgtEl>
                                          <p:spTgt spid="64"/>
                                        </p:tgtEl>
                                      </p:cBhvr>
                                    </p:animEffect>
                                  </p:childTnLst>
                                </p:cTn>
                              </p:par>
                              <p:par>
                                <p:cTn id="223" presetID="4" presetClass="entr" presetSubtype="16" fill="hold" grpId="0" nodeType="withEffect">
                                  <p:stCondLst>
                                    <p:cond delay="0"/>
                                  </p:stCondLst>
                                  <p:childTnLst>
                                    <p:set>
                                      <p:cBhvr>
                                        <p:cTn id="224" dur="1" fill="hold">
                                          <p:stCondLst>
                                            <p:cond delay="0"/>
                                          </p:stCondLst>
                                        </p:cTn>
                                        <p:tgtEl>
                                          <p:spTgt spid="65"/>
                                        </p:tgtEl>
                                        <p:attrNameLst>
                                          <p:attrName>style.visibility</p:attrName>
                                        </p:attrNameLst>
                                      </p:cBhvr>
                                      <p:to>
                                        <p:strVal val="visible"/>
                                      </p:to>
                                    </p:set>
                                    <p:animEffect transition="in" filter="box(in)">
                                      <p:cBhvr>
                                        <p:cTn id="225" dur="500"/>
                                        <p:tgtEl>
                                          <p:spTgt spid="65"/>
                                        </p:tgtEl>
                                      </p:cBhvr>
                                    </p:animEffect>
                                  </p:childTnLst>
                                </p:cTn>
                              </p:par>
                              <p:par>
                                <p:cTn id="226" presetID="4" presetClass="entr" presetSubtype="16" fill="hold" grpId="0" nodeType="withEffect">
                                  <p:stCondLst>
                                    <p:cond delay="0"/>
                                  </p:stCondLst>
                                  <p:childTnLst>
                                    <p:set>
                                      <p:cBhvr>
                                        <p:cTn id="227" dur="1" fill="hold">
                                          <p:stCondLst>
                                            <p:cond delay="0"/>
                                          </p:stCondLst>
                                        </p:cTn>
                                        <p:tgtEl>
                                          <p:spTgt spid="66"/>
                                        </p:tgtEl>
                                        <p:attrNameLst>
                                          <p:attrName>style.visibility</p:attrName>
                                        </p:attrNameLst>
                                      </p:cBhvr>
                                      <p:to>
                                        <p:strVal val="visible"/>
                                      </p:to>
                                    </p:set>
                                    <p:animEffect transition="in" filter="box(in)">
                                      <p:cBhvr>
                                        <p:cTn id="228" dur="500"/>
                                        <p:tgtEl>
                                          <p:spTgt spid="66"/>
                                        </p:tgtEl>
                                      </p:cBhvr>
                                    </p:animEffect>
                                  </p:childTnLst>
                                </p:cTn>
                              </p:par>
                              <p:par>
                                <p:cTn id="229" presetID="4" presetClass="entr" presetSubtype="16" fill="hold" grpId="0" nodeType="withEffect">
                                  <p:stCondLst>
                                    <p:cond delay="0"/>
                                  </p:stCondLst>
                                  <p:childTnLst>
                                    <p:set>
                                      <p:cBhvr>
                                        <p:cTn id="230" dur="1" fill="hold">
                                          <p:stCondLst>
                                            <p:cond delay="0"/>
                                          </p:stCondLst>
                                        </p:cTn>
                                        <p:tgtEl>
                                          <p:spTgt spid="67"/>
                                        </p:tgtEl>
                                        <p:attrNameLst>
                                          <p:attrName>style.visibility</p:attrName>
                                        </p:attrNameLst>
                                      </p:cBhvr>
                                      <p:to>
                                        <p:strVal val="visible"/>
                                      </p:to>
                                    </p:set>
                                    <p:animEffect transition="in" filter="box(in)">
                                      <p:cBhvr>
                                        <p:cTn id="231" dur="500"/>
                                        <p:tgtEl>
                                          <p:spTgt spid="67"/>
                                        </p:tgtEl>
                                      </p:cBhvr>
                                    </p:animEffect>
                                  </p:childTnLst>
                                </p:cTn>
                              </p:par>
                              <p:par>
                                <p:cTn id="232" presetID="4" presetClass="entr" presetSubtype="16" fill="hold" grpId="0" nodeType="withEffect">
                                  <p:stCondLst>
                                    <p:cond delay="0"/>
                                  </p:stCondLst>
                                  <p:childTnLst>
                                    <p:set>
                                      <p:cBhvr>
                                        <p:cTn id="233" dur="1" fill="hold">
                                          <p:stCondLst>
                                            <p:cond delay="0"/>
                                          </p:stCondLst>
                                        </p:cTn>
                                        <p:tgtEl>
                                          <p:spTgt spid="68"/>
                                        </p:tgtEl>
                                        <p:attrNameLst>
                                          <p:attrName>style.visibility</p:attrName>
                                        </p:attrNameLst>
                                      </p:cBhvr>
                                      <p:to>
                                        <p:strVal val="visible"/>
                                      </p:to>
                                    </p:set>
                                    <p:animEffect transition="in" filter="box(in)">
                                      <p:cBhvr>
                                        <p:cTn id="234" dur="500"/>
                                        <p:tgtEl>
                                          <p:spTgt spid="68"/>
                                        </p:tgtEl>
                                      </p:cBhvr>
                                    </p:animEffect>
                                  </p:childTnLst>
                                </p:cTn>
                              </p:par>
                              <p:par>
                                <p:cTn id="235" presetID="4" presetClass="entr" presetSubtype="16" fill="hold" grpId="0" nodeType="withEffect">
                                  <p:stCondLst>
                                    <p:cond delay="0"/>
                                  </p:stCondLst>
                                  <p:childTnLst>
                                    <p:set>
                                      <p:cBhvr>
                                        <p:cTn id="236" dur="1" fill="hold">
                                          <p:stCondLst>
                                            <p:cond delay="0"/>
                                          </p:stCondLst>
                                        </p:cTn>
                                        <p:tgtEl>
                                          <p:spTgt spid="69"/>
                                        </p:tgtEl>
                                        <p:attrNameLst>
                                          <p:attrName>style.visibility</p:attrName>
                                        </p:attrNameLst>
                                      </p:cBhvr>
                                      <p:to>
                                        <p:strVal val="visible"/>
                                      </p:to>
                                    </p:set>
                                    <p:animEffect transition="in" filter="box(in)">
                                      <p:cBhvr>
                                        <p:cTn id="237" dur="500"/>
                                        <p:tgtEl>
                                          <p:spTgt spid="69"/>
                                        </p:tgtEl>
                                      </p:cBhvr>
                                    </p:animEffect>
                                  </p:childTnLst>
                                </p:cTn>
                              </p:par>
                              <p:par>
                                <p:cTn id="238" presetID="4" presetClass="entr" presetSubtype="16" fill="hold" grpId="0" nodeType="withEffect">
                                  <p:stCondLst>
                                    <p:cond delay="0"/>
                                  </p:stCondLst>
                                  <p:childTnLst>
                                    <p:set>
                                      <p:cBhvr>
                                        <p:cTn id="239" dur="1" fill="hold">
                                          <p:stCondLst>
                                            <p:cond delay="0"/>
                                          </p:stCondLst>
                                        </p:cTn>
                                        <p:tgtEl>
                                          <p:spTgt spid="70"/>
                                        </p:tgtEl>
                                        <p:attrNameLst>
                                          <p:attrName>style.visibility</p:attrName>
                                        </p:attrNameLst>
                                      </p:cBhvr>
                                      <p:to>
                                        <p:strVal val="visible"/>
                                      </p:to>
                                    </p:set>
                                    <p:animEffect transition="in" filter="box(in)">
                                      <p:cBhvr>
                                        <p:cTn id="240" dur="500"/>
                                        <p:tgtEl>
                                          <p:spTgt spid="70"/>
                                        </p:tgtEl>
                                      </p:cBhvr>
                                    </p:animEffect>
                                  </p:childTnLst>
                                </p:cTn>
                              </p:par>
                              <p:par>
                                <p:cTn id="241" presetID="4" presetClass="entr" presetSubtype="16" fill="hold" grpId="0" nodeType="withEffect">
                                  <p:stCondLst>
                                    <p:cond delay="0"/>
                                  </p:stCondLst>
                                  <p:childTnLst>
                                    <p:set>
                                      <p:cBhvr>
                                        <p:cTn id="242" dur="1" fill="hold">
                                          <p:stCondLst>
                                            <p:cond delay="0"/>
                                          </p:stCondLst>
                                        </p:cTn>
                                        <p:tgtEl>
                                          <p:spTgt spid="71"/>
                                        </p:tgtEl>
                                        <p:attrNameLst>
                                          <p:attrName>style.visibility</p:attrName>
                                        </p:attrNameLst>
                                      </p:cBhvr>
                                      <p:to>
                                        <p:strVal val="visible"/>
                                      </p:to>
                                    </p:set>
                                    <p:animEffect transition="in" filter="box(in)">
                                      <p:cBhvr>
                                        <p:cTn id="243" dur="500"/>
                                        <p:tgtEl>
                                          <p:spTgt spid="71"/>
                                        </p:tgtEl>
                                      </p:cBhvr>
                                    </p:animEffect>
                                  </p:childTnLst>
                                </p:cTn>
                              </p:par>
                              <p:par>
                                <p:cTn id="244" presetID="4" presetClass="entr" presetSubtype="16" fill="hold" grpId="0" nodeType="withEffect">
                                  <p:stCondLst>
                                    <p:cond delay="0"/>
                                  </p:stCondLst>
                                  <p:childTnLst>
                                    <p:set>
                                      <p:cBhvr>
                                        <p:cTn id="245" dur="1" fill="hold">
                                          <p:stCondLst>
                                            <p:cond delay="0"/>
                                          </p:stCondLst>
                                        </p:cTn>
                                        <p:tgtEl>
                                          <p:spTgt spid="72"/>
                                        </p:tgtEl>
                                        <p:attrNameLst>
                                          <p:attrName>style.visibility</p:attrName>
                                        </p:attrNameLst>
                                      </p:cBhvr>
                                      <p:to>
                                        <p:strVal val="visible"/>
                                      </p:to>
                                    </p:set>
                                    <p:animEffect transition="in" filter="box(in)">
                                      <p:cBhvr>
                                        <p:cTn id="246" dur="500"/>
                                        <p:tgtEl>
                                          <p:spTgt spid="72"/>
                                        </p:tgtEl>
                                      </p:cBhvr>
                                    </p:animEffect>
                                  </p:childTnLst>
                                </p:cTn>
                              </p:par>
                              <p:par>
                                <p:cTn id="247" presetID="4" presetClass="entr" presetSubtype="16" fill="hold" grpId="0" nodeType="withEffect">
                                  <p:stCondLst>
                                    <p:cond delay="0"/>
                                  </p:stCondLst>
                                  <p:childTnLst>
                                    <p:set>
                                      <p:cBhvr>
                                        <p:cTn id="248" dur="1" fill="hold">
                                          <p:stCondLst>
                                            <p:cond delay="0"/>
                                          </p:stCondLst>
                                        </p:cTn>
                                        <p:tgtEl>
                                          <p:spTgt spid="73"/>
                                        </p:tgtEl>
                                        <p:attrNameLst>
                                          <p:attrName>style.visibility</p:attrName>
                                        </p:attrNameLst>
                                      </p:cBhvr>
                                      <p:to>
                                        <p:strVal val="visible"/>
                                      </p:to>
                                    </p:set>
                                    <p:animEffect transition="in" filter="box(in)">
                                      <p:cBhvr>
                                        <p:cTn id="249" dur="500"/>
                                        <p:tgtEl>
                                          <p:spTgt spid="73"/>
                                        </p:tgtEl>
                                      </p:cBhvr>
                                    </p:animEffect>
                                  </p:childTnLst>
                                </p:cTn>
                              </p:par>
                              <p:par>
                                <p:cTn id="250" presetID="4" presetClass="entr" presetSubtype="16" fill="hold" grpId="0" nodeType="withEffect">
                                  <p:stCondLst>
                                    <p:cond delay="0"/>
                                  </p:stCondLst>
                                  <p:childTnLst>
                                    <p:set>
                                      <p:cBhvr>
                                        <p:cTn id="251" dur="1" fill="hold">
                                          <p:stCondLst>
                                            <p:cond delay="0"/>
                                          </p:stCondLst>
                                        </p:cTn>
                                        <p:tgtEl>
                                          <p:spTgt spid="74"/>
                                        </p:tgtEl>
                                        <p:attrNameLst>
                                          <p:attrName>style.visibility</p:attrName>
                                        </p:attrNameLst>
                                      </p:cBhvr>
                                      <p:to>
                                        <p:strVal val="visible"/>
                                      </p:to>
                                    </p:set>
                                    <p:animEffect transition="in" filter="box(in)">
                                      <p:cBhvr>
                                        <p:cTn id="252" dur="500"/>
                                        <p:tgtEl>
                                          <p:spTgt spid="74"/>
                                        </p:tgtEl>
                                      </p:cBhvr>
                                    </p:animEffect>
                                  </p:childTnLst>
                                </p:cTn>
                              </p:par>
                              <p:par>
                                <p:cTn id="253" presetID="4" presetClass="entr" presetSubtype="16" fill="hold" grpId="0" nodeType="withEffect">
                                  <p:stCondLst>
                                    <p:cond delay="0"/>
                                  </p:stCondLst>
                                  <p:childTnLst>
                                    <p:set>
                                      <p:cBhvr>
                                        <p:cTn id="254" dur="1" fill="hold">
                                          <p:stCondLst>
                                            <p:cond delay="0"/>
                                          </p:stCondLst>
                                        </p:cTn>
                                        <p:tgtEl>
                                          <p:spTgt spid="75"/>
                                        </p:tgtEl>
                                        <p:attrNameLst>
                                          <p:attrName>style.visibility</p:attrName>
                                        </p:attrNameLst>
                                      </p:cBhvr>
                                      <p:to>
                                        <p:strVal val="visible"/>
                                      </p:to>
                                    </p:set>
                                    <p:animEffect transition="in" filter="box(in)">
                                      <p:cBhvr>
                                        <p:cTn id="255" dur="500"/>
                                        <p:tgtEl>
                                          <p:spTgt spid="75"/>
                                        </p:tgtEl>
                                      </p:cBhvr>
                                    </p:animEffect>
                                  </p:childTnLst>
                                </p:cTn>
                              </p:par>
                              <p:par>
                                <p:cTn id="256" presetID="4" presetClass="entr" presetSubtype="16" fill="hold" grpId="0" nodeType="withEffect">
                                  <p:stCondLst>
                                    <p:cond delay="0"/>
                                  </p:stCondLst>
                                  <p:childTnLst>
                                    <p:set>
                                      <p:cBhvr>
                                        <p:cTn id="257" dur="1" fill="hold">
                                          <p:stCondLst>
                                            <p:cond delay="0"/>
                                          </p:stCondLst>
                                        </p:cTn>
                                        <p:tgtEl>
                                          <p:spTgt spid="76"/>
                                        </p:tgtEl>
                                        <p:attrNameLst>
                                          <p:attrName>style.visibility</p:attrName>
                                        </p:attrNameLst>
                                      </p:cBhvr>
                                      <p:to>
                                        <p:strVal val="visible"/>
                                      </p:to>
                                    </p:set>
                                    <p:animEffect transition="in" filter="box(in)">
                                      <p:cBhvr>
                                        <p:cTn id="258" dur="500"/>
                                        <p:tgtEl>
                                          <p:spTgt spid="76"/>
                                        </p:tgtEl>
                                      </p:cBhvr>
                                    </p:animEffect>
                                  </p:childTnLst>
                                </p:cTn>
                              </p:par>
                              <p:par>
                                <p:cTn id="259" presetID="4" presetClass="entr" presetSubtype="16" fill="hold" grpId="0" nodeType="withEffect">
                                  <p:stCondLst>
                                    <p:cond delay="0"/>
                                  </p:stCondLst>
                                  <p:childTnLst>
                                    <p:set>
                                      <p:cBhvr>
                                        <p:cTn id="260" dur="1" fill="hold">
                                          <p:stCondLst>
                                            <p:cond delay="0"/>
                                          </p:stCondLst>
                                        </p:cTn>
                                        <p:tgtEl>
                                          <p:spTgt spid="77"/>
                                        </p:tgtEl>
                                        <p:attrNameLst>
                                          <p:attrName>style.visibility</p:attrName>
                                        </p:attrNameLst>
                                      </p:cBhvr>
                                      <p:to>
                                        <p:strVal val="visible"/>
                                      </p:to>
                                    </p:set>
                                    <p:animEffect transition="in" filter="box(in)">
                                      <p:cBhvr>
                                        <p:cTn id="261" dur="500"/>
                                        <p:tgtEl>
                                          <p:spTgt spid="77"/>
                                        </p:tgtEl>
                                      </p:cBhvr>
                                    </p:animEffect>
                                  </p:childTnLst>
                                </p:cTn>
                              </p:par>
                              <p:par>
                                <p:cTn id="262" presetID="4" presetClass="entr" presetSubtype="16" fill="hold" grpId="0" nodeType="withEffect">
                                  <p:stCondLst>
                                    <p:cond delay="0"/>
                                  </p:stCondLst>
                                  <p:childTnLst>
                                    <p:set>
                                      <p:cBhvr>
                                        <p:cTn id="263" dur="1" fill="hold">
                                          <p:stCondLst>
                                            <p:cond delay="0"/>
                                          </p:stCondLst>
                                        </p:cTn>
                                        <p:tgtEl>
                                          <p:spTgt spid="78"/>
                                        </p:tgtEl>
                                        <p:attrNameLst>
                                          <p:attrName>style.visibility</p:attrName>
                                        </p:attrNameLst>
                                      </p:cBhvr>
                                      <p:to>
                                        <p:strVal val="visible"/>
                                      </p:to>
                                    </p:set>
                                    <p:animEffect transition="in" filter="box(in)">
                                      <p:cBhvr>
                                        <p:cTn id="264" dur="500"/>
                                        <p:tgtEl>
                                          <p:spTgt spid="78"/>
                                        </p:tgtEl>
                                      </p:cBhvr>
                                    </p:animEffect>
                                  </p:childTnLst>
                                </p:cTn>
                              </p:par>
                              <p:par>
                                <p:cTn id="265" presetID="4" presetClass="entr" presetSubtype="16" fill="hold" grpId="0" nodeType="withEffect">
                                  <p:stCondLst>
                                    <p:cond delay="0"/>
                                  </p:stCondLst>
                                  <p:childTnLst>
                                    <p:set>
                                      <p:cBhvr>
                                        <p:cTn id="266" dur="1" fill="hold">
                                          <p:stCondLst>
                                            <p:cond delay="0"/>
                                          </p:stCondLst>
                                        </p:cTn>
                                        <p:tgtEl>
                                          <p:spTgt spid="79"/>
                                        </p:tgtEl>
                                        <p:attrNameLst>
                                          <p:attrName>style.visibility</p:attrName>
                                        </p:attrNameLst>
                                      </p:cBhvr>
                                      <p:to>
                                        <p:strVal val="visible"/>
                                      </p:to>
                                    </p:set>
                                    <p:animEffect transition="in" filter="box(in)">
                                      <p:cBhvr>
                                        <p:cTn id="267" dur="500"/>
                                        <p:tgtEl>
                                          <p:spTgt spid="79"/>
                                        </p:tgtEl>
                                      </p:cBhvr>
                                    </p:animEffect>
                                  </p:childTnLst>
                                </p:cTn>
                              </p:par>
                              <p:par>
                                <p:cTn id="268" presetID="4" presetClass="entr" presetSubtype="16" fill="hold" grpId="0" nodeType="with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box(in)">
                                      <p:cBhvr>
                                        <p:cTn id="270" dur="500"/>
                                        <p:tgtEl>
                                          <p:spTgt spid="80"/>
                                        </p:tgtEl>
                                      </p:cBhvr>
                                    </p:animEffect>
                                  </p:childTnLst>
                                </p:cTn>
                              </p:par>
                              <p:par>
                                <p:cTn id="271" presetID="4" presetClass="entr" presetSubtype="16" fill="hold" grpId="0" nodeType="withEffect">
                                  <p:stCondLst>
                                    <p:cond delay="0"/>
                                  </p:stCondLst>
                                  <p:childTnLst>
                                    <p:set>
                                      <p:cBhvr>
                                        <p:cTn id="272" dur="1" fill="hold">
                                          <p:stCondLst>
                                            <p:cond delay="0"/>
                                          </p:stCondLst>
                                        </p:cTn>
                                        <p:tgtEl>
                                          <p:spTgt spid="81"/>
                                        </p:tgtEl>
                                        <p:attrNameLst>
                                          <p:attrName>style.visibility</p:attrName>
                                        </p:attrNameLst>
                                      </p:cBhvr>
                                      <p:to>
                                        <p:strVal val="visible"/>
                                      </p:to>
                                    </p:set>
                                    <p:animEffect transition="in" filter="box(in)">
                                      <p:cBhvr>
                                        <p:cTn id="273" dur="500"/>
                                        <p:tgtEl>
                                          <p:spTgt spid="81"/>
                                        </p:tgtEl>
                                      </p:cBhvr>
                                    </p:animEffect>
                                  </p:childTnLst>
                                </p:cTn>
                              </p:par>
                              <p:par>
                                <p:cTn id="274" presetID="4" presetClass="entr" presetSubtype="16" fill="hold" grpId="0" nodeType="withEffect">
                                  <p:stCondLst>
                                    <p:cond delay="0"/>
                                  </p:stCondLst>
                                  <p:childTnLst>
                                    <p:set>
                                      <p:cBhvr>
                                        <p:cTn id="275" dur="1" fill="hold">
                                          <p:stCondLst>
                                            <p:cond delay="0"/>
                                          </p:stCondLst>
                                        </p:cTn>
                                        <p:tgtEl>
                                          <p:spTgt spid="82"/>
                                        </p:tgtEl>
                                        <p:attrNameLst>
                                          <p:attrName>style.visibility</p:attrName>
                                        </p:attrNameLst>
                                      </p:cBhvr>
                                      <p:to>
                                        <p:strVal val="visible"/>
                                      </p:to>
                                    </p:set>
                                    <p:animEffect transition="in" filter="box(in)">
                                      <p:cBhvr>
                                        <p:cTn id="276" dur="500"/>
                                        <p:tgtEl>
                                          <p:spTgt spid="82"/>
                                        </p:tgtEl>
                                      </p:cBhvr>
                                    </p:animEffect>
                                  </p:childTnLst>
                                </p:cTn>
                              </p:par>
                              <p:par>
                                <p:cTn id="277" presetID="4" presetClass="entr" presetSubtype="16" fill="hold" grpId="0" nodeType="withEffect">
                                  <p:stCondLst>
                                    <p:cond delay="0"/>
                                  </p:stCondLst>
                                  <p:childTnLst>
                                    <p:set>
                                      <p:cBhvr>
                                        <p:cTn id="278" dur="1" fill="hold">
                                          <p:stCondLst>
                                            <p:cond delay="0"/>
                                          </p:stCondLst>
                                        </p:cTn>
                                        <p:tgtEl>
                                          <p:spTgt spid="83"/>
                                        </p:tgtEl>
                                        <p:attrNameLst>
                                          <p:attrName>style.visibility</p:attrName>
                                        </p:attrNameLst>
                                      </p:cBhvr>
                                      <p:to>
                                        <p:strVal val="visible"/>
                                      </p:to>
                                    </p:set>
                                    <p:animEffect transition="in" filter="box(in)">
                                      <p:cBhvr>
                                        <p:cTn id="279" dur="500"/>
                                        <p:tgtEl>
                                          <p:spTgt spid="83"/>
                                        </p:tgtEl>
                                      </p:cBhvr>
                                    </p:animEffect>
                                  </p:childTnLst>
                                </p:cTn>
                              </p:par>
                              <p:par>
                                <p:cTn id="280" presetID="4" presetClass="entr" presetSubtype="16" fill="hold" grpId="0" nodeType="withEffect">
                                  <p:stCondLst>
                                    <p:cond delay="0"/>
                                  </p:stCondLst>
                                  <p:childTnLst>
                                    <p:set>
                                      <p:cBhvr>
                                        <p:cTn id="281" dur="1" fill="hold">
                                          <p:stCondLst>
                                            <p:cond delay="0"/>
                                          </p:stCondLst>
                                        </p:cTn>
                                        <p:tgtEl>
                                          <p:spTgt spid="84"/>
                                        </p:tgtEl>
                                        <p:attrNameLst>
                                          <p:attrName>style.visibility</p:attrName>
                                        </p:attrNameLst>
                                      </p:cBhvr>
                                      <p:to>
                                        <p:strVal val="visible"/>
                                      </p:to>
                                    </p:set>
                                    <p:animEffect transition="in" filter="box(in)">
                                      <p:cBhvr>
                                        <p:cTn id="282" dur="500"/>
                                        <p:tgtEl>
                                          <p:spTgt spid="84"/>
                                        </p:tgtEl>
                                      </p:cBhvr>
                                    </p:animEffect>
                                  </p:childTnLst>
                                </p:cTn>
                              </p:par>
                              <p:par>
                                <p:cTn id="283" presetID="4" presetClass="entr" presetSubtype="16" fill="hold" grpId="0" nodeType="withEffect">
                                  <p:stCondLst>
                                    <p:cond delay="0"/>
                                  </p:stCondLst>
                                  <p:childTnLst>
                                    <p:set>
                                      <p:cBhvr>
                                        <p:cTn id="284" dur="1" fill="hold">
                                          <p:stCondLst>
                                            <p:cond delay="0"/>
                                          </p:stCondLst>
                                        </p:cTn>
                                        <p:tgtEl>
                                          <p:spTgt spid="85"/>
                                        </p:tgtEl>
                                        <p:attrNameLst>
                                          <p:attrName>style.visibility</p:attrName>
                                        </p:attrNameLst>
                                      </p:cBhvr>
                                      <p:to>
                                        <p:strVal val="visible"/>
                                      </p:to>
                                    </p:set>
                                    <p:animEffect transition="in" filter="box(in)">
                                      <p:cBhvr>
                                        <p:cTn id="285" dur="500"/>
                                        <p:tgtEl>
                                          <p:spTgt spid="85"/>
                                        </p:tgtEl>
                                      </p:cBhvr>
                                    </p:animEffect>
                                  </p:childTnLst>
                                </p:cTn>
                              </p:par>
                              <p:par>
                                <p:cTn id="286" presetID="4" presetClass="entr" presetSubtype="16" fill="hold" grpId="0" nodeType="withEffect">
                                  <p:stCondLst>
                                    <p:cond delay="0"/>
                                  </p:stCondLst>
                                  <p:childTnLst>
                                    <p:set>
                                      <p:cBhvr>
                                        <p:cTn id="287" dur="1" fill="hold">
                                          <p:stCondLst>
                                            <p:cond delay="0"/>
                                          </p:stCondLst>
                                        </p:cTn>
                                        <p:tgtEl>
                                          <p:spTgt spid="86"/>
                                        </p:tgtEl>
                                        <p:attrNameLst>
                                          <p:attrName>style.visibility</p:attrName>
                                        </p:attrNameLst>
                                      </p:cBhvr>
                                      <p:to>
                                        <p:strVal val="visible"/>
                                      </p:to>
                                    </p:set>
                                    <p:animEffect transition="in" filter="box(in)">
                                      <p:cBhvr>
                                        <p:cTn id="288" dur="500"/>
                                        <p:tgtEl>
                                          <p:spTgt spid="86"/>
                                        </p:tgtEl>
                                      </p:cBhvr>
                                    </p:animEffect>
                                  </p:childTnLst>
                                </p:cTn>
                              </p:par>
                              <p:par>
                                <p:cTn id="289" presetID="4" presetClass="entr" presetSubtype="16" fill="hold" grpId="0" nodeType="withEffect">
                                  <p:stCondLst>
                                    <p:cond delay="0"/>
                                  </p:stCondLst>
                                  <p:childTnLst>
                                    <p:set>
                                      <p:cBhvr>
                                        <p:cTn id="290" dur="1" fill="hold">
                                          <p:stCondLst>
                                            <p:cond delay="0"/>
                                          </p:stCondLst>
                                        </p:cTn>
                                        <p:tgtEl>
                                          <p:spTgt spid="87"/>
                                        </p:tgtEl>
                                        <p:attrNameLst>
                                          <p:attrName>style.visibility</p:attrName>
                                        </p:attrNameLst>
                                      </p:cBhvr>
                                      <p:to>
                                        <p:strVal val="visible"/>
                                      </p:to>
                                    </p:set>
                                    <p:animEffect transition="in" filter="box(in)">
                                      <p:cBhvr>
                                        <p:cTn id="291" dur="500"/>
                                        <p:tgtEl>
                                          <p:spTgt spid="87"/>
                                        </p:tgtEl>
                                      </p:cBhvr>
                                    </p:animEffect>
                                  </p:childTnLst>
                                </p:cTn>
                              </p:par>
                              <p:par>
                                <p:cTn id="292" presetID="4" presetClass="entr" presetSubtype="16" fill="hold" grpId="0" nodeType="withEffect">
                                  <p:stCondLst>
                                    <p:cond delay="0"/>
                                  </p:stCondLst>
                                  <p:childTnLst>
                                    <p:set>
                                      <p:cBhvr>
                                        <p:cTn id="293" dur="1" fill="hold">
                                          <p:stCondLst>
                                            <p:cond delay="0"/>
                                          </p:stCondLst>
                                        </p:cTn>
                                        <p:tgtEl>
                                          <p:spTgt spid="88"/>
                                        </p:tgtEl>
                                        <p:attrNameLst>
                                          <p:attrName>style.visibility</p:attrName>
                                        </p:attrNameLst>
                                      </p:cBhvr>
                                      <p:to>
                                        <p:strVal val="visible"/>
                                      </p:to>
                                    </p:set>
                                    <p:animEffect transition="in" filter="box(in)">
                                      <p:cBhvr>
                                        <p:cTn id="294" dur="500"/>
                                        <p:tgtEl>
                                          <p:spTgt spid="88"/>
                                        </p:tgtEl>
                                      </p:cBhvr>
                                    </p:animEffect>
                                  </p:childTnLst>
                                </p:cTn>
                              </p:par>
                              <p:par>
                                <p:cTn id="295" presetID="4" presetClass="entr" presetSubtype="16" fill="hold" grpId="0" nodeType="withEffect">
                                  <p:stCondLst>
                                    <p:cond delay="0"/>
                                  </p:stCondLst>
                                  <p:childTnLst>
                                    <p:set>
                                      <p:cBhvr>
                                        <p:cTn id="296" dur="1" fill="hold">
                                          <p:stCondLst>
                                            <p:cond delay="0"/>
                                          </p:stCondLst>
                                        </p:cTn>
                                        <p:tgtEl>
                                          <p:spTgt spid="89"/>
                                        </p:tgtEl>
                                        <p:attrNameLst>
                                          <p:attrName>style.visibility</p:attrName>
                                        </p:attrNameLst>
                                      </p:cBhvr>
                                      <p:to>
                                        <p:strVal val="visible"/>
                                      </p:to>
                                    </p:set>
                                    <p:animEffect transition="in" filter="box(in)">
                                      <p:cBhvr>
                                        <p:cTn id="297" dur="500"/>
                                        <p:tgtEl>
                                          <p:spTgt spid="89"/>
                                        </p:tgtEl>
                                      </p:cBhvr>
                                    </p:animEffect>
                                  </p:childTnLst>
                                </p:cTn>
                              </p:par>
                              <p:par>
                                <p:cTn id="298" presetID="4" presetClass="entr" presetSubtype="16" fill="hold" grpId="0" nodeType="withEffect">
                                  <p:stCondLst>
                                    <p:cond delay="0"/>
                                  </p:stCondLst>
                                  <p:childTnLst>
                                    <p:set>
                                      <p:cBhvr>
                                        <p:cTn id="299" dur="1" fill="hold">
                                          <p:stCondLst>
                                            <p:cond delay="0"/>
                                          </p:stCondLst>
                                        </p:cTn>
                                        <p:tgtEl>
                                          <p:spTgt spid="90"/>
                                        </p:tgtEl>
                                        <p:attrNameLst>
                                          <p:attrName>style.visibility</p:attrName>
                                        </p:attrNameLst>
                                      </p:cBhvr>
                                      <p:to>
                                        <p:strVal val="visible"/>
                                      </p:to>
                                    </p:set>
                                    <p:animEffect transition="in" filter="box(in)">
                                      <p:cBhvr>
                                        <p:cTn id="300" dur="500"/>
                                        <p:tgtEl>
                                          <p:spTgt spid="90"/>
                                        </p:tgtEl>
                                      </p:cBhvr>
                                    </p:animEffect>
                                  </p:childTnLst>
                                </p:cTn>
                              </p:par>
                              <p:par>
                                <p:cTn id="301" presetID="4" presetClass="entr" presetSubtype="16" fill="hold" grpId="0" nodeType="withEffect">
                                  <p:stCondLst>
                                    <p:cond delay="0"/>
                                  </p:stCondLst>
                                  <p:childTnLst>
                                    <p:set>
                                      <p:cBhvr>
                                        <p:cTn id="302" dur="1" fill="hold">
                                          <p:stCondLst>
                                            <p:cond delay="0"/>
                                          </p:stCondLst>
                                        </p:cTn>
                                        <p:tgtEl>
                                          <p:spTgt spid="91"/>
                                        </p:tgtEl>
                                        <p:attrNameLst>
                                          <p:attrName>style.visibility</p:attrName>
                                        </p:attrNameLst>
                                      </p:cBhvr>
                                      <p:to>
                                        <p:strVal val="visible"/>
                                      </p:to>
                                    </p:set>
                                    <p:animEffect transition="in" filter="box(in)">
                                      <p:cBhvr>
                                        <p:cTn id="303" dur="500"/>
                                        <p:tgtEl>
                                          <p:spTgt spid="91"/>
                                        </p:tgtEl>
                                      </p:cBhvr>
                                    </p:animEffect>
                                  </p:childTnLst>
                                </p:cTn>
                              </p:par>
                              <p:par>
                                <p:cTn id="304" presetID="4" presetClass="entr" presetSubtype="16" fill="hold" grpId="0" nodeType="withEffect">
                                  <p:stCondLst>
                                    <p:cond delay="0"/>
                                  </p:stCondLst>
                                  <p:childTnLst>
                                    <p:set>
                                      <p:cBhvr>
                                        <p:cTn id="305" dur="1" fill="hold">
                                          <p:stCondLst>
                                            <p:cond delay="0"/>
                                          </p:stCondLst>
                                        </p:cTn>
                                        <p:tgtEl>
                                          <p:spTgt spid="92"/>
                                        </p:tgtEl>
                                        <p:attrNameLst>
                                          <p:attrName>style.visibility</p:attrName>
                                        </p:attrNameLst>
                                      </p:cBhvr>
                                      <p:to>
                                        <p:strVal val="visible"/>
                                      </p:to>
                                    </p:set>
                                    <p:animEffect transition="in" filter="box(in)">
                                      <p:cBhvr>
                                        <p:cTn id="306" dur="500"/>
                                        <p:tgtEl>
                                          <p:spTgt spid="92"/>
                                        </p:tgtEl>
                                      </p:cBhvr>
                                    </p:animEffect>
                                  </p:childTnLst>
                                </p:cTn>
                              </p:par>
                              <p:par>
                                <p:cTn id="307" presetID="4" presetClass="entr" presetSubtype="16" fill="hold" grpId="0" nodeType="withEffect">
                                  <p:stCondLst>
                                    <p:cond delay="0"/>
                                  </p:stCondLst>
                                  <p:childTnLst>
                                    <p:set>
                                      <p:cBhvr>
                                        <p:cTn id="308" dur="1" fill="hold">
                                          <p:stCondLst>
                                            <p:cond delay="0"/>
                                          </p:stCondLst>
                                        </p:cTn>
                                        <p:tgtEl>
                                          <p:spTgt spid="93"/>
                                        </p:tgtEl>
                                        <p:attrNameLst>
                                          <p:attrName>style.visibility</p:attrName>
                                        </p:attrNameLst>
                                      </p:cBhvr>
                                      <p:to>
                                        <p:strVal val="visible"/>
                                      </p:to>
                                    </p:set>
                                    <p:animEffect transition="in" filter="box(in)">
                                      <p:cBhvr>
                                        <p:cTn id="309" dur="500"/>
                                        <p:tgtEl>
                                          <p:spTgt spid="93"/>
                                        </p:tgtEl>
                                      </p:cBhvr>
                                    </p:animEffect>
                                  </p:childTnLst>
                                </p:cTn>
                              </p:par>
                              <p:par>
                                <p:cTn id="310" presetID="4" presetClass="entr" presetSubtype="16" fill="hold" grpId="0" nodeType="withEffect">
                                  <p:stCondLst>
                                    <p:cond delay="0"/>
                                  </p:stCondLst>
                                  <p:childTnLst>
                                    <p:set>
                                      <p:cBhvr>
                                        <p:cTn id="311" dur="1" fill="hold">
                                          <p:stCondLst>
                                            <p:cond delay="0"/>
                                          </p:stCondLst>
                                        </p:cTn>
                                        <p:tgtEl>
                                          <p:spTgt spid="94"/>
                                        </p:tgtEl>
                                        <p:attrNameLst>
                                          <p:attrName>style.visibility</p:attrName>
                                        </p:attrNameLst>
                                      </p:cBhvr>
                                      <p:to>
                                        <p:strVal val="visible"/>
                                      </p:to>
                                    </p:set>
                                    <p:animEffect transition="in" filter="box(in)">
                                      <p:cBhvr>
                                        <p:cTn id="312" dur="500"/>
                                        <p:tgtEl>
                                          <p:spTgt spid="94"/>
                                        </p:tgtEl>
                                      </p:cBhvr>
                                    </p:animEffect>
                                  </p:childTnLst>
                                </p:cTn>
                              </p:par>
                              <p:par>
                                <p:cTn id="313" presetID="4" presetClass="entr" presetSubtype="16" fill="hold" grpId="0" nodeType="withEffect">
                                  <p:stCondLst>
                                    <p:cond delay="0"/>
                                  </p:stCondLst>
                                  <p:childTnLst>
                                    <p:set>
                                      <p:cBhvr>
                                        <p:cTn id="314" dur="1" fill="hold">
                                          <p:stCondLst>
                                            <p:cond delay="0"/>
                                          </p:stCondLst>
                                        </p:cTn>
                                        <p:tgtEl>
                                          <p:spTgt spid="95"/>
                                        </p:tgtEl>
                                        <p:attrNameLst>
                                          <p:attrName>style.visibility</p:attrName>
                                        </p:attrNameLst>
                                      </p:cBhvr>
                                      <p:to>
                                        <p:strVal val="visible"/>
                                      </p:to>
                                    </p:set>
                                    <p:animEffect transition="in" filter="box(in)">
                                      <p:cBhvr>
                                        <p:cTn id="315" dur="500"/>
                                        <p:tgtEl>
                                          <p:spTgt spid="95"/>
                                        </p:tgtEl>
                                      </p:cBhvr>
                                    </p:animEffect>
                                  </p:childTnLst>
                                </p:cTn>
                              </p:par>
                              <p:par>
                                <p:cTn id="316" presetID="4" presetClass="entr" presetSubtype="16" fill="hold" grpId="0" nodeType="withEffect">
                                  <p:stCondLst>
                                    <p:cond delay="0"/>
                                  </p:stCondLst>
                                  <p:childTnLst>
                                    <p:set>
                                      <p:cBhvr>
                                        <p:cTn id="317" dur="1" fill="hold">
                                          <p:stCondLst>
                                            <p:cond delay="0"/>
                                          </p:stCondLst>
                                        </p:cTn>
                                        <p:tgtEl>
                                          <p:spTgt spid="97"/>
                                        </p:tgtEl>
                                        <p:attrNameLst>
                                          <p:attrName>style.visibility</p:attrName>
                                        </p:attrNameLst>
                                      </p:cBhvr>
                                      <p:to>
                                        <p:strVal val="visible"/>
                                      </p:to>
                                    </p:set>
                                    <p:animEffect transition="in" filter="box(in)">
                                      <p:cBhvr>
                                        <p:cTn id="318" dur="500"/>
                                        <p:tgtEl>
                                          <p:spTgt spid="97"/>
                                        </p:tgtEl>
                                      </p:cBhvr>
                                    </p:animEffect>
                                  </p:childTnLst>
                                </p:cTn>
                              </p:par>
                              <p:par>
                                <p:cTn id="319" presetID="4" presetClass="entr" presetSubtype="16" fill="hold" grpId="0" nodeType="withEffect">
                                  <p:stCondLst>
                                    <p:cond delay="0"/>
                                  </p:stCondLst>
                                  <p:childTnLst>
                                    <p:set>
                                      <p:cBhvr>
                                        <p:cTn id="320" dur="1" fill="hold">
                                          <p:stCondLst>
                                            <p:cond delay="0"/>
                                          </p:stCondLst>
                                        </p:cTn>
                                        <p:tgtEl>
                                          <p:spTgt spid="99"/>
                                        </p:tgtEl>
                                        <p:attrNameLst>
                                          <p:attrName>style.visibility</p:attrName>
                                        </p:attrNameLst>
                                      </p:cBhvr>
                                      <p:to>
                                        <p:strVal val="visible"/>
                                      </p:to>
                                    </p:set>
                                    <p:animEffect transition="in" filter="box(in)">
                                      <p:cBhvr>
                                        <p:cTn id="321" dur="500"/>
                                        <p:tgtEl>
                                          <p:spTgt spid="99"/>
                                        </p:tgtEl>
                                      </p:cBhvr>
                                    </p:animEffect>
                                  </p:childTnLst>
                                </p:cTn>
                              </p:par>
                              <p:par>
                                <p:cTn id="322" presetID="4" presetClass="entr" presetSubtype="16" fill="hold" grpId="0" nodeType="withEffect">
                                  <p:stCondLst>
                                    <p:cond delay="0"/>
                                  </p:stCondLst>
                                  <p:childTnLst>
                                    <p:set>
                                      <p:cBhvr>
                                        <p:cTn id="323" dur="1" fill="hold">
                                          <p:stCondLst>
                                            <p:cond delay="0"/>
                                          </p:stCondLst>
                                        </p:cTn>
                                        <p:tgtEl>
                                          <p:spTgt spid="101"/>
                                        </p:tgtEl>
                                        <p:attrNameLst>
                                          <p:attrName>style.visibility</p:attrName>
                                        </p:attrNameLst>
                                      </p:cBhvr>
                                      <p:to>
                                        <p:strVal val="visible"/>
                                      </p:to>
                                    </p:set>
                                    <p:animEffect transition="in" filter="box(in)">
                                      <p:cBhvr>
                                        <p:cTn id="324" dur="500"/>
                                        <p:tgtEl>
                                          <p:spTgt spid="101"/>
                                        </p:tgtEl>
                                      </p:cBhvr>
                                    </p:animEffect>
                                  </p:childTnLst>
                                </p:cTn>
                              </p:par>
                              <p:par>
                                <p:cTn id="325" presetID="4" presetClass="entr" presetSubtype="16" fill="hold" grpId="0" nodeType="withEffect">
                                  <p:stCondLst>
                                    <p:cond delay="0"/>
                                  </p:stCondLst>
                                  <p:childTnLst>
                                    <p:set>
                                      <p:cBhvr>
                                        <p:cTn id="326" dur="1" fill="hold">
                                          <p:stCondLst>
                                            <p:cond delay="0"/>
                                          </p:stCondLst>
                                        </p:cTn>
                                        <p:tgtEl>
                                          <p:spTgt spid="103"/>
                                        </p:tgtEl>
                                        <p:attrNameLst>
                                          <p:attrName>style.visibility</p:attrName>
                                        </p:attrNameLst>
                                      </p:cBhvr>
                                      <p:to>
                                        <p:strVal val="visible"/>
                                      </p:to>
                                    </p:set>
                                    <p:animEffect transition="in" filter="box(in)">
                                      <p:cBhvr>
                                        <p:cTn id="327" dur="500"/>
                                        <p:tgtEl>
                                          <p:spTgt spid="103"/>
                                        </p:tgtEl>
                                      </p:cBhvr>
                                    </p:animEffect>
                                  </p:childTnLst>
                                </p:cTn>
                              </p:par>
                              <p:par>
                                <p:cTn id="328" presetID="4" presetClass="entr" presetSubtype="16" fill="hold" grpId="0" nodeType="withEffect">
                                  <p:stCondLst>
                                    <p:cond delay="0"/>
                                  </p:stCondLst>
                                  <p:childTnLst>
                                    <p:set>
                                      <p:cBhvr>
                                        <p:cTn id="329" dur="1" fill="hold">
                                          <p:stCondLst>
                                            <p:cond delay="0"/>
                                          </p:stCondLst>
                                        </p:cTn>
                                        <p:tgtEl>
                                          <p:spTgt spid="111"/>
                                        </p:tgtEl>
                                        <p:attrNameLst>
                                          <p:attrName>style.visibility</p:attrName>
                                        </p:attrNameLst>
                                      </p:cBhvr>
                                      <p:to>
                                        <p:strVal val="visible"/>
                                      </p:to>
                                    </p:set>
                                    <p:animEffect transition="in" filter="box(in)">
                                      <p:cBhvr>
                                        <p:cTn id="330" dur="500"/>
                                        <p:tgtEl>
                                          <p:spTgt spid="111"/>
                                        </p:tgtEl>
                                      </p:cBhvr>
                                    </p:animEffect>
                                  </p:childTnLst>
                                </p:cTn>
                              </p:par>
                              <p:par>
                                <p:cTn id="331" presetID="4" presetClass="entr" presetSubtype="16" fill="hold" grpId="0" nodeType="withEffect">
                                  <p:stCondLst>
                                    <p:cond delay="0"/>
                                  </p:stCondLst>
                                  <p:childTnLst>
                                    <p:set>
                                      <p:cBhvr>
                                        <p:cTn id="332" dur="1" fill="hold">
                                          <p:stCondLst>
                                            <p:cond delay="0"/>
                                          </p:stCondLst>
                                        </p:cTn>
                                        <p:tgtEl>
                                          <p:spTgt spid="112"/>
                                        </p:tgtEl>
                                        <p:attrNameLst>
                                          <p:attrName>style.visibility</p:attrName>
                                        </p:attrNameLst>
                                      </p:cBhvr>
                                      <p:to>
                                        <p:strVal val="visible"/>
                                      </p:to>
                                    </p:set>
                                    <p:animEffect transition="in" filter="box(in)">
                                      <p:cBhvr>
                                        <p:cTn id="333" dur="500"/>
                                        <p:tgtEl>
                                          <p:spTgt spid="112"/>
                                        </p:tgtEl>
                                      </p:cBhvr>
                                    </p:animEffect>
                                  </p:childTnLst>
                                </p:cTn>
                              </p:par>
                              <p:par>
                                <p:cTn id="334" presetID="4" presetClass="entr" presetSubtype="16" fill="hold" grpId="0" nodeType="withEffect">
                                  <p:stCondLst>
                                    <p:cond delay="0"/>
                                  </p:stCondLst>
                                  <p:childTnLst>
                                    <p:set>
                                      <p:cBhvr>
                                        <p:cTn id="335" dur="1" fill="hold">
                                          <p:stCondLst>
                                            <p:cond delay="0"/>
                                          </p:stCondLst>
                                        </p:cTn>
                                        <p:tgtEl>
                                          <p:spTgt spid="113"/>
                                        </p:tgtEl>
                                        <p:attrNameLst>
                                          <p:attrName>style.visibility</p:attrName>
                                        </p:attrNameLst>
                                      </p:cBhvr>
                                      <p:to>
                                        <p:strVal val="visible"/>
                                      </p:to>
                                    </p:set>
                                    <p:animEffect transition="in" filter="box(in)">
                                      <p:cBhvr>
                                        <p:cTn id="336" dur="500"/>
                                        <p:tgtEl>
                                          <p:spTgt spid="113"/>
                                        </p:tgtEl>
                                      </p:cBhvr>
                                    </p:animEffect>
                                  </p:childTnLst>
                                </p:cTn>
                              </p:par>
                              <p:par>
                                <p:cTn id="337" presetID="4" presetClass="entr" presetSubtype="16" fill="hold" grpId="0" nodeType="withEffect">
                                  <p:stCondLst>
                                    <p:cond delay="0"/>
                                  </p:stCondLst>
                                  <p:childTnLst>
                                    <p:set>
                                      <p:cBhvr>
                                        <p:cTn id="338" dur="1" fill="hold">
                                          <p:stCondLst>
                                            <p:cond delay="0"/>
                                          </p:stCondLst>
                                        </p:cTn>
                                        <p:tgtEl>
                                          <p:spTgt spid="114"/>
                                        </p:tgtEl>
                                        <p:attrNameLst>
                                          <p:attrName>style.visibility</p:attrName>
                                        </p:attrNameLst>
                                      </p:cBhvr>
                                      <p:to>
                                        <p:strVal val="visible"/>
                                      </p:to>
                                    </p:set>
                                    <p:animEffect transition="in" filter="box(in)">
                                      <p:cBhvr>
                                        <p:cTn id="339" dur="500"/>
                                        <p:tgtEl>
                                          <p:spTgt spid="114"/>
                                        </p:tgtEl>
                                      </p:cBhvr>
                                    </p:animEffect>
                                  </p:childTnLst>
                                </p:cTn>
                              </p:par>
                              <p:par>
                                <p:cTn id="340" presetID="4" presetClass="entr" presetSubtype="16" fill="hold" grpId="0" nodeType="withEffect">
                                  <p:stCondLst>
                                    <p:cond delay="0"/>
                                  </p:stCondLst>
                                  <p:childTnLst>
                                    <p:set>
                                      <p:cBhvr>
                                        <p:cTn id="341" dur="1" fill="hold">
                                          <p:stCondLst>
                                            <p:cond delay="0"/>
                                          </p:stCondLst>
                                        </p:cTn>
                                        <p:tgtEl>
                                          <p:spTgt spid="115"/>
                                        </p:tgtEl>
                                        <p:attrNameLst>
                                          <p:attrName>style.visibility</p:attrName>
                                        </p:attrNameLst>
                                      </p:cBhvr>
                                      <p:to>
                                        <p:strVal val="visible"/>
                                      </p:to>
                                    </p:set>
                                    <p:animEffect transition="in" filter="box(in)">
                                      <p:cBhvr>
                                        <p:cTn id="342" dur="500"/>
                                        <p:tgtEl>
                                          <p:spTgt spid="115"/>
                                        </p:tgtEl>
                                      </p:cBhvr>
                                    </p:animEffect>
                                  </p:childTnLst>
                                </p:cTn>
                              </p:par>
                              <p:par>
                                <p:cTn id="343" presetID="4" presetClass="entr" presetSubtype="16" fill="hold" grpId="0" nodeType="withEffect">
                                  <p:stCondLst>
                                    <p:cond delay="0"/>
                                  </p:stCondLst>
                                  <p:childTnLst>
                                    <p:set>
                                      <p:cBhvr>
                                        <p:cTn id="344" dur="1" fill="hold">
                                          <p:stCondLst>
                                            <p:cond delay="0"/>
                                          </p:stCondLst>
                                        </p:cTn>
                                        <p:tgtEl>
                                          <p:spTgt spid="116"/>
                                        </p:tgtEl>
                                        <p:attrNameLst>
                                          <p:attrName>style.visibility</p:attrName>
                                        </p:attrNameLst>
                                      </p:cBhvr>
                                      <p:to>
                                        <p:strVal val="visible"/>
                                      </p:to>
                                    </p:set>
                                    <p:animEffect transition="in" filter="box(in)">
                                      <p:cBhvr>
                                        <p:cTn id="345" dur="500"/>
                                        <p:tgtEl>
                                          <p:spTgt spid="116"/>
                                        </p:tgtEl>
                                      </p:cBhvr>
                                    </p:animEffect>
                                  </p:childTnLst>
                                </p:cTn>
                              </p:par>
                              <p:par>
                                <p:cTn id="346" presetID="4" presetClass="entr" presetSubtype="16" fill="hold" grpId="0" nodeType="withEffect">
                                  <p:stCondLst>
                                    <p:cond delay="0"/>
                                  </p:stCondLst>
                                  <p:childTnLst>
                                    <p:set>
                                      <p:cBhvr>
                                        <p:cTn id="347" dur="1" fill="hold">
                                          <p:stCondLst>
                                            <p:cond delay="0"/>
                                          </p:stCondLst>
                                        </p:cTn>
                                        <p:tgtEl>
                                          <p:spTgt spid="117"/>
                                        </p:tgtEl>
                                        <p:attrNameLst>
                                          <p:attrName>style.visibility</p:attrName>
                                        </p:attrNameLst>
                                      </p:cBhvr>
                                      <p:to>
                                        <p:strVal val="visible"/>
                                      </p:to>
                                    </p:set>
                                    <p:animEffect transition="in" filter="box(in)">
                                      <p:cBhvr>
                                        <p:cTn id="348" dur="500"/>
                                        <p:tgtEl>
                                          <p:spTgt spid="117"/>
                                        </p:tgtEl>
                                      </p:cBhvr>
                                    </p:animEffect>
                                  </p:childTnLst>
                                </p:cTn>
                              </p:par>
                              <p:par>
                                <p:cTn id="349" presetID="4" presetClass="entr" presetSubtype="16" fill="hold" grpId="0" nodeType="withEffect">
                                  <p:stCondLst>
                                    <p:cond delay="0"/>
                                  </p:stCondLst>
                                  <p:childTnLst>
                                    <p:set>
                                      <p:cBhvr>
                                        <p:cTn id="350" dur="1" fill="hold">
                                          <p:stCondLst>
                                            <p:cond delay="0"/>
                                          </p:stCondLst>
                                        </p:cTn>
                                        <p:tgtEl>
                                          <p:spTgt spid="118"/>
                                        </p:tgtEl>
                                        <p:attrNameLst>
                                          <p:attrName>style.visibility</p:attrName>
                                        </p:attrNameLst>
                                      </p:cBhvr>
                                      <p:to>
                                        <p:strVal val="visible"/>
                                      </p:to>
                                    </p:set>
                                    <p:animEffect transition="in" filter="box(in)">
                                      <p:cBhvr>
                                        <p:cTn id="351" dur="500"/>
                                        <p:tgtEl>
                                          <p:spTgt spid="118"/>
                                        </p:tgtEl>
                                      </p:cBhvr>
                                    </p:animEffect>
                                  </p:childTnLst>
                                </p:cTn>
                              </p:par>
                              <p:par>
                                <p:cTn id="352" presetID="4" presetClass="entr" presetSubtype="16" fill="hold" grpId="0" nodeType="withEffect">
                                  <p:stCondLst>
                                    <p:cond delay="0"/>
                                  </p:stCondLst>
                                  <p:childTnLst>
                                    <p:set>
                                      <p:cBhvr>
                                        <p:cTn id="353" dur="1" fill="hold">
                                          <p:stCondLst>
                                            <p:cond delay="0"/>
                                          </p:stCondLst>
                                        </p:cTn>
                                        <p:tgtEl>
                                          <p:spTgt spid="119"/>
                                        </p:tgtEl>
                                        <p:attrNameLst>
                                          <p:attrName>style.visibility</p:attrName>
                                        </p:attrNameLst>
                                      </p:cBhvr>
                                      <p:to>
                                        <p:strVal val="visible"/>
                                      </p:to>
                                    </p:set>
                                    <p:animEffect transition="in" filter="box(in)">
                                      <p:cBhvr>
                                        <p:cTn id="35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p:bldP spid="96" grpId="0"/>
      <p:bldP spid="97" grpId="0"/>
      <p:bldP spid="98" grpId="0"/>
      <p:bldP spid="99" grpId="0"/>
      <p:bldP spid="100" grpId="0"/>
      <p:bldP spid="101" grpId="0"/>
      <p:bldP spid="102" grpId="0"/>
      <p:bldP spid="103" grpId="0"/>
      <p:bldP spid="104" grpId="0"/>
      <p:bldP spid="105" grpId="0" animBg="1"/>
      <p:bldP spid="106" grpId="0" animBg="1"/>
      <p:bldP spid="107" grpId="0" animBg="1"/>
      <p:bldP spid="108" grpId="0"/>
      <p:bldP spid="109" grpId="0"/>
      <p:bldP spid="110" grpId="0"/>
      <p:bldP spid="111" grpId="0"/>
      <p:bldP spid="112" grpId="0" animBg="1"/>
      <p:bldP spid="113" grpId="0"/>
      <p:bldP spid="114" grpId="0" animBg="1"/>
      <p:bldP spid="115" grpId="0"/>
      <p:bldP spid="116" grpId="0" animBg="1"/>
      <p:bldP spid="117" grpId="0"/>
      <p:bldP spid="118" grpId="0" animBg="1"/>
      <p:bldP spid="119" grpId="0"/>
    </p:bld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185</a:t>
            </a:fld>
            <a:endParaRPr lang="en-US" altLang="zh-CN"/>
          </a:p>
        </p:txBody>
      </p:sp>
      <p:sp>
        <p:nvSpPr>
          <p:cNvPr id="3" name="Rectangle 4"/>
          <p:cNvSpPr>
            <a:spLocks noChangeArrowheads="1"/>
          </p:cNvSpPr>
          <p:nvPr/>
        </p:nvSpPr>
        <p:spPr bwMode="auto">
          <a:xfrm>
            <a:off x="467544" y="764704"/>
            <a:ext cx="8382000" cy="4659737"/>
          </a:xfrm>
          <a:prstGeom prst="rect">
            <a:avLst/>
          </a:prstGeom>
          <a:noFill/>
          <a:ln w="9525">
            <a:noFill/>
            <a:miter lim="800000"/>
            <a:headEnd/>
            <a:tailEnd/>
          </a:ln>
        </p:spPr>
        <p:txBody>
          <a:bodyPr>
            <a:spAutoFit/>
          </a:bodyPr>
          <a:lstStyle/>
          <a:p>
            <a:r>
              <a:rPr lang="en-US" altLang="zh-CN" sz="2800" b="1" u="none" dirty="0">
                <a:solidFill>
                  <a:srgbClr val="CC0000"/>
                </a:solidFill>
                <a:effectLst/>
                <a:latin typeface="Times New Roman" pitchFamily="18" charset="0"/>
                <a:ea typeface="仿宋_GB2312" pitchFamily="49" charset="-122"/>
                <a:cs typeface="Times New Roman" pitchFamily="18" charset="0"/>
              </a:rPr>
              <a:t>template &lt;class Type&gt; </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DblNode</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&lt;Type&gt; </a:t>
            </a:r>
            <a:endParaRPr lang="en-US" altLang="zh-CN" sz="2800" b="1" u="none" dirty="0">
              <a:solidFill>
                <a:srgbClr val="CC0000"/>
              </a:solidFill>
              <a:effectLst/>
              <a:latin typeface="Times New Roman" pitchFamily="18" charset="0"/>
              <a:ea typeface="仿宋_GB2312" pitchFamily="49" charset="-122"/>
              <a:cs typeface="Times New Roman" pitchFamily="18" charset="0"/>
            </a:endParaRPr>
          </a:p>
          <a:p>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err="1">
                <a:solidFill>
                  <a:srgbClr val="CC0000"/>
                </a:solidFill>
                <a:effectLst/>
                <a:latin typeface="Times New Roman" pitchFamily="18" charset="0"/>
                <a:ea typeface="仿宋_GB2312" pitchFamily="49" charset="-122"/>
                <a:cs typeface="Times New Roman" pitchFamily="18" charset="0"/>
              </a:rPr>
              <a:t>DblList</a:t>
            </a:r>
            <a:r>
              <a:rPr lang="en-US" altLang="zh-CN" sz="2800" b="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&lt;Type&gt;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Search</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const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Type</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&amp;</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x</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endParaRPr lang="en-US" altLang="zh-CN" sz="2800" u="none" dirty="0">
              <a:solidFill>
                <a:srgbClr val="CC0000"/>
              </a:solidFill>
              <a:effectLst/>
              <a:latin typeface="Times New Roman" pitchFamily="18" charset="0"/>
              <a:ea typeface="仿宋_GB2312" pitchFamily="49" charset="-122"/>
              <a:cs typeface="Times New Roman" pitchFamily="18" charset="0"/>
            </a:endParaRPr>
          </a:p>
          <a:p>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在双向循环链表中搜索</a:t>
            </a:r>
            <a:r>
              <a:rPr lang="zh-CN" altLang="en-US" sz="2800" b="0" u="none" dirty="0" smtClean="0">
                <a:solidFill>
                  <a:srgbClr val="0000FF"/>
                </a:solidFill>
                <a:effectLst/>
                <a:latin typeface="Times New Roman" pitchFamily="18" charset="0"/>
                <a:cs typeface="Times New Roman" pitchFamily="18" charset="0"/>
              </a:rPr>
              <a:t>含</a:t>
            </a:r>
            <a:r>
              <a:rPr lang="en-US" altLang="zh-CN" sz="2800" u="none" dirty="0" smtClean="0">
                <a:solidFill>
                  <a:srgbClr val="FF0000"/>
                </a:solidFill>
                <a:effectLst/>
                <a:latin typeface="Times New Roman" pitchFamily="18" charset="0"/>
                <a:cs typeface="Times New Roman" pitchFamily="18" charset="0"/>
              </a:rPr>
              <a:t>x</a:t>
            </a:r>
            <a:r>
              <a:rPr lang="zh-CN" altLang="en-US" sz="2800" b="0" u="none" dirty="0" smtClean="0">
                <a:solidFill>
                  <a:srgbClr val="0000FF"/>
                </a:solidFill>
                <a:effectLst/>
                <a:latin typeface="Times New Roman" pitchFamily="18" charset="0"/>
                <a:cs typeface="Times New Roman" pitchFamily="18" charset="0"/>
              </a:rPr>
              <a:t>的</a:t>
            </a:r>
            <a:r>
              <a:rPr lang="zh-CN" altLang="en-US" sz="2800" b="0" u="none" dirty="0">
                <a:solidFill>
                  <a:srgbClr val="0000FF"/>
                </a:solidFill>
                <a:effectLst/>
                <a:latin typeface="Times New Roman" pitchFamily="18" charset="0"/>
                <a:cs typeface="Times New Roman" pitchFamily="18" charset="0"/>
              </a:rPr>
              <a:t>结点</a:t>
            </a:r>
          </a:p>
          <a:p>
            <a:r>
              <a:rPr lang="zh-CN" altLang="en-US"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head</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ea typeface="仿宋_GB2312" pitchFamily="49" charset="-122"/>
                <a:cs typeface="Times New Roman" pitchFamily="18" charset="0"/>
              </a:rPr>
              <a:t>rLink</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while</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head</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&amp;&amp;</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data</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x</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endParaRPr lang="en-US" altLang="zh-CN" sz="2800" u="none" dirty="0">
              <a:solidFill>
                <a:srgbClr val="CC0000"/>
              </a:solidFill>
              <a:effectLst/>
              <a:latin typeface="Times New Roman" pitchFamily="18" charset="0"/>
              <a:ea typeface="仿宋_GB2312" pitchFamily="49" charset="-122"/>
              <a:cs typeface="Times New Roman" pitchFamily="18" charset="0"/>
            </a:endParaRP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ea typeface="仿宋_GB2312" pitchFamily="49" charset="-122"/>
                <a:cs typeface="Times New Roman" pitchFamily="18" charset="0"/>
              </a:rPr>
              <a:t>rLink</a:t>
            </a:r>
            <a:r>
              <a:rPr lang="en-US" altLang="zh-CN" sz="2800" b="1" u="none" dirty="0">
                <a:solidFill>
                  <a:srgbClr val="CC0000"/>
                </a:solidFill>
                <a:effectLst/>
                <a:latin typeface="Times New Roman" pitchFamily="18" charset="0"/>
                <a:ea typeface="仿宋_GB2312" pitchFamily="49" charset="-122"/>
                <a:cs typeface="Times New Roman" pitchFamily="18" charset="0"/>
              </a:rPr>
              <a:t>;	</a:t>
            </a:r>
          </a:p>
          <a:p>
            <a:r>
              <a:rPr lang="en-US" altLang="zh-CN" sz="2800" b="1" u="none" dirty="0">
                <a:solidFill>
                  <a:srgbClr val="CC0000"/>
                </a:solidFill>
                <a:effectLst/>
                <a:latin typeface="Times New Roman" pitchFamily="18" charset="0"/>
                <a:ea typeface="仿宋_GB2312" pitchFamily="49" charset="-122"/>
                <a:cs typeface="Times New Roman" pitchFamily="18" charset="0"/>
              </a:rPr>
              <a:t>    if</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head</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return</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current</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r>
              <a:rPr lang="en-US" altLang="zh-CN" sz="2800" b="1" u="none" dirty="0">
                <a:solidFill>
                  <a:srgbClr val="CC0000"/>
                </a:solidFill>
                <a:effectLst/>
                <a:latin typeface="Times New Roman" pitchFamily="18" charset="0"/>
                <a:ea typeface="仿宋_GB2312" pitchFamily="49" charset="-122"/>
                <a:cs typeface="Times New Roman" pitchFamily="18" charset="0"/>
              </a:rPr>
              <a:t>    else return</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NULL</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r>
              <a:rPr lang="en-US" altLang="zh-CN" sz="2800" b="1" u="none" dirty="0">
                <a:solidFill>
                  <a:srgbClr val="CC0000"/>
                </a:solidFill>
                <a:effectLst/>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186</a:t>
            </a:fld>
            <a:endParaRPr lang="en-US" altLang="zh-CN"/>
          </a:p>
        </p:txBody>
      </p:sp>
      <p:sp>
        <p:nvSpPr>
          <p:cNvPr id="3" name="Rectangle 4"/>
          <p:cNvSpPr>
            <a:spLocks noChangeArrowheads="1"/>
          </p:cNvSpPr>
          <p:nvPr/>
        </p:nvSpPr>
        <p:spPr bwMode="auto">
          <a:xfrm>
            <a:off x="539552" y="404664"/>
            <a:ext cx="8382000" cy="6210931"/>
          </a:xfrm>
          <a:prstGeom prst="rect">
            <a:avLst/>
          </a:prstGeom>
          <a:noFill/>
          <a:ln w="9525">
            <a:noFill/>
            <a:miter lim="800000"/>
            <a:headEnd/>
            <a:tailEnd/>
          </a:ln>
        </p:spPr>
        <p:txBody>
          <a:bodyPr>
            <a:spAutoFit/>
          </a:bodyPr>
          <a:lstStyle/>
          <a:p>
            <a:r>
              <a:rPr lang="en-US" altLang="zh-CN" sz="2800" b="1" u="none" dirty="0">
                <a:solidFill>
                  <a:srgbClr val="CC0000"/>
                </a:solidFill>
                <a:effectLst/>
                <a:latin typeface="Times New Roman" pitchFamily="18" charset="0"/>
                <a:ea typeface="仿宋_GB2312" pitchFamily="49" charset="-122"/>
                <a:cs typeface="Times New Roman" pitchFamily="18" charset="0"/>
              </a:rPr>
              <a:t>template &lt;class Type&gt; </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DblNode</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&lt;Type&gt; </a:t>
            </a:r>
            <a:endParaRPr lang="en-US" altLang="zh-CN" sz="2800" b="1" u="none" dirty="0">
              <a:solidFill>
                <a:srgbClr val="CC0000"/>
              </a:solidFill>
              <a:effectLst/>
              <a:latin typeface="Times New Roman" pitchFamily="18" charset="0"/>
              <a:ea typeface="仿宋_GB2312" pitchFamily="49" charset="-122"/>
              <a:cs typeface="Times New Roman" pitchFamily="18" charset="0"/>
            </a:endParaRPr>
          </a:p>
          <a:p>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err="1">
                <a:solidFill>
                  <a:srgbClr val="CC0000"/>
                </a:solidFill>
                <a:effectLst/>
                <a:latin typeface="Times New Roman" pitchFamily="18" charset="0"/>
                <a:ea typeface="仿宋_GB2312" pitchFamily="49" charset="-122"/>
                <a:cs typeface="Times New Roman" pitchFamily="18" charset="0"/>
              </a:rPr>
              <a:t>DblList</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&lt;Type&gt;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Locate</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1" u="none" dirty="0" err="1" smtClean="0">
                <a:solidFill>
                  <a:srgbClr val="CC0000"/>
                </a:solidFill>
                <a:effectLst/>
                <a:latin typeface="Times New Roman" pitchFamily="18" charset="0"/>
                <a:ea typeface="仿宋_GB2312" pitchFamily="49" charset="-122"/>
                <a:cs typeface="Times New Roman" pitchFamily="18" charset="0"/>
              </a:rPr>
              <a:t>int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err="1">
                <a:solidFill>
                  <a:srgbClr val="CC0000"/>
                </a:solidFill>
                <a:effectLst/>
                <a:latin typeface="Times New Roman" pitchFamily="18" charset="0"/>
                <a:ea typeface="仿宋_GB2312" pitchFamily="49" charset="-122"/>
                <a:cs typeface="Times New Roman" pitchFamily="18" charset="0"/>
              </a:rPr>
              <a:t>i</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err="1">
                <a:solidFill>
                  <a:srgbClr val="CC0000"/>
                </a:solidFill>
                <a:effectLst/>
                <a:latin typeface="Times New Roman" pitchFamily="18" charset="0"/>
                <a:ea typeface="仿宋_GB2312" pitchFamily="49" charset="-122"/>
                <a:cs typeface="Times New Roman" pitchFamily="18" charset="0"/>
              </a:rPr>
              <a:t>int</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d</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endParaRPr lang="en-US" altLang="zh-CN" sz="2800" u="none" dirty="0">
              <a:solidFill>
                <a:srgbClr val="CC0000"/>
              </a:solidFill>
              <a:effectLst/>
              <a:latin typeface="Times New Roman" pitchFamily="18" charset="0"/>
              <a:ea typeface="仿宋_GB2312" pitchFamily="49" charset="-122"/>
              <a:cs typeface="Times New Roman" pitchFamily="18" charset="0"/>
            </a:endParaRP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if</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head</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u="none" dirty="0">
                <a:solidFill>
                  <a:srgbClr val="CC0000"/>
                </a:solidFill>
                <a:effectLst/>
                <a:latin typeface="Times New Roman" pitchFamily="18" charset="0"/>
                <a:ea typeface="仿宋_GB2312" pitchFamily="49" charset="-122"/>
                <a:cs typeface="Times New Roman" pitchFamily="18" charset="0"/>
              </a:rPr>
              <a:t>&gt;</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rlink</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head</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i</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0</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return</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head</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endParaRPr lang="en-US" altLang="zh-CN" sz="2800" u="none" dirty="0">
              <a:solidFill>
                <a:srgbClr val="CC0000"/>
              </a:solidFill>
              <a:effectLst/>
              <a:latin typeface="Times New Roman" pitchFamily="18" charset="0"/>
              <a:ea typeface="仿宋_GB2312" pitchFamily="49" charset="-122"/>
              <a:cs typeface="Times New Roman" pitchFamily="18" charset="0"/>
            </a:endParaRP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if</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d</a:t>
            </a:r>
            <a:r>
              <a:rPr lang="en-US" altLang="zh-CN" sz="2800" u="none" dirty="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0</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head</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-&gt;</a:t>
            </a:r>
            <a:r>
              <a:rPr lang="en-US" altLang="zh-CN" sz="2800" b="0" u="none" dirty="0" err="1">
                <a:solidFill>
                  <a:srgbClr val="CC0000"/>
                </a:solidFill>
                <a:effectLst/>
                <a:latin typeface="Times New Roman" pitchFamily="18" charset="0"/>
                <a:ea typeface="仿宋_GB2312" pitchFamily="49" charset="-122"/>
                <a:cs typeface="Times New Roman" pitchFamily="18" charset="0"/>
              </a:rPr>
              <a:t>lLink</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else</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head</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ea typeface="仿宋_GB2312" pitchFamily="49" charset="-122"/>
                <a:cs typeface="Times New Roman" pitchFamily="18" charset="0"/>
              </a:rPr>
              <a:t>rLink</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for</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1" u="none" dirty="0" err="1" smtClean="0">
                <a:solidFill>
                  <a:srgbClr val="CC0000"/>
                </a:solidFill>
                <a:effectLst/>
                <a:latin typeface="Times New Roman" pitchFamily="18" charset="0"/>
                <a:ea typeface="仿宋_GB2312" pitchFamily="49" charset="-122"/>
                <a:cs typeface="Times New Roman" pitchFamily="18" charset="0"/>
              </a:rPr>
              <a:t>int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j</a:t>
            </a:r>
            <a:r>
              <a:rPr lang="en-US" altLang="zh-CN" sz="2800" u="none" dirty="0">
                <a:solidFill>
                  <a:srgbClr val="CC0000"/>
                </a:solidFill>
                <a:effectLst/>
                <a:latin typeface="Times New Roman" pitchFamily="18" charset="0"/>
                <a:ea typeface="仿宋_GB2312" pitchFamily="49" charset="-122"/>
                <a:cs typeface="Times New Roman" pitchFamily="18" charset="0"/>
              </a:rPr>
              <a:t>=</a:t>
            </a:r>
            <a:r>
              <a:rPr lang="en-US" altLang="zh-CN" sz="2800" b="0" u="none" dirty="0">
                <a:solidFill>
                  <a:srgbClr val="CC0000"/>
                </a:solidFill>
                <a:effectLst/>
                <a:latin typeface="Times New Roman" pitchFamily="18" charset="0"/>
                <a:ea typeface="仿宋_GB2312" pitchFamily="49" charset="-122"/>
                <a:cs typeface="Times New Roman" pitchFamily="18" charset="0"/>
              </a:rPr>
              <a:t>1</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j</a:t>
            </a:r>
            <a:r>
              <a:rPr lang="en-US" altLang="zh-CN" sz="2800" u="none" dirty="0">
                <a:solidFill>
                  <a:srgbClr val="CC0000"/>
                </a:solidFill>
                <a:effectLst/>
                <a:latin typeface="Times New Roman" pitchFamily="18" charset="0"/>
                <a:ea typeface="仿宋_GB2312" pitchFamily="49" charset="-122"/>
                <a:cs typeface="Times New Roman" pitchFamily="18" charset="0"/>
              </a:rPr>
              <a:t>&lt;</a:t>
            </a:r>
            <a:r>
              <a:rPr lang="en-US" altLang="zh-CN" sz="2800" b="0" u="none" dirty="0" err="1">
                <a:solidFill>
                  <a:srgbClr val="CC0000"/>
                </a:solidFill>
                <a:effectLst/>
                <a:latin typeface="Times New Roman" pitchFamily="18" charset="0"/>
                <a:ea typeface="仿宋_GB2312" pitchFamily="49" charset="-122"/>
                <a:cs typeface="Times New Roman" pitchFamily="18" charset="0"/>
              </a:rPr>
              <a:t>i</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j</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endParaRPr lang="en-US" altLang="zh-CN" sz="2800" u="none" dirty="0">
              <a:solidFill>
                <a:srgbClr val="CC0000"/>
              </a:solidFill>
              <a:effectLst/>
              <a:latin typeface="Times New Roman" pitchFamily="18" charset="0"/>
              <a:ea typeface="仿宋_GB2312" pitchFamily="49" charset="-122"/>
              <a:cs typeface="Times New Roman" pitchFamily="18" charset="0"/>
            </a:endParaRP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if</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head</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break</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else</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if</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d</a:t>
            </a:r>
            <a:r>
              <a:rPr lang="en-US" altLang="zh-CN" sz="2800" u="none" dirty="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0</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ea typeface="楷体_GB2312" pitchFamily="49" charset="-122"/>
                <a:cs typeface="Times New Roman" pitchFamily="18" charset="0"/>
              </a:rPr>
              <a:t>lLink</a:t>
            </a:r>
            <a:r>
              <a:rPr lang="en-US" altLang="zh-CN" sz="2800" b="1" u="none" dirty="0">
                <a:solidFill>
                  <a:srgbClr val="CC0000"/>
                </a:solidFill>
                <a:effectLst/>
                <a:latin typeface="Times New Roman" pitchFamily="18" charset="0"/>
                <a:ea typeface="楷体_GB2312" pitchFamily="49" charset="-122"/>
                <a:cs typeface="Times New Roman" pitchFamily="18" charset="0"/>
              </a:rPr>
              <a:t>;</a:t>
            </a:r>
            <a:endParaRPr lang="en-US" altLang="zh-CN" sz="2800" b="1" u="none" dirty="0">
              <a:solidFill>
                <a:srgbClr val="CC0000"/>
              </a:solidFill>
              <a:effectLst/>
              <a:latin typeface="Times New Roman" pitchFamily="18" charset="0"/>
              <a:ea typeface="仿宋_GB2312" pitchFamily="49" charset="-122"/>
              <a:cs typeface="Times New Roman" pitchFamily="18" charset="0"/>
            </a:endParaRP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else</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ea typeface="仿宋_GB2312" pitchFamily="49" charset="-122"/>
                <a:cs typeface="Times New Roman" pitchFamily="18" charset="0"/>
              </a:rPr>
              <a:t>rLink</a:t>
            </a:r>
            <a:r>
              <a:rPr lang="en-US" altLang="zh-CN" sz="2800" b="1" u="none" dirty="0">
                <a:solidFill>
                  <a:srgbClr val="CC0000"/>
                </a:solidFill>
                <a:effectLst/>
                <a:latin typeface="Times New Roman" pitchFamily="18" charset="0"/>
                <a:ea typeface="仿宋_GB2312" pitchFamily="49" charset="-122"/>
                <a:cs typeface="Times New Roman" pitchFamily="18" charset="0"/>
              </a:rPr>
              <a:t>;	</a:t>
            </a:r>
          </a:p>
          <a:p>
            <a:r>
              <a:rPr lang="en-US" altLang="zh-CN" sz="2800" b="1" u="none" dirty="0">
                <a:solidFill>
                  <a:srgbClr val="CC0000"/>
                </a:solidFill>
                <a:effectLst/>
                <a:latin typeface="Times New Roman" pitchFamily="18" charset="0"/>
                <a:ea typeface="仿宋_GB2312" pitchFamily="49" charset="-122"/>
                <a:cs typeface="Times New Roman" pitchFamily="18" charset="0"/>
              </a:rPr>
              <a:t>    if</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head</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return</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current</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r>
              <a:rPr lang="en-US" altLang="zh-CN" sz="2800" b="1" u="none" dirty="0">
                <a:solidFill>
                  <a:srgbClr val="CC0000"/>
                </a:solidFill>
                <a:effectLst/>
                <a:latin typeface="Times New Roman" pitchFamily="18" charset="0"/>
                <a:ea typeface="仿宋_GB2312" pitchFamily="49" charset="-122"/>
                <a:cs typeface="Times New Roman" pitchFamily="18" charset="0"/>
              </a:rPr>
              <a:t>    else return</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NULL</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r>
              <a:rPr lang="en-US" altLang="zh-CN" sz="2800" b="1" u="none" dirty="0">
                <a:solidFill>
                  <a:srgbClr val="CC0000"/>
                </a:solidFill>
                <a:effectLst/>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187</a:t>
            </a:fld>
            <a:endParaRPr lang="en-US" altLang="zh-CN"/>
          </a:p>
        </p:txBody>
      </p:sp>
      <p:sp>
        <p:nvSpPr>
          <p:cNvPr id="3" name="Text Box 4"/>
          <p:cNvSpPr txBox="1">
            <a:spLocks noChangeArrowheads="1"/>
          </p:cNvSpPr>
          <p:nvPr/>
        </p:nvSpPr>
        <p:spPr bwMode="auto">
          <a:xfrm>
            <a:off x="896938" y="457200"/>
            <a:ext cx="7180262" cy="601663"/>
          </a:xfrm>
          <a:prstGeom prst="rect">
            <a:avLst/>
          </a:prstGeom>
          <a:noFill/>
          <a:ln w="9525">
            <a:noFill/>
            <a:miter lim="800000"/>
            <a:headEnd/>
            <a:tailEnd/>
          </a:ln>
        </p:spPr>
        <p:txBody>
          <a:bodyPr lIns="112947" tIns="56473" rIns="112947" bIns="56473">
            <a:spAutoFit/>
          </a:bodyPr>
          <a:lstStyle/>
          <a:p>
            <a:pPr defTabSz="1128713"/>
            <a:r>
              <a:rPr lang="zh-CN" altLang="en-US" sz="3200" b="1" u="none" dirty="0">
                <a:solidFill>
                  <a:schemeClr val="hlink"/>
                </a:solidFill>
                <a:latin typeface="Times New Roman" pitchFamily="18" charset="0"/>
                <a:ea typeface="仿宋_GB2312" pitchFamily="49" charset="-122"/>
                <a:cs typeface="Times New Roman" pitchFamily="18" charset="0"/>
              </a:rPr>
              <a:t>双向循环链表的插入算法（非空表）</a:t>
            </a:r>
          </a:p>
        </p:txBody>
      </p:sp>
      <p:sp>
        <p:nvSpPr>
          <p:cNvPr id="4" name="Rectangle 5" descr="白色大理石"/>
          <p:cNvSpPr>
            <a:spLocks noChangeArrowheads="1"/>
          </p:cNvSpPr>
          <p:nvPr/>
        </p:nvSpPr>
        <p:spPr bwMode="auto">
          <a:xfrm>
            <a:off x="1676400" y="1600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5" name="Line 6"/>
          <p:cNvSpPr>
            <a:spLocks noChangeShapeType="1"/>
          </p:cNvSpPr>
          <p:nvPr/>
        </p:nvSpPr>
        <p:spPr bwMode="auto">
          <a:xfrm>
            <a:off x="1905000" y="1600200"/>
            <a:ext cx="0" cy="4572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 name="Line 7"/>
          <p:cNvSpPr>
            <a:spLocks noChangeShapeType="1"/>
          </p:cNvSpPr>
          <p:nvPr/>
        </p:nvSpPr>
        <p:spPr bwMode="auto">
          <a:xfrm>
            <a:off x="2286000" y="16002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 name="Line 8"/>
          <p:cNvSpPr>
            <a:spLocks noChangeShapeType="1"/>
          </p:cNvSpPr>
          <p:nvPr/>
        </p:nvSpPr>
        <p:spPr bwMode="auto">
          <a:xfrm flipV="1">
            <a:off x="1905000" y="1447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 name="Line 9"/>
          <p:cNvSpPr>
            <a:spLocks noChangeShapeType="1"/>
          </p:cNvSpPr>
          <p:nvPr/>
        </p:nvSpPr>
        <p:spPr bwMode="auto">
          <a:xfrm flipV="1">
            <a:off x="2286000" y="1447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 name="Line 10"/>
          <p:cNvSpPr>
            <a:spLocks noChangeShapeType="1"/>
          </p:cNvSpPr>
          <p:nvPr/>
        </p:nvSpPr>
        <p:spPr bwMode="auto">
          <a:xfrm>
            <a:off x="1905000" y="16002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0" name="Rectangle 11" descr="白色大理石"/>
          <p:cNvSpPr>
            <a:spLocks noChangeArrowheads="1"/>
          </p:cNvSpPr>
          <p:nvPr/>
        </p:nvSpPr>
        <p:spPr bwMode="auto">
          <a:xfrm>
            <a:off x="2895600" y="1600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11" name="Line 12"/>
          <p:cNvSpPr>
            <a:spLocks noChangeShapeType="1"/>
          </p:cNvSpPr>
          <p:nvPr/>
        </p:nvSpPr>
        <p:spPr bwMode="auto">
          <a:xfrm>
            <a:off x="3505200" y="16002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2" name="Line 13"/>
          <p:cNvSpPr>
            <a:spLocks noChangeShapeType="1"/>
          </p:cNvSpPr>
          <p:nvPr/>
        </p:nvSpPr>
        <p:spPr bwMode="auto">
          <a:xfrm flipV="1">
            <a:off x="3124200" y="1447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3" name="Line 14"/>
          <p:cNvSpPr>
            <a:spLocks noChangeShapeType="1"/>
          </p:cNvSpPr>
          <p:nvPr/>
        </p:nvSpPr>
        <p:spPr bwMode="auto">
          <a:xfrm flipV="1">
            <a:off x="3505200" y="1447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4" name="Line 15"/>
          <p:cNvSpPr>
            <a:spLocks noChangeShapeType="1"/>
          </p:cNvSpPr>
          <p:nvPr/>
        </p:nvSpPr>
        <p:spPr bwMode="auto">
          <a:xfrm>
            <a:off x="3124200" y="16002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5" name="Rectangle 16" descr="白色大理石"/>
          <p:cNvSpPr>
            <a:spLocks noChangeArrowheads="1"/>
          </p:cNvSpPr>
          <p:nvPr/>
        </p:nvSpPr>
        <p:spPr bwMode="auto">
          <a:xfrm>
            <a:off x="4114800" y="1600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16" name="Line 17"/>
          <p:cNvSpPr>
            <a:spLocks noChangeShapeType="1"/>
          </p:cNvSpPr>
          <p:nvPr/>
        </p:nvSpPr>
        <p:spPr bwMode="auto">
          <a:xfrm>
            <a:off x="4724400" y="16002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7" name="Line 18"/>
          <p:cNvSpPr>
            <a:spLocks noChangeShapeType="1"/>
          </p:cNvSpPr>
          <p:nvPr/>
        </p:nvSpPr>
        <p:spPr bwMode="auto">
          <a:xfrm flipV="1">
            <a:off x="4343400" y="1447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8" name="Line 19"/>
          <p:cNvSpPr>
            <a:spLocks noChangeShapeType="1"/>
          </p:cNvSpPr>
          <p:nvPr/>
        </p:nvSpPr>
        <p:spPr bwMode="auto">
          <a:xfrm flipV="1">
            <a:off x="4724400" y="1447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9" name="Line 20"/>
          <p:cNvSpPr>
            <a:spLocks noChangeShapeType="1"/>
          </p:cNvSpPr>
          <p:nvPr/>
        </p:nvSpPr>
        <p:spPr bwMode="auto">
          <a:xfrm>
            <a:off x="4343400" y="16002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0" name="Rectangle 21" descr="白色大理石"/>
          <p:cNvSpPr>
            <a:spLocks noChangeArrowheads="1"/>
          </p:cNvSpPr>
          <p:nvPr/>
        </p:nvSpPr>
        <p:spPr bwMode="auto">
          <a:xfrm>
            <a:off x="5334000" y="16002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21" name="Line 22"/>
          <p:cNvSpPr>
            <a:spLocks noChangeShapeType="1"/>
          </p:cNvSpPr>
          <p:nvPr/>
        </p:nvSpPr>
        <p:spPr bwMode="auto">
          <a:xfrm>
            <a:off x="5943600" y="16002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2" name="Line 23"/>
          <p:cNvSpPr>
            <a:spLocks noChangeShapeType="1"/>
          </p:cNvSpPr>
          <p:nvPr/>
        </p:nvSpPr>
        <p:spPr bwMode="auto">
          <a:xfrm flipV="1">
            <a:off x="5562600" y="1447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3" name="Line 24"/>
          <p:cNvSpPr>
            <a:spLocks noChangeShapeType="1"/>
          </p:cNvSpPr>
          <p:nvPr/>
        </p:nvSpPr>
        <p:spPr bwMode="auto">
          <a:xfrm flipV="1">
            <a:off x="5943600" y="14478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4" name="Line 25"/>
          <p:cNvSpPr>
            <a:spLocks noChangeShapeType="1"/>
          </p:cNvSpPr>
          <p:nvPr/>
        </p:nvSpPr>
        <p:spPr bwMode="auto">
          <a:xfrm>
            <a:off x="5562600" y="16002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5" name="Line 26"/>
          <p:cNvSpPr>
            <a:spLocks noChangeShapeType="1"/>
          </p:cNvSpPr>
          <p:nvPr/>
        </p:nvSpPr>
        <p:spPr bwMode="auto">
          <a:xfrm>
            <a:off x="2590800" y="16764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3810000" y="16764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5029200" y="16764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8" name="Line 29"/>
          <p:cNvSpPr>
            <a:spLocks noChangeShapeType="1"/>
          </p:cNvSpPr>
          <p:nvPr/>
        </p:nvSpPr>
        <p:spPr bwMode="auto">
          <a:xfrm>
            <a:off x="1447800" y="1676400"/>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9" name="Line 30"/>
          <p:cNvSpPr>
            <a:spLocks noChangeShapeType="1"/>
          </p:cNvSpPr>
          <p:nvPr/>
        </p:nvSpPr>
        <p:spPr bwMode="auto">
          <a:xfrm>
            <a:off x="2590800" y="1905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0" name="Line 31"/>
          <p:cNvSpPr>
            <a:spLocks noChangeShapeType="1"/>
          </p:cNvSpPr>
          <p:nvPr/>
        </p:nvSpPr>
        <p:spPr bwMode="auto">
          <a:xfrm flipV="1">
            <a:off x="1219200" y="1828800"/>
            <a:ext cx="4572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1" name="Line 32"/>
          <p:cNvSpPr>
            <a:spLocks noChangeShapeType="1"/>
          </p:cNvSpPr>
          <p:nvPr/>
        </p:nvSpPr>
        <p:spPr bwMode="auto">
          <a:xfrm>
            <a:off x="3810000" y="1905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2" name="Line 33"/>
          <p:cNvSpPr>
            <a:spLocks noChangeShapeType="1"/>
          </p:cNvSpPr>
          <p:nvPr/>
        </p:nvSpPr>
        <p:spPr bwMode="auto">
          <a:xfrm>
            <a:off x="5029200" y="1905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3" name="Line 34"/>
          <p:cNvSpPr>
            <a:spLocks noChangeShapeType="1"/>
          </p:cNvSpPr>
          <p:nvPr/>
        </p:nvSpPr>
        <p:spPr bwMode="auto">
          <a:xfrm>
            <a:off x="6248400" y="19050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4" name="Line 35"/>
          <p:cNvSpPr>
            <a:spLocks noChangeShapeType="1"/>
          </p:cNvSpPr>
          <p:nvPr/>
        </p:nvSpPr>
        <p:spPr bwMode="auto">
          <a:xfrm>
            <a:off x="6553200" y="1905000"/>
            <a:ext cx="0" cy="38100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5" name="Line 36"/>
          <p:cNvSpPr>
            <a:spLocks noChangeShapeType="1"/>
          </p:cNvSpPr>
          <p:nvPr/>
        </p:nvSpPr>
        <p:spPr bwMode="auto">
          <a:xfrm>
            <a:off x="1447800" y="1981200"/>
            <a:ext cx="2286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6" name="Line 37"/>
          <p:cNvSpPr>
            <a:spLocks noChangeShapeType="1"/>
          </p:cNvSpPr>
          <p:nvPr/>
        </p:nvSpPr>
        <p:spPr bwMode="auto">
          <a:xfrm flipH="1">
            <a:off x="1447800" y="2286000"/>
            <a:ext cx="5105400" cy="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7" name="Line 38"/>
          <p:cNvSpPr>
            <a:spLocks noChangeShapeType="1"/>
          </p:cNvSpPr>
          <p:nvPr/>
        </p:nvSpPr>
        <p:spPr bwMode="auto">
          <a:xfrm>
            <a:off x="1447800" y="1981200"/>
            <a:ext cx="0" cy="30480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8" name="Line 39"/>
          <p:cNvSpPr>
            <a:spLocks noChangeShapeType="1"/>
          </p:cNvSpPr>
          <p:nvPr/>
        </p:nvSpPr>
        <p:spPr bwMode="auto">
          <a:xfrm flipH="1">
            <a:off x="1447800" y="1295400"/>
            <a:ext cx="5105400" cy="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9" name="Line 40"/>
          <p:cNvSpPr>
            <a:spLocks noChangeShapeType="1"/>
          </p:cNvSpPr>
          <p:nvPr/>
        </p:nvSpPr>
        <p:spPr bwMode="auto">
          <a:xfrm>
            <a:off x="1447800" y="1295400"/>
            <a:ext cx="0" cy="38100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40" name="Line 41"/>
          <p:cNvSpPr>
            <a:spLocks noChangeShapeType="1"/>
          </p:cNvSpPr>
          <p:nvPr/>
        </p:nvSpPr>
        <p:spPr bwMode="auto">
          <a:xfrm>
            <a:off x="6553200" y="1295400"/>
            <a:ext cx="0" cy="38100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41" name="Line 42"/>
          <p:cNvSpPr>
            <a:spLocks noChangeShapeType="1"/>
          </p:cNvSpPr>
          <p:nvPr/>
        </p:nvSpPr>
        <p:spPr bwMode="auto">
          <a:xfrm>
            <a:off x="6248400" y="1676400"/>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2" name="Text Box 43"/>
          <p:cNvSpPr txBox="1">
            <a:spLocks noChangeArrowheads="1"/>
          </p:cNvSpPr>
          <p:nvPr/>
        </p:nvSpPr>
        <p:spPr bwMode="auto">
          <a:xfrm>
            <a:off x="425587" y="1521947"/>
            <a:ext cx="923651" cy="523220"/>
          </a:xfrm>
          <a:prstGeom prst="rect">
            <a:avLst/>
          </a:prstGeom>
          <a:noFill/>
          <a:ln w="38100">
            <a:noFill/>
            <a:miter lim="800000"/>
            <a:headEnd/>
            <a:tailEnd type="none" w="sm" len="med"/>
          </a:ln>
          <a:effectLst/>
        </p:spPr>
        <p:txBody>
          <a:bodyPr wrap="none" anchor="ctr">
            <a:spAutoFit/>
          </a:bodyPr>
          <a:lstStyle/>
          <a:p>
            <a:pPr algn="ctr"/>
            <a:r>
              <a:rPr lang="en-US" altLang="zh-CN" sz="2800" u="none" dirty="0" smtClean="0">
                <a:solidFill>
                  <a:srgbClr val="0000FF"/>
                </a:solidFill>
                <a:effectLst/>
                <a:latin typeface="Times New Roman" pitchFamily="18" charset="0"/>
                <a:cs typeface="Times New Roman" pitchFamily="18" charset="0"/>
              </a:rPr>
              <a:t>head</a:t>
            </a:r>
            <a:endParaRPr lang="en-US" altLang="zh-CN" u="none" dirty="0">
              <a:solidFill>
                <a:srgbClr val="0000FF"/>
              </a:solidFill>
              <a:effectLst/>
              <a:latin typeface="Times New Roman" pitchFamily="18" charset="0"/>
              <a:cs typeface="Times New Roman" pitchFamily="18" charset="0"/>
            </a:endParaRPr>
          </a:p>
        </p:txBody>
      </p:sp>
      <p:sp>
        <p:nvSpPr>
          <p:cNvPr id="43" name="Rectangle 44" descr="白色大理石"/>
          <p:cNvSpPr>
            <a:spLocks noChangeArrowheads="1"/>
          </p:cNvSpPr>
          <p:nvPr/>
        </p:nvSpPr>
        <p:spPr bwMode="auto">
          <a:xfrm>
            <a:off x="1676400" y="3200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44" name="Line 45"/>
          <p:cNvSpPr>
            <a:spLocks noChangeShapeType="1"/>
          </p:cNvSpPr>
          <p:nvPr/>
        </p:nvSpPr>
        <p:spPr bwMode="auto">
          <a:xfrm>
            <a:off x="2286000" y="32004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5" name="Line 46"/>
          <p:cNvSpPr>
            <a:spLocks noChangeShapeType="1"/>
          </p:cNvSpPr>
          <p:nvPr/>
        </p:nvSpPr>
        <p:spPr bwMode="auto">
          <a:xfrm flipV="1">
            <a:off x="1905000" y="3048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6" name="Line 47"/>
          <p:cNvSpPr>
            <a:spLocks noChangeShapeType="1"/>
          </p:cNvSpPr>
          <p:nvPr/>
        </p:nvSpPr>
        <p:spPr bwMode="auto">
          <a:xfrm flipV="1">
            <a:off x="2286000" y="3048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7" name="Line 48"/>
          <p:cNvSpPr>
            <a:spLocks noChangeShapeType="1"/>
          </p:cNvSpPr>
          <p:nvPr/>
        </p:nvSpPr>
        <p:spPr bwMode="auto">
          <a:xfrm>
            <a:off x="1905000" y="32004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8" name="Rectangle 49" descr="白色大理石"/>
          <p:cNvSpPr>
            <a:spLocks noChangeArrowheads="1"/>
          </p:cNvSpPr>
          <p:nvPr/>
        </p:nvSpPr>
        <p:spPr bwMode="auto">
          <a:xfrm>
            <a:off x="2895600" y="3200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49" name="Line 50"/>
          <p:cNvSpPr>
            <a:spLocks noChangeShapeType="1"/>
          </p:cNvSpPr>
          <p:nvPr/>
        </p:nvSpPr>
        <p:spPr bwMode="auto">
          <a:xfrm>
            <a:off x="3505200" y="32004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0" name="Line 51"/>
          <p:cNvSpPr>
            <a:spLocks noChangeShapeType="1"/>
          </p:cNvSpPr>
          <p:nvPr/>
        </p:nvSpPr>
        <p:spPr bwMode="auto">
          <a:xfrm flipV="1">
            <a:off x="3124200" y="3048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1" name="Line 52"/>
          <p:cNvSpPr>
            <a:spLocks noChangeShapeType="1"/>
          </p:cNvSpPr>
          <p:nvPr/>
        </p:nvSpPr>
        <p:spPr bwMode="auto">
          <a:xfrm flipV="1">
            <a:off x="3505200" y="3048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2" name="Line 53"/>
          <p:cNvSpPr>
            <a:spLocks noChangeShapeType="1"/>
          </p:cNvSpPr>
          <p:nvPr/>
        </p:nvSpPr>
        <p:spPr bwMode="auto">
          <a:xfrm>
            <a:off x="3124200" y="32004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3" name="Rectangle 54" descr="白色大理石"/>
          <p:cNvSpPr>
            <a:spLocks noChangeArrowheads="1"/>
          </p:cNvSpPr>
          <p:nvPr/>
        </p:nvSpPr>
        <p:spPr bwMode="auto">
          <a:xfrm>
            <a:off x="4114800" y="3200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54" name="Line 55"/>
          <p:cNvSpPr>
            <a:spLocks noChangeShapeType="1"/>
          </p:cNvSpPr>
          <p:nvPr/>
        </p:nvSpPr>
        <p:spPr bwMode="auto">
          <a:xfrm>
            <a:off x="4724400" y="32004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5" name="Line 56"/>
          <p:cNvSpPr>
            <a:spLocks noChangeShapeType="1"/>
          </p:cNvSpPr>
          <p:nvPr/>
        </p:nvSpPr>
        <p:spPr bwMode="auto">
          <a:xfrm flipV="1">
            <a:off x="4343400" y="3048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6" name="Line 57"/>
          <p:cNvSpPr>
            <a:spLocks noChangeShapeType="1"/>
          </p:cNvSpPr>
          <p:nvPr/>
        </p:nvSpPr>
        <p:spPr bwMode="auto">
          <a:xfrm flipV="1">
            <a:off x="4724400" y="3048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7" name="Line 58"/>
          <p:cNvSpPr>
            <a:spLocks noChangeShapeType="1"/>
          </p:cNvSpPr>
          <p:nvPr/>
        </p:nvSpPr>
        <p:spPr bwMode="auto">
          <a:xfrm>
            <a:off x="4343400" y="32004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8" name="Rectangle 59" descr="羊皮纸"/>
          <p:cNvSpPr>
            <a:spLocks noChangeArrowheads="1"/>
          </p:cNvSpPr>
          <p:nvPr/>
        </p:nvSpPr>
        <p:spPr bwMode="auto">
          <a:xfrm>
            <a:off x="5334000" y="3200400"/>
            <a:ext cx="838200" cy="533400"/>
          </a:xfrm>
          <a:prstGeom prst="rect">
            <a:avLst/>
          </a:prstGeom>
          <a:blipFill dpi="0" rotWithShape="0">
            <a:blip r:embed="rId3"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59" name="Line 60"/>
          <p:cNvSpPr>
            <a:spLocks noChangeShapeType="1"/>
          </p:cNvSpPr>
          <p:nvPr/>
        </p:nvSpPr>
        <p:spPr bwMode="auto">
          <a:xfrm>
            <a:off x="5943600" y="32004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0" name="Line 61"/>
          <p:cNvSpPr>
            <a:spLocks noChangeShapeType="1"/>
          </p:cNvSpPr>
          <p:nvPr/>
        </p:nvSpPr>
        <p:spPr bwMode="auto">
          <a:xfrm flipV="1">
            <a:off x="5562600" y="3048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1" name="Line 62"/>
          <p:cNvSpPr>
            <a:spLocks noChangeShapeType="1"/>
          </p:cNvSpPr>
          <p:nvPr/>
        </p:nvSpPr>
        <p:spPr bwMode="auto">
          <a:xfrm flipV="1">
            <a:off x="5943600" y="3048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2" name="Line 63"/>
          <p:cNvSpPr>
            <a:spLocks noChangeShapeType="1"/>
          </p:cNvSpPr>
          <p:nvPr/>
        </p:nvSpPr>
        <p:spPr bwMode="auto">
          <a:xfrm>
            <a:off x="5562600" y="32004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3" name="Rectangle 64" descr="白色大理石"/>
          <p:cNvSpPr>
            <a:spLocks noChangeArrowheads="1"/>
          </p:cNvSpPr>
          <p:nvPr/>
        </p:nvSpPr>
        <p:spPr bwMode="auto">
          <a:xfrm>
            <a:off x="6553200" y="320040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64" name="Line 65"/>
          <p:cNvSpPr>
            <a:spLocks noChangeShapeType="1"/>
          </p:cNvSpPr>
          <p:nvPr/>
        </p:nvSpPr>
        <p:spPr bwMode="auto">
          <a:xfrm>
            <a:off x="7164388" y="32131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5" name="Line 66"/>
          <p:cNvSpPr>
            <a:spLocks noChangeShapeType="1"/>
          </p:cNvSpPr>
          <p:nvPr/>
        </p:nvSpPr>
        <p:spPr bwMode="auto">
          <a:xfrm flipV="1">
            <a:off x="6781800" y="3048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6" name="Line 67"/>
          <p:cNvSpPr>
            <a:spLocks noChangeShapeType="1"/>
          </p:cNvSpPr>
          <p:nvPr/>
        </p:nvSpPr>
        <p:spPr bwMode="auto">
          <a:xfrm flipV="1">
            <a:off x="7162800" y="304800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7" name="Line 68"/>
          <p:cNvSpPr>
            <a:spLocks noChangeShapeType="1"/>
          </p:cNvSpPr>
          <p:nvPr/>
        </p:nvSpPr>
        <p:spPr bwMode="auto">
          <a:xfrm>
            <a:off x="6781800" y="320040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8" name="Line 69"/>
          <p:cNvSpPr>
            <a:spLocks noChangeShapeType="1"/>
          </p:cNvSpPr>
          <p:nvPr/>
        </p:nvSpPr>
        <p:spPr bwMode="auto">
          <a:xfrm>
            <a:off x="2590800" y="32766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9" name="Line 70"/>
          <p:cNvSpPr>
            <a:spLocks noChangeShapeType="1"/>
          </p:cNvSpPr>
          <p:nvPr/>
        </p:nvSpPr>
        <p:spPr bwMode="auto">
          <a:xfrm>
            <a:off x="3810000" y="35052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0" name="Line 71"/>
          <p:cNvSpPr>
            <a:spLocks noChangeShapeType="1"/>
          </p:cNvSpPr>
          <p:nvPr/>
        </p:nvSpPr>
        <p:spPr bwMode="auto">
          <a:xfrm>
            <a:off x="5029200" y="32766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1" name="Line 72"/>
          <p:cNvSpPr>
            <a:spLocks noChangeShapeType="1"/>
          </p:cNvSpPr>
          <p:nvPr/>
        </p:nvSpPr>
        <p:spPr bwMode="auto">
          <a:xfrm>
            <a:off x="6248400" y="327660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2" name="Line 73"/>
          <p:cNvSpPr>
            <a:spLocks noChangeShapeType="1"/>
          </p:cNvSpPr>
          <p:nvPr/>
        </p:nvSpPr>
        <p:spPr bwMode="auto">
          <a:xfrm>
            <a:off x="1447800" y="3276600"/>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3" name="Line 74"/>
          <p:cNvSpPr>
            <a:spLocks noChangeShapeType="1"/>
          </p:cNvSpPr>
          <p:nvPr/>
        </p:nvSpPr>
        <p:spPr bwMode="auto">
          <a:xfrm>
            <a:off x="2590800" y="35052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4" name="Line 75"/>
          <p:cNvSpPr>
            <a:spLocks noChangeShapeType="1"/>
          </p:cNvSpPr>
          <p:nvPr/>
        </p:nvSpPr>
        <p:spPr bwMode="auto">
          <a:xfrm flipV="1">
            <a:off x="1219200" y="3429000"/>
            <a:ext cx="4572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5" name="Line 76"/>
          <p:cNvSpPr>
            <a:spLocks noChangeShapeType="1"/>
          </p:cNvSpPr>
          <p:nvPr/>
        </p:nvSpPr>
        <p:spPr bwMode="auto">
          <a:xfrm>
            <a:off x="3810000" y="37338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6" name="Line 77"/>
          <p:cNvSpPr>
            <a:spLocks noChangeShapeType="1"/>
          </p:cNvSpPr>
          <p:nvPr/>
        </p:nvSpPr>
        <p:spPr bwMode="auto">
          <a:xfrm>
            <a:off x="5029200" y="35052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7" name="Line 78"/>
          <p:cNvSpPr>
            <a:spLocks noChangeShapeType="1"/>
          </p:cNvSpPr>
          <p:nvPr/>
        </p:nvSpPr>
        <p:spPr bwMode="auto">
          <a:xfrm>
            <a:off x="6248400" y="35052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8" name="Line 79"/>
          <p:cNvSpPr>
            <a:spLocks noChangeShapeType="1"/>
          </p:cNvSpPr>
          <p:nvPr/>
        </p:nvSpPr>
        <p:spPr bwMode="auto">
          <a:xfrm>
            <a:off x="7467600" y="350520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9" name="Line 80"/>
          <p:cNvSpPr>
            <a:spLocks noChangeShapeType="1"/>
          </p:cNvSpPr>
          <p:nvPr/>
        </p:nvSpPr>
        <p:spPr bwMode="auto">
          <a:xfrm>
            <a:off x="7772400" y="350520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0" name="Line 81"/>
          <p:cNvSpPr>
            <a:spLocks noChangeShapeType="1"/>
          </p:cNvSpPr>
          <p:nvPr/>
        </p:nvSpPr>
        <p:spPr bwMode="auto">
          <a:xfrm>
            <a:off x="1447800" y="3581400"/>
            <a:ext cx="2286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1" name="Line 82"/>
          <p:cNvSpPr>
            <a:spLocks noChangeShapeType="1"/>
          </p:cNvSpPr>
          <p:nvPr/>
        </p:nvSpPr>
        <p:spPr bwMode="auto">
          <a:xfrm flipH="1">
            <a:off x="1447800" y="3886200"/>
            <a:ext cx="63246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2" name="Line 83"/>
          <p:cNvSpPr>
            <a:spLocks noChangeShapeType="1"/>
          </p:cNvSpPr>
          <p:nvPr/>
        </p:nvSpPr>
        <p:spPr bwMode="auto">
          <a:xfrm>
            <a:off x="1447800" y="3581400"/>
            <a:ext cx="0" cy="3048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3" name="Line 84"/>
          <p:cNvSpPr>
            <a:spLocks noChangeShapeType="1"/>
          </p:cNvSpPr>
          <p:nvPr/>
        </p:nvSpPr>
        <p:spPr bwMode="auto">
          <a:xfrm flipH="1">
            <a:off x="1447800" y="2895600"/>
            <a:ext cx="6324600" cy="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4" name="Line 85"/>
          <p:cNvSpPr>
            <a:spLocks noChangeShapeType="1"/>
          </p:cNvSpPr>
          <p:nvPr/>
        </p:nvSpPr>
        <p:spPr bwMode="auto">
          <a:xfrm>
            <a:off x="1447800" y="2895600"/>
            <a:ext cx="0" cy="38100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5" name="Line 86"/>
          <p:cNvSpPr>
            <a:spLocks noChangeShapeType="1"/>
          </p:cNvSpPr>
          <p:nvPr/>
        </p:nvSpPr>
        <p:spPr bwMode="auto">
          <a:xfrm>
            <a:off x="7772400" y="2895600"/>
            <a:ext cx="0" cy="381000"/>
          </a:xfrm>
          <a:prstGeom prst="line">
            <a:avLst/>
          </a:prstGeom>
          <a:noFill/>
          <a:ln w="38100">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6" name="Line 87"/>
          <p:cNvSpPr>
            <a:spLocks noChangeShapeType="1"/>
          </p:cNvSpPr>
          <p:nvPr/>
        </p:nvSpPr>
        <p:spPr bwMode="auto">
          <a:xfrm>
            <a:off x="7467600" y="3276600"/>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7" name="Text Box 88"/>
          <p:cNvSpPr txBox="1">
            <a:spLocks noChangeArrowheads="1"/>
          </p:cNvSpPr>
          <p:nvPr/>
        </p:nvSpPr>
        <p:spPr bwMode="auto">
          <a:xfrm>
            <a:off x="425587" y="3122147"/>
            <a:ext cx="923651" cy="523220"/>
          </a:xfrm>
          <a:prstGeom prst="rect">
            <a:avLst/>
          </a:prstGeom>
          <a:noFill/>
          <a:ln w="38100">
            <a:noFill/>
            <a:miter lim="800000"/>
            <a:headEnd/>
            <a:tailEnd type="none" w="sm" len="med"/>
          </a:ln>
          <a:effectLst/>
        </p:spPr>
        <p:txBody>
          <a:bodyPr wrap="none" anchor="ctr">
            <a:spAutoFit/>
          </a:bodyPr>
          <a:lstStyle/>
          <a:p>
            <a:pPr algn="ctr"/>
            <a:r>
              <a:rPr lang="en-US" altLang="zh-CN" sz="2800" u="none" dirty="0" smtClean="0">
                <a:solidFill>
                  <a:srgbClr val="0000FF"/>
                </a:solidFill>
                <a:effectLst/>
                <a:latin typeface="Times New Roman" pitchFamily="18" charset="0"/>
                <a:cs typeface="Times New Roman" pitchFamily="18" charset="0"/>
              </a:rPr>
              <a:t>head</a:t>
            </a:r>
            <a:endParaRPr lang="en-US" altLang="zh-CN" u="none" dirty="0">
              <a:solidFill>
                <a:srgbClr val="0000FF"/>
              </a:solidFill>
              <a:effectLst/>
              <a:latin typeface="Times New Roman" pitchFamily="18" charset="0"/>
              <a:cs typeface="Times New Roman" pitchFamily="18" charset="0"/>
            </a:endParaRPr>
          </a:p>
        </p:txBody>
      </p:sp>
      <p:sp>
        <p:nvSpPr>
          <p:cNvPr id="88" name="Line 89"/>
          <p:cNvSpPr>
            <a:spLocks noChangeShapeType="1"/>
          </p:cNvSpPr>
          <p:nvPr/>
        </p:nvSpPr>
        <p:spPr bwMode="auto">
          <a:xfrm flipV="1">
            <a:off x="4495800" y="21336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89" name="Text Box 90"/>
          <p:cNvSpPr txBox="1">
            <a:spLocks noChangeArrowheads="1"/>
          </p:cNvSpPr>
          <p:nvPr/>
        </p:nvSpPr>
        <p:spPr bwMode="auto">
          <a:xfrm>
            <a:off x="3057525" y="16002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31</a:t>
            </a:r>
            <a:endParaRPr lang="en-US" altLang="zh-CN" sz="2800" u="none">
              <a:solidFill>
                <a:srgbClr val="0000FF"/>
              </a:solidFill>
              <a:effectLst/>
              <a:latin typeface="Times New Roman" pitchFamily="18" charset="0"/>
              <a:cs typeface="Times New Roman" pitchFamily="18" charset="0"/>
            </a:endParaRPr>
          </a:p>
        </p:txBody>
      </p:sp>
      <p:sp>
        <p:nvSpPr>
          <p:cNvPr id="90" name="Text Box 91"/>
          <p:cNvSpPr txBox="1">
            <a:spLocks noChangeArrowheads="1"/>
          </p:cNvSpPr>
          <p:nvPr/>
        </p:nvSpPr>
        <p:spPr bwMode="auto">
          <a:xfrm>
            <a:off x="4276725" y="16002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48</a:t>
            </a:r>
            <a:endParaRPr lang="en-US" altLang="zh-CN" sz="2800" u="none">
              <a:solidFill>
                <a:srgbClr val="0000FF"/>
              </a:solidFill>
              <a:effectLst/>
              <a:latin typeface="Times New Roman" pitchFamily="18" charset="0"/>
              <a:cs typeface="Times New Roman" pitchFamily="18" charset="0"/>
            </a:endParaRPr>
          </a:p>
        </p:txBody>
      </p:sp>
      <p:sp>
        <p:nvSpPr>
          <p:cNvPr id="91" name="Text Box 92"/>
          <p:cNvSpPr txBox="1">
            <a:spLocks noChangeArrowheads="1"/>
          </p:cNvSpPr>
          <p:nvPr/>
        </p:nvSpPr>
        <p:spPr bwMode="auto">
          <a:xfrm>
            <a:off x="5495925" y="16002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15</a:t>
            </a:r>
            <a:endParaRPr lang="en-US" altLang="zh-CN" sz="2800" u="none">
              <a:solidFill>
                <a:srgbClr val="0000FF"/>
              </a:solidFill>
              <a:effectLst/>
              <a:latin typeface="Times New Roman" pitchFamily="18" charset="0"/>
              <a:cs typeface="Times New Roman" pitchFamily="18" charset="0"/>
            </a:endParaRPr>
          </a:p>
        </p:txBody>
      </p:sp>
      <p:sp>
        <p:nvSpPr>
          <p:cNvPr id="92" name="Text Box 93"/>
          <p:cNvSpPr txBox="1">
            <a:spLocks noChangeArrowheads="1"/>
          </p:cNvSpPr>
          <p:nvPr/>
        </p:nvSpPr>
        <p:spPr bwMode="auto">
          <a:xfrm>
            <a:off x="612775" y="2286000"/>
            <a:ext cx="1406525" cy="579438"/>
          </a:xfrm>
          <a:prstGeom prst="rect">
            <a:avLst/>
          </a:prstGeom>
          <a:noFill/>
          <a:ln w="38100">
            <a:noFill/>
            <a:miter lim="800000"/>
            <a:headEnd/>
            <a:tailEnd type="none" w="sm" len="med"/>
          </a:ln>
          <a:effectLst/>
        </p:spPr>
        <p:txBody>
          <a:bodyPr wrap="none" anchor="ctr">
            <a:spAutoFit/>
          </a:bodyPr>
          <a:lstStyle/>
          <a:p>
            <a:pPr algn="ctr"/>
            <a:r>
              <a:rPr lang="zh-CN" altLang="en-US" sz="3200" b="1" u="none">
                <a:solidFill>
                  <a:srgbClr val="008080"/>
                </a:solidFill>
                <a:effectLst/>
                <a:latin typeface="Times New Roman" pitchFamily="18" charset="0"/>
                <a:cs typeface="Times New Roman" pitchFamily="18" charset="0"/>
              </a:rPr>
              <a:t>插入</a:t>
            </a:r>
            <a:r>
              <a:rPr lang="en-US" altLang="zh-CN" sz="3200" b="1" u="none">
                <a:solidFill>
                  <a:srgbClr val="008080"/>
                </a:solidFill>
                <a:effectLst/>
                <a:latin typeface="Times New Roman" pitchFamily="18" charset="0"/>
                <a:cs typeface="Times New Roman" pitchFamily="18" charset="0"/>
              </a:rPr>
              <a:t>25</a:t>
            </a:r>
            <a:endParaRPr lang="en-US" altLang="zh-CN" sz="3200" b="1" u="none">
              <a:effectLst/>
              <a:latin typeface="Times New Roman" pitchFamily="18" charset="0"/>
              <a:cs typeface="Times New Roman" pitchFamily="18" charset="0"/>
            </a:endParaRPr>
          </a:p>
        </p:txBody>
      </p:sp>
      <p:sp>
        <p:nvSpPr>
          <p:cNvPr id="93" name="Text Box 94"/>
          <p:cNvSpPr txBox="1">
            <a:spLocks noChangeArrowheads="1"/>
          </p:cNvSpPr>
          <p:nvPr/>
        </p:nvSpPr>
        <p:spPr bwMode="auto">
          <a:xfrm>
            <a:off x="4525963" y="2239963"/>
            <a:ext cx="1493837" cy="579437"/>
          </a:xfrm>
          <a:prstGeom prst="rect">
            <a:avLst/>
          </a:prstGeom>
          <a:noFill/>
          <a:ln w="38100">
            <a:noFill/>
            <a:miter lim="800000"/>
            <a:headEnd/>
            <a:tailEnd type="none" w="sm" len="med"/>
          </a:ln>
          <a:effectLst/>
        </p:spPr>
        <p:txBody>
          <a:bodyPr wrap="none" anchor="ctr">
            <a:spAutoFit/>
          </a:bodyPr>
          <a:lstStyle/>
          <a:p>
            <a:pPr algn="ctr"/>
            <a:r>
              <a:rPr lang="en-US" altLang="zh-CN" sz="3200" b="1" u="none" dirty="0">
                <a:solidFill>
                  <a:srgbClr val="0000FF"/>
                </a:solidFill>
                <a:effectLst/>
                <a:latin typeface="Times New Roman" pitchFamily="18" charset="0"/>
                <a:cs typeface="Times New Roman" pitchFamily="18" charset="0"/>
              </a:rPr>
              <a:t>current</a:t>
            </a:r>
          </a:p>
        </p:txBody>
      </p:sp>
      <p:sp>
        <p:nvSpPr>
          <p:cNvPr id="94" name="Line 95"/>
          <p:cNvSpPr>
            <a:spLocks noChangeShapeType="1"/>
          </p:cNvSpPr>
          <p:nvPr/>
        </p:nvSpPr>
        <p:spPr bwMode="auto">
          <a:xfrm flipV="1">
            <a:off x="5715000" y="3733800"/>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5" name="Text Box 96"/>
          <p:cNvSpPr txBox="1">
            <a:spLocks noChangeArrowheads="1"/>
          </p:cNvSpPr>
          <p:nvPr/>
        </p:nvSpPr>
        <p:spPr bwMode="auto">
          <a:xfrm>
            <a:off x="5724525" y="3860800"/>
            <a:ext cx="1493838"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dirty="0">
                <a:solidFill>
                  <a:srgbClr val="0000FF"/>
                </a:solidFill>
                <a:effectLst/>
                <a:latin typeface="Times New Roman" pitchFamily="18" charset="0"/>
                <a:cs typeface="Times New Roman" pitchFamily="18" charset="0"/>
              </a:rPr>
              <a:t>current</a:t>
            </a:r>
          </a:p>
        </p:txBody>
      </p:sp>
      <p:sp>
        <p:nvSpPr>
          <p:cNvPr id="96" name="Text Box 97"/>
          <p:cNvSpPr txBox="1">
            <a:spLocks noChangeArrowheads="1"/>
          </p:cNvSpPr>
          <p:nvPr/>
        </p:nvSpPr>
        <p:spPr bwMode="auto">
          <a:xfrm>
            <a:off x="3057525" y="321468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31</a:t>
            </a:r>
            <a:endParaRPr lang="en-US" altLang="zh-CN" sz="2800" u="none">
              <a:solidFill>
                <a:srgbClr val="0000FF"/>
              </a:solidFill>
              <a:effectLst/>
              <a:latin typeface="Times New Roman" pitchFamily="18" charset="0"/>
              <a:cs typeface="Times New Roman" pitchFamily="18" charset="0"/>
            </a:endParaRPr>
          </a:p>
        </p:txBody>
      </p:sp>
      <p:sp>
        <p:nvSpPr>
          <p:cNvPr id="97" name="Text Box 98"/>
          <p:cNvSpPr txBox="1">
            <a:spLocks noChangeArrowheads="1"/>
          </p:cNvSpPr>
          <p:nvPr/>
        </p:nvSpPr>
        <p:spPr bwMode="auto">
          <a:xfrm>
            <a:off x="4276725" y="321468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48</a:t>
            </a:r>
            <a:endParaRPr lang="en-US" altLang="zh-CN" sz="2800" u="none">
              <a:solidFill>
                <a:srgbClr val="0000FF"/>
              </a:solidFill>
              <a:effectLst/>
              <a:latin typeface="Times New Roman" pitchFamily="18" charset="0"/>
              <a:cs typeface="Times New Roman" pitchFamily="18" charset="0"/>
            </a:endParaRPr>
          </a:p>
        </p:txBody>
      </p:sp>
      <p:sp>
        <p:nvSpPr>
          <p:cNvPr id="98" name="Text Box 99"/>
          <p:cNvSpPr txBox="1">
            <a:spLocks noChangeArrowheads="1"/>
          </p:cNvSpPr>
          <p:nvPr/>
        </p:nvSpPr>
        <p:spPr bwMode="auto">
          <a:xfrm>
            <a:off x="5495925" y="321468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25</a:t>
            </a:r>
            <a:endParaRPr lang="en-US" altLang="zh-CN" sz="2800" u="none">
              <a:solidFill>
                <a:srgbClr val="0000FF"/>
              </a:solidFill>
              <a:effectLst/>
              <a:latin typeface="Times New Roman" pitchFamily="18" charset="0"/>
              <a:cs typeface="Times New Roman" pitchFamily="18" charset="0"/>
            </a:endParaRPr>
          </a:p>
        </p:txBody>
      </p:sp>
      <p:sp>
        <p:nvSpPr>
          <p:cNvPr id="99" name="Text Box 100"/>
          <p:cNvSpPr txBox="1">
            <a:spLocks noChangeArrowheads="1"/>
          </p:cNvSpPr>
          <p:nvPr/>
        </p:nvSpPr>
        <p:spPr bwMode="auto">
          <a:xfrm>
            <a:off x="6659563" y="32131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15</a:t>
            </a:r>
            <a:endParaRPr lang="en-US" altLang="zh-CN" sz="2800" u="none">
              <a:solidFill>
                <a:srgbClr val="0000FF"/>
              </a:solidFill>
              <a:effectLst/>
              <a:latin typeface="Times New Roman" pitchFamily="18" charset="0"/>
              <a:cs typeface="Times New Roman" pitchFamily="18" charset="0"/>
            </a:endParaRPr>
          </a:p>
        </p:txBody>
      </p:sp>
      <p:sp>
        <p:nvSpPr>
          <p:cNvPr id="100" name="Text Box 101"/>
          <p:cNvSpPr txBox="1">
            <a:spLocks noChangeArrowheads="1"/>
          </p:cNvSpPr>
          <p:nvPr/>
        </p:nvSpPr>
        <p:spPr bwMode="auto">
          <a:xfrm>
            <a:off x="685800" y="4171950"/>
            <a:ext cx="6629400" cy="2397751"/>
          </a:xfrm>
          <a:prstGeom prst="rect">
            <a:avLst/>
          </a:prstGeom>
          <a:noFill/>
          <a:ln w="9525">
            <a:noFill/>
            <a:miter lim="800000"/>
            <a:headEnd/>
            <a:tailEnd/>
          </a:ln>
        </p:spPr>
        <p:txBody>
          <a:bodyPr lIns="112947" tIns="56473" rIns="112947" bIns="56473">
            <a:spAutoFit/>
          </a:bodyPr>
          <a:lstStyle/>
          <a:p>
            <a:pPr defTabSz="1128713">
              <a:lnSpc>
                <a:spcPct val="90000"/>
              </a:lnSpc>
            </a:pPr>
            <a:r>
              <a:rPr lang="en-US" altLang="zh-CN" sz="2800" b="0" u="none" dirty="0" err="1">
                <a:solidFill>
                  <a:srgbClr val="CC0000"/>
                </a:solidFill>
                <a:effectLst/>
                <a:latin typeface="Times New Roman" pitchFamily="18" charset="0"/>
                <a:cs typeface="Times New Roman" pitchFamily="18" charset="0"/>
              </a:rPr>
              <a:t>NewNode</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lLink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b="1" u="none" dirty="0">
                <a:solidFill>
                  <a:srgbClr val="CC0000"/>
                </a:solidFill>
                <a:effectLst/>
                <a:latin typeface="Times New Roman" pitchFamily="18" charset="0"/>
                <a:cs typeface="Times New Roman" pitchFamily="18" charset="0"/>
              </a:rPr>
              <a:t>;	</a:t>
            </a:r>
          </a:p>
          <a:p>
            <a:pPr defTabSz="1128713">
              <a:lnSpc>
                <a:spcPct val="90000"/>
              </a:lnSpc>
            </a:pPr>
            <a:r>
              <a:rPr lang="en-US" altLang="zh-CN" sz="2800" b="0" u="none" dirty="0" err="1">
                <a:solidFill>
                  <a:srgbClr val="CC0000"/>
                </a:solidFill>
                <a:effectLst/>
                <a:latin typeface="Times New Roman" pitchFamily="18" charset="0"/>
                <a:cs typeface="Times New Roman" pitchFamily="18" charset="0"/>
              </a:rPr>
              <a:t>NewNode</a:t>
            </a:r>
            <a:r>
              <a:rPr lang="en-US" altLang="zh-CN" sz="2800" u="none" dirty="0">
                <a:solidFill>
                  <a:srgbClr val="CC0000"/>
                </a:solidFill>
                <a:effectLst/>
                <a:latin typeface="Times New Roman" pitchFamily="18" charset="0"/>
                <a:ea typeface="楷体_GB2312" pitchFamily="49" charset="-122"/>
                <a:cs typeface="Times New Roman" pitchFamily="18" charset="0"/>
              </a:rPr>
              <a: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rLink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b="1" u="none" dirty="0">
                <a:solidFill>
                  <a:srgbClr val="CC0000"/>
                </a:solidFill>
                <a:effectLst/>
                <a:latin typeface="Times New Roman" pitchFamily="18" charset="0"/>
                <a:cs typeface="Times New Roman" pitchFamily="18" charset="0"/>
              </a:rPr>
              <a:t>;</a:t>
            </a:r>
          </a:p>
          <a:p>
            <a:pPr defTabSz="1128713">
              <a:lnSpc>
                <a:spcPct val="90000"/>
              </a:lnSpc>
            </a:pPr>
            <a:r>
              <a:rPr lang="en-US" altLang="zh-CN" sz="2800" b="0" u="none" dirty="0">
                <a:solidFill>
                  <a:srgbClr val="CC0000"/>
                </a:solidFill>
                <a:effectLst/>
                <a:latin typeface="Times New Roman" pitchFamily="18" charset="0"/>
                <a:cs typeface="Times New Roman" pitchFamily="18" charset="0"/>
              </a:rPr>
              <a:t>current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rLink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NewNode</a:t>
            </a:r>
            <a:r>
              <a:rPr lang="en-US" altLang="zh-CN" sz="2800" b="1" u="none" dirty="0">
                <a:solidFill>
                  <a:srgbClr val="CC0000"/>
                </a:solidFill>
                <a:effectLst/>
                <a:latin typeface="Times New Roman" pitchFamily="18" charset="0"/>
                <a:cs typeface="Times New Roman" pitchFamily="18" charset="0"/>
              </a:rPr>
              <a:t>;</a:t>
            </a:r>
          </a:p>
          <a:p>
            <a:pPr defTabSz="1128713">
              <a:lnSpc>
                <a:spcPct val="90000"/>
              </a:lnSpc>
            </a:pP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b="1" u="none" dirty="0">
                <a:solidFill>
                  <a:srgbClr val="CC0000"/>
                </a:solidFill>
                <a:effectLst/>
                <a:latin typeface="Times New Roman" pitchFamily="18" charset="0"/>
                <a:cs typeface="Times New Roman" pitchFamily="18" charset="0"/>
              </a:rPr>
              <a:t>;	</a:t>
            </a:r>
          </a:p>
          <a:p>
            <a:pPr defTabSz="1128713">
              <a:lnSpc>
                <a:spcPct val="90000"/>
              </a:lnSpc>
            </a:pPr>
            <a:r>
              <a:rPr lang="en-US" altLang="zh-CN" sz="2800" b="0" u="none" dirty="0">
                <a:solidFill>
                  <a:srgbClr val="CC0000"/>
                </a:solidFill>
                <a:effectLst/>
                <a:latin typeface="Times New Roman" pitchFamily="18" charset="0"/>
                <a:cs typeface="Times New Roman" pitchFamily="18" charset="0"/>
              </a:rPr>
              <a:t>current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lLink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b="1" u="none" dirty="0">
                <a:solidFill>
                  <a:srgbClr val="CC00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fill="hold"/>
                                        <p:tgtEl>
                                          <p:spTgt spid="27"/>
                                        </p:tgtEl>
                                        <p:attrNameLst>
                                          <p:attrName>ppt_x</p:attrName>
                                        </p:attrNameLst>
                                      </p:cBhvr>
                                      <p:tavLst>
                                        <p:tav tm="0">
                                          <p:val>
                                            <p:strVal val="#ppt_x"/>
                                          </p:val>
                                        </p:tav>
                                        <p:tav tm="100000">
                                          <p:val>
                                            <p:strVal val="#ppt_x"/>
                                          </p:val>
                                        </p:tav>
                                      </p:tavLst>
                                    </p:anim>
                                    <p:anim calcmode="lin" valueType="num">
                                      <p:cBhvr additive="base">
                                        <p:cTn id="100" dur="500" fill="hold"/>
                                        <p:tgtEl>
                                          <p:spTgt spid="2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500" fill="hold"/>
                                        <p:tgtEl>
                                          <p:spTgt spid="29"/>
                                        </p:tgtEl>
                                        <p:attrNameLst>
                                          <p:attrName>ppt_x</p:attrName>
                                        </p:attrNameLst>
                                      </p:cBhvr>
                                      <p:tavLst>
                                        <p:tav tm="0">
                                          <p:val>
                                            <p:strVal val="#ppt_x"/>
                                          </p:val>
                                        </p:tav>
                                        <p:tav tm="100000">
                                          <p:val>
                                            <p:strVal val="#ppt_x"/>
                                          </p:val>
                                        </p:tav>
                                      </p:tavLst>
                                    </p:anim>
                                    <p:anim calcmode="lin" valueType="num">
                                      <p:cBhvr additive="base">
                                        <p:cTn id="108" dur="500" fill="hold"/>
                                        <p:tgtEl>
                                          <p:spTgt spid="2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additive="base">
                                        <p:cTn id="111" dur="500" fill="hold"/>
                                        <p:tgtEl>
                                          <p:spTgt spid="30"/>
                                        </p:tgtEl>
                                        <p:attrNameLst>
                                          <p:attrName>ppt_x</p:attrName>
                                        </p:attrNameLst>
                                      </p:cBhvr>
                                      <p:tavLst>
                                        <p:tav tm="0">
                                          <p:val>
                                            <p:strVal val="#ppt_x"/>
                                          </p:val>
                                        </p:tav>
                                        <p:tav tm="100000">
                                          <p:val>
                                            <p:strVal val="#ppt_x"/>
                                          </p:val>
                                        </p:tav>
                                      </p:tavLst>
                                    </p:anim>
                                    <p:anim calcmode="lin" valueType="num">
                                      <p:cBhvr additive="base">
                                        <p:cTn id="112" dur="500" fill="hold"/>
                                        <p:tgtEl>
                                          <p:spTgt spid="3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ppt_x"/>
                                          </p:val>
                                        </p:tav>
                                        <p:tav tm="100000">
                                          <p:val>
                                            <p:strVal val="#ppt_x"/>
                                          </p:val>
                                        </p:tav>
                                      </p:tavLst>
                                    </p:anim>
                                    <p:anim calcmode="lin" valueType="num">
                                      <p:cBhvr additive="base">
                                        <p:cTn id="116" dur="500" fill="hold"/>
                                        <p:tgtEl>
                                          <p:spTgt spid="3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additive="base">
                                        <p:cTn id="119" dur="500" fill="hold"/>
                                        <p:tgtEl>
                                          <p:spTgt spid="32"/>
                                        </p:tgtEl>
                                        <p:attrNameLst>
                                          <p:attrName>ppt_x</p:attrName>
                                        </p:attrNameLst>
                                      </p:cBhvr>
                                      <p:tavLst>
                                        <p:tav tm="0">
                                          <p:val>
                                            <p:strVal val="#ppt_x"/>
                                          </p:val>
                                        </p:tav>
                                        <p:tav tm="100000">
                                          <p:val>
                                            <p:strVal val="#ppt_x"/>
                                          </p:val>
                                        </p:tav>
                                      </p:tavLst>
                                    </p:anim>
                                    <p:anim calcmode="lin" valueType="num">
                                      <p:cBhvr additive="base">
                                        <p:cTn id="120" dur="500" fill="hold"/>
                                        <p:tgtEl>
                                          <p:spTgt spid="3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anim calcmode="lin" valueType="num">
                                      <p:cBhvr additive="base">
                                        <p:cTn id="123" dur="500" fill="hold"/>
                                        <p:tgtEl>
                                          <p:spTgt spid="33"/>
                                        </p:tgtEl>
                                        <p:attrNameLst>
                                          <p:attrName>ppt_x</p:attrName>
                                        </p:attrNameLst>
                                      </p:cBhvr>
                                      <p:tavLst>
                                        <p:tav tm="0">
                                          <p:val>
                                            <p:strVal val="#ppt_x"/>
                                          </p:val>
                                        </p:tav>
                                        <p:tav tm="100000">
                                          <p:val>
                                            <p:strVal val="#ppt_x"/>
                                          </p:val>
                                        </p:tav>
                                      </p:tavLst>
                                    </p:anim>
                                    <p:anim calcmode="lin" valueType="num">
                                      <p:cBhvr additive="base">
                                        <p:cTn id="124" dur="500" fill="hold"/>
                                        <p:tgtEl>
                                          <p:spTgt spid="3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additive="base">
                                        <p:cTn id="127" dur="500" fill="hold"/>
                                        <p:tgtEl>
                                          <p:spTgt spid="34"/>
                                        </p:tgtEl>
                                        <p:attrNameLst>
                                          <p:attrName>ppt_x</p:attrName>
                                        </p:attrNameLst>
                                      </p:cBhvr>
                                      <p:tavLst>
                                        <p:tav tm="0">
                                          <p:val>
                                            <p:strVal val="#ppt_x"/>
                                          </p:val>
                                        </p:tav>
                                        <p:tav tm="100000">
                                          <p:val>
                                            <p:strVal val="#ppt_x"/>
                                          </p:val>
                                        </p:tav>
                                      </p:tavLst>
                                    </p:anim>
                                    <p:anim calcmode="lin" valueType="num">
                                      <p:cBhvr additive="base">
                                        <p:cTn id="128" dur="500" fill="hold"/>
                                        <p:tgtEl>
                                          <p:spTgt spid="3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5"/>
                                        </p:tgtEl>
                                        <p:attrNameLst>
                                          <p:attrName>style.visibility</p:attrName>
                                        </p:attrNameLst>
                                      </p:cBhvr>
                                      <p:to>
                                        <p:strVal val="visible"/>
                                      </p:to>
                                    </p:set>
                                    <p:anim calcmode="lin" valueType="num">
                                      <p:cBhvr additive="base">
                                        <p:cTn id="131" dur="500" fill="hold"/>
                                        <p:tgtEl>
                                          <p:spTgt spid="35"/>
                                        </p:tgtEl>
                                        <p:attrNameLst>
                                          <p:attrName>ppt_x</p:attrName>
                                        </p:attrNameLst>
                                      </p:cBhvr>
                                      <p:tavLst>
                                        <p:tav tm="0">
                                          <p:val>
                                            <p:strVal val="#ppt_x"/>
                                          </p:val>
                                        </p:tav>
                                        <p:tav tm="100000">
                                          <p:val>
                                            <p:strVal val="#ppt_x"/>
                                          </p:val>
                                        </p:tav>
                                      </p:tavLst>
                                    </p:anim>
                                    <p:anim calcmode="lin" valueType="num">
                                      <p:cBhvr additive="base">
                                        <p:cTn id="132" dur="500" fill="hold"/>
                                        <p:tgtEl>
                                          <p:spTgt spid="35"/>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6"/>
                                        </p:tgtEl>
                                        <p:attrNameLst>
                                          <p:attrName>style.visibility</p:attrName>
                                        </p:attrNameLst>
                                      </p:cBhvr>
                                      <p:to>
                                        <p:strVal val="visible"/>
                                      </p:to>
                                    </p:set>
                                    <p:anim calcmode="lin" valueType="num">
                                      <p:cBhvr additive="base">
                                        <p:cTn id="135" dur="500" fill="hold"/>
                                        <p:tgtEl>
                                          <p:spTgt spid="36"/>
                                        </p:tgtEl>
                                        <p:attrNameLst>
                                          <p:attrName>ppt_x</p:attrName>
                                        </p:attrNameLst>
                                      </p:cBhvr>
                                      <p:tavLst>
                                        <p:tav tm="0">
                                          <p:val>
                                            <p:strVal val="#ppt_x"/>
                                          </p:val>
                                        </p:tav>
                                        <p:tav tm="100000">
                                          <p:val>
                                            <p:strVal val="#ppt_x"/>
                                          </p:val>
                                        </p:tav>
                                      </p:tavLst>
                                    </p:anim>
                                    <p:anim calcmode="lin" valueType="num">
                                      <p:cBhvr additive="base">
                                        <p:cTn id="136" dur="500" fill="hold"/>
                                        <p:tgtEl>
                                          <p:spTgt spid="36"/>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8"/>
                                        </p:tgtEl>
                                        <p:attrNameLst>
                                          <p:attrName>style.visibility</p:attrName>
                                        </p:attrNameLst>
                                      </p:cBhvr>
                                      <p:to>
                                        <p:strVal val="visible"/>
                                      </p:to>
                                    </p:set>
                                    <p:anim calcmode="lin" valueType="num">
                                      <p:cBhvr additive="base">
                                        <p:cTn id="143" dur="500" fill="hold"/>
                                        <p:tgtEl>
                                          <p:spTgt spid="38"/>
                                        </p:tgtEl>
                                        <p:attrNameLst>
                                          <p:attrName>ppt_x</p:attrName>
                                        </p:attrNameLst>
                                      </p:cBhvr>
                                      <p:tavLst>
                                        <p:tav tm="0">
                                          <p:val>
                                            <p:strVal val="#ppt_x"/>
                                          </p:val>
                                        </p:tav>
                                        <p:tav tm="100000">
                                          <p:val>
                                            <p:strVal val="#ppt_x"/>
                                          </p:val>
                                        </p:tav>
                                      </p:tavLst>
                                    </p:anim>
                                    <p:anim calcmode="lin" valueType="num">
                                      <p:cBhvr additive="base">
                                        <p:cTn id="144" dur="500" fill="hold"/>
                                        <p:tgtEl>
                                          <p:spTgt spid="38"/>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9"/>
                                        </p:tgtEl>
                                        <p:attrNameLst>
                                          <p:attrName>style.visibility</p:attrName>
                                        </p:attrNameLst>
                                      </p:cBhvr>
                                      <p:to>
                                        <p:strVal val="visible"/>
                                      </p:to>
                                    </p:set>
                                    <p:anim calcmode="lin" valueType="num">
                                      <p:cBhvr additive="base">
                                        <p:cTn id="147" dur="500" fill="hold"/>
                                        <p:tgtEl>
                                          <p:spTgt spid="39"/>
                                        </p:tgtEl>
                                        <p:attrNameLst>
                                          <p:attrName>ppt_x</p:attrName>
                                        </p:attrNameLst>
                                      </p:cBhvr>
                                      <p:tavLst>
                                        <p:tav tm="0">
                                          <p:val>
                                            <p:strVal val="#ppt_x"/>
                                          </p:val>
                                        </p:tav>
                                        <p:tav tm="100000">
                                          <p:val>
                                            <p:strVal val="#ppt_x"/>
                                          </p:val>
                                        </p:tav>
                                      </p:tavLst>
                                    </p:anim>
                                    <p:anim calcmode="lin" valueType="num">
                                      <p:cBhvr additive="base">
                                        <p:cTn id="148" dur="500" fill="hold"/>
                                        <p:tgtEl>
                                          <p:spTgt spid="39"/>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0"/>
                                        </p:tgtEl>
                                        <p:attrNameLst>
                                          <p:attrName>style.visibility</p:attrName>
                                        </p:attrNameLst>
                                      </p:cBhvr>
                                      <p:to>
                                        <p:strVal val="visible"/>
                                      </p:to>
                                    </p:set>
                                    <p:anim calcmode="lin" valueType="num">
                                      <p:cBhvr additive="base">
                                        <p:cTn id="151" dur="500" fill="hold"/>
                                        <p:tgtEl>
                                          <p:spTgt spid="40"/>
                                        </p:tgtEl>
                                        <p:attrNameLst>
                                          <p:attrName>ppt_x</p:attrName>
                                        </p:attrNameLst>
                                      </p:cBhvr>
                                      <p:tavLst>
                                        <p:tav tm="0">
                                          <p:val>
                                            <p:strVal val="#ppt_x"/>
                                          </p:val>
                                        </p:tav>
                                        <p:tav tm="100000">
                                          <p:val>
                                            <p:strVal val="#ppt_x"/>
                                          </p:val>
                                        </p:tav>
                                      </p:tavLst>
                                    </p:anim>
                                    <p:anim calcmode="lin" valueType="num">
                                      <p:cBhvr additive="base">
                                        <p:cTn id="152" dur="500" fill="hold"/>
                                        <p:tgtEl>
                                          <p:spTgt spid="40"/>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1"/>
                                        </p:tgtEl>
                                        <p:attrNameLst>
                                          <p:attrName>style.visibility</p:attrName>
                                        </p:attrNameLst>
                                      </p:cBhvr>
                                      <p:to>
                                        <p:strVal val="visible"/>
                                      </p:to>
                                    </p:set>
                                    <p:anim calcmode="lin" valueType="num">
                                      <p:cBhvr additive="base">
                                        <p:cTn id="155" dur="500" fill="hold"/>
                                        <p:tgtEl>
                                          <p:spTgt spid="41"/>
                                        </p:tgtEl>
                                        <p:attrNameLst>
                                          <p:attrName>ppt_x</p:attrName>
                                        </p:attrNameLst>
                                      </p:cBhvr>
                                      <p:tavLst>
                                        <p:tav tm="0">
                                          <p:val>
                                            <p:strVal val="#ppt_x"/>
                                          </p:val>
                                        </p:tav>
                                        <p:tav tm="100000">
                                          <p:val>
                                            <p:strVal val="#ppt_x"/>
                                          </p:val>
                                        </p:tav>
                                      </p:tavLst>
                                    </p:anim>
                                    <p:anim calcmode="lin" valueType="num">
                                      <p:cBhvr additive="base">
                                        <p:cTn id="156" dur="500" fill="hold"/>
                                        <p:tgtEl>
                                          <p:spTgt spid="41"/>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42"/>
                                        </p:tgtEl>
                                        <p:attrNameLst>
                                          <p:attrName>style.visibility</p:attrName>
                                        </p:attrNameLst>
                                      </p:cBhvr>
                                      <p:to>
                                        <p:strVal val="visible"/>
                                      </p:to>
                                    </p:set>
                                    <p:anim calcmode="lin" valueType="num">
                                      <p:cBhvr additive="base">
                                        <p:cTn id="159" dur="500" fill="hold"/>
                                        <p:tgtEl>
                                          <p:spTgt spid="42"/>
                                        </p:tgtEl>
                                        <p:attrNameLst>
                                          <p:attrName>ppt_x</p:attrName>
                                        </p:attrNameLst>
                                      </p:cBhvr>
                                      <p:tavLst>
                                        <p:tav tm="0">
                                          <p:val>
                                            <p:strVal val="#ppt_x"/>
                                          </p:val>
                                        </p:tav>
                                        <p:tav tm="100000">
                                          <p:val>
                                            <p:strVal val="#ppt_x"/>
                                          </p:val>
                                        </p:tav>
                                      </p:tavLst>
                                    </p:anim>
                                    <p:anim calcmode="lin" valueType="num">
                                      <p:cBhvr additive="base">
                                        <p:cTn id="160" dur="500" fill="hold"/>
                                        <p:tgtEl>
                                          <p:spTgt spid="42"/>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43"/>
                                        </p:tgtEl>
                                        <p:attrNameLst>
                                          <p:attrName>style.visibility</p:attrName>
                                        </p:attrNameLst>
                                      </p:cBhvr>
                                      <p:to>
                                        <p:strVal val="visible"/>
                                      </p:to>
                                    </p:set>
                                    <p:anim calcmode="lin" valueType="num">
                                      <p:cBhvr additive="base">
                                        <p:cTn id="163" dur="500" fill="hold"/>
                                        <p:tgtEl>
                                          <p:spTgt spid="43"/>
                                        </p:tgtEl>
                                        <p:attrNameLst>
                                          <p:attrName>ppt_x</p:attrName>
                                        </p:attrNameLst>
                                      </p:cBhvr>
                                      <p:tavLst>
                                        <p:tav tm="0">
                                          <p:val>
                                            <p:strVal val="#ppt_x"/>
                                          </p:val>
                                        </p:tav>
                                        <p:tav tm="100000">
                                          <p:val>
                                            <p:strVal val="#ppt_x"/>
                                          </p:val>
                                        </p:tav>
                                      </p:tavLst>
                                    </p:anim>
                                    <p:anim calcmode="lin" valueType="num">
                                      <p:cBhvr additive="base">
                                        <p:cTn id="164" dur="500" fill="hold"/>
                                        <p:tgtEl>
                                          <p:spTgt spid="43"/>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44"/>
                                        </p:tgtEl>
                                        <p:attrNameLst>
                                          <p:attrName>style.visibility</p:attrName>
                                        </p:attrNameLst>
                                      </p:cBhvr>
                                      <p:to>
                                        <p:strVal val="visible"/>
                                      </p:to>
                                    </p:set>
                                    <p:anim calcmode="lin" valueType="num">
                                      <p:cBhvr additive="base">
                                        <p:cTn id="167" dur="500" fill="hold"/>
                                        <p:tgtEl>
                                          <p:spTgt spid="44"/>
                                        </p:tgtEl>
                                        <p:attrNameLst>
                                          <p:attrName>ppt_x</p:attrName>
                                        </p:attrNameLst>
                                      </p:cBhvr>
                                      <p:tavLst>
                                        <p:tav tm="0">
                                          <p:val>
                                            <p:strVal val="#ppt_x"/>
                                          </p:val>
                                        </p:tav>
                                        <p:tav tm="100000">
                                          <p:val>
                                            <p:strVal val="#ppt_x"/>
                                          </p:val>
                                        </p:tav>
                                      </p:tavLst>
                                    </p:anim>
                                    <p:anim calcmode="lin" valueType="num">
                                      <p:cBhvr additive="base">
                                        <p:cTn id="168" dur="500" fill="hold"/>
                                        <p:tgtEl>
                                          <p:spTgt spid="44"/>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5"/>
                                        </p:tgtEl>
                                        <p:attrNameLst>
                                          <p:attrName>style.visibility</p:attrName>
                                        </p:attrNameLst>
                                      </p:cBhvr>
                                      <p:to>
                                        <p:strVal val="visible"/>
                                      </p:to>
                                    </p:set>
                                    <p:anim calcmode="lin" valueType="num">
                                      <p:cBhvr additive="base">
                                        <p:cTn id="171" dur="500" fill="hold"/>
                                        <p:tgtEl>
                                          <p:spTgt spid="45"/>
                                        </p:tgtEl>
                                        <p:attrNameLst>
                                          <p:attrName>ppt_x</p:attrName>
                                        </p:attrNameLst>
                                      </p:cBhvr>
                                      <p:tavLst>
                                        <p:tav tm="0">
                                          <p:val>
                                            <p:strVal val="#ppt_x"/>
                                          </p:val>
                                        </p:tav>
                                        <p:tav tm="100000">
                                          <p:val>
                                            <p:strVal val="#ppt_x"/>
                                          </p:val>
                                        </p:tav>
                                      </p:tavLst>
                                    </p:anim>
                                    <p:anim calcmode="lin" valueType="num">
                                      <p:cBhvr additive="base">
                                        <p:cTn id="172" dur="500" fill="hold"/>
                                        <p:tgtEl>
                                          <p:spTgt spid="45"/>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46"/>
                                        </p:tgtEl>
                                        <p:attrNameLst>
                                          <p:attrName>style.visibility</p:attrName>
                                        </p:attrNameLst>
                                      </p:cBhvr>
                                      <p:to>
                                        <p:strVal val="visible"/>
                                      </p:to>
                                    </p:set>
                                    <p:anim calcmode="lin" valueType="num">
                                      <p:cBhvr additive="base">
                                        <p:cTn id="175" dur="500" fill="hold"/>
                                        <p:tgtEl>
                                          <p:spTgt spid="46"/>
                                        </p:tgtEl>
                                        <p:attrNameLst>
                                          <p:attrName>ppt_x</p:attrName>
                                        </p:attrNameLst>
                                      </p:cBhvr>
                                      <p:tavLst>
                                        <p:tav tm="0">
                                          <p:val>
                                            <p:strVal val="#ppt_x"/>
                                          </p:val>
                                        </p:tav>
                                        <p:tav tm="100000">
                                          <p:val>
                                            <p:strVal val="#ppt_x"/>
                                          </p:val>
                                        </p:tav>
                                      </p:tavLst>
                                    </p:anim>
                                    <p:anim calcmode="lin" valueType="num">
                                      <p:cBhvr additive="base">
                                        <p:cTn id="176" dur="500" fill="hold"/>
                                        <p:tgtEl>
                                          <p:spTgt spid="46"/>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47"/>
                                        </p:tgtEl>
                                        <p:attrNameLst>
                                          <p:attrName>style.visibility</p:attrName>
                                        </p:attrNameLst>
                                      </p:cBhvr>
                                      <p:to>
                                        <p:strVal val="visible"/>
                                      </p:to>
                                    </p:set>
                                    <p:anim calcmode="lin" valueType="num">
                                      <p:cBhvr additive="base">
                                        <p:cTn id="179" dur="500" fill="hold"/>
                                        <p:tgtEl>
                                          <p:spTgt spid="47"/>
                                        </p:tgtEl>
                                        <p:attrNameLst>
                                          <p:attrName>ppt_x</p:attrName>
                                        </p:attrNameLst>
                                      </p:cBhvr>
                                      <p:tavLst>
                                        <p:tav tm="0">
                                          <p:val>
                                            <p:strVal val="#ppt_x"/>
                                          </p:val>
                                        </p:tav>
                                        <p:tav tm="100000">
                                          <p:val>
                                            <p:strVal val="#ppt_x"/>
                                          </p:val>
                                        </p:tav>
                                      </p:tavLst>
                                    </p:anim>
                                    <p:anim calcmode="lin" valueType="num">
                                      <p:cBhvr additive="base">
                                        <p:cTn id="180" dur="500" fill="hold"/>
                                        <p:tgtEl>
                                          <p:spTgt spid="47"/>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48"/>
                                        </p:tgtEl>
                                        <p:attrNameLst>
                                          <p:attrName>style.visibility</p:attrName>
                                        </p:attrNameLst>
                                      </p:cBhvr>
                                      <p:to>
                                        <p:strVal val="visible"/>
                                      </p:to>
                                    </p:set>
                                    <p:anim calcmode="lin" valueType="num">
                                      <p:cBhvr additive="base">
                                        <p:cTn id="183" dur="500" fill="hold"/>
                                        <p:tgtEl>
                                          <p:spTgt spid="48"/>
                                        </p:tgtEl>
                                        <p:attrNameLst>
                                          <p:attrName>ppt_x</p:attrName>
                                        </p:attrNameLst>
                                      </p:cBhvr>
                                      <p:tavLst>
                                        <p:tav tm="0">
                                          <p:val>
                                            <p:strVal val="#ppt_x"/>
                                          </p:val>
                                        </p:tav>
                                        <p:tav tm="100000">
                                          <p:val>
                                            <p:strVal val="#ppt_x"/>
                                          </p:val>
                                        </p:tav>
                                      </p:tavLst>
                                    </p:anim>
                                    <p:anim calcmode="lin" valueType="num">
                                      <p:cBhvr additive="base">
                                        <p:cTn id="184" dur="500" fill="hold"/>
                                        <p:tgtEl>
                                          <p:spTgt spid="48"/>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49"/>
                                        </p:tgtEl>
                                        <p:attrNameLst>
                                          <p:attrName>style.visibility</p:attrName>
                                        </p:attrNameLst>
                                      </p:cBhvr>
                                      <p:to>
                                        <p:strVal val="visible"/>
                                      </p:to>
                                    </p:set>
                                    <p:anim calcmode="lin" valueType="num">
                                      <p:cBhvr additive="base">
                                        <p:cTn id="187" dur="500" fill="hold"/>
                                        <p:tgtEl>
                                          <p:spTgt spid="49"/>
                                        </p:tgtEl>
                                        <p:attrNameLst>
                                          <p:attrName>ppt_x</p:attrName>
                                        </p:attrNameLst>
                                      </p:cBhvr>
                                      <p:tavLst>
                                        <p:tav tm="0">
                                          <p:val>
                                            <p:strVal val="#ppt_x"/>
                                          </p:val>
                                        </p:tav>
                                        <p:tav tm="100000">
                                          <p:val>
                                            <p:strVal val="#ppt_x"/>
                                          </p:val>
                                        </p:tav>
                                      </p:tavLst>
                                    </p:anim>
                                    <p:anim calcmode="lin" valueType="num">
                                      <p:cBhvr additive="base">
                                        <p:cTn id="188" dur="500" fill="hold"/>
                                        <p:tgtEl>
                                          <p:spTgt spid="49"/>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50"/>
                                        </p:tgtEl>
                                        <p:attrNameLst>
                                          <p:attrName>style.visibility</p:attrName>
                                        </p:attrNameLst>
                                      </p:cBhvr>
                                      <p:to>
                                        <p:strVal val="visible"/>
                                      </p:to>
                                    </p:set>
                                    <p:anim calcmode="lin" valueType="num">
                                      <p:cBhvr additive="base">
                                        <p:cTn id="191" dur="500" fill="hold"/>
                                        <p:tgtEl>
                                          <p:spTgt spid="50"/>
                                        </p:tgtEl>
                                        <p:attrNameLst>
                                          <p:attrName>ppt_x</p:attrName>
                                        </p:attrNameLst>
                                      </p:cBhvr>
                                      <p:tavLst>
                                        <p:tav tm="0">
                                          <p:val>
                                            <p:strVal val="#ppt_x"/>
                                          </p:val>
                                        </p:tav>
                                        <p:tav tm="100000">
                                          <p:val>
                                            <p:strVal val="#ppt_x"/>
                                          </p:val>
                                        </p:tav>
                                      </p:tavLst>
                                    </p:anim>
                                    <p:anim calcmode="lin" valueType="num">
                                      <p:cBhvr additive="base">
                                        <p:cTn id="192" dur="500" fill="hold"/>
                                        <p:tgtEl>
                                          <p:spTgt spid="50"/>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51"/>
                                        </p:tgtEl>
                                        <p:attrNameLst>
                                          <p:attrName>style.visibility</p:attrName>
                                        </p:attrNameLst>
                                      </p:cBhvr>
                                      <p:to>
                                        <p:strVal val="visible"/>
                                      </p:to>
                                    </p:set>
                                    <p:anim calcmode="lin" valueType="num">
                                      <p:cBhvr additive="base">
                                        <p:cTn id="195" dur="500" fill="hold"/>
                                        <p:tgtEl>
                                          <p:spTgt spid="51"/>
                                        </p:tgtEl>
                                        <p:attrNameLst>
                                          <p:attrName>ppt_x</p:attrName>
                                        </p:attrNameLst>
                                      </p:cBhvr>
                                      <p:tavLst>
                                        <p:tav tm="0">
                                          <p:val>
                                            <p:strVal val="#ppt_x"/>
                                          </p:val>
                                        </p:tav>
                                        <p:tav tm="100000">
                                          <p:val>
                                            <p:strVal val="#ppt_x"/>
                                          </p:val>
                                        </p:tav>
                                      </p:tavLst>
                                    </p:anim>
                                    <p:anim calcmode="lin" valueType="num">
                                      <p:cBhvr additive="base">
                                        <p:cTn id="196" dur="500" fill="hold"/>
                                        <p:tgtEl>
                                          <p:spTgt spid="51"/>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52"/>
                                        </p:tgtEl>
                                        <p:attrNameLst>
                                          <p:attrName>style.visibility</p:attrName>
                                        </p:attrNameLst>
                                      </p:cBhvr>
                                      <p:to>
                                        <p:strVal val="visible"/>
                                      </p:to>
                                    </p:set>
                                    <p:anim calcmode="lin" valueType="num">
                                      <p:cBhvr additive="base">
                                        <p:cTn id="199" dur="500" fill="hold"/>
                                        <p:tgtEl>
                                          <p:spTgt spid="52"/>
                                        </p:tgtEl>
                                        <p:attrNameLst>
                                          <p:attrName>ppt_x</p:attrName>
                                        </p:attrNameLst>
                                      </p:cBhvr>
                                      <p:tavLst>
                                        <p:tav tm="0">
                                          <p:val>
                                            <p:strVal val="#ppt_x"/>
                                          </p:val>
                                        </p:tav>
                                        <p:tav tm="100000">
                                          <p:val>
                                            <p:strVal val="#ppt_x"/>
                                          </p:val>
                                        </p:tav>
                                      </p:tavLst>
                                    </p:anim>
                                    <p:anim calcmode="lin" valueType="num">
                                      <p:cBhvr additive="base">
                                        <p:cTn id="200" dur="500" fill="hold"/>
                                        <p:tgtEl>
                                          <p:spTgt spid="52"/>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53"/>
                                        </p:tgtEl>
                                        <p:attrNameLst>
                                          <p:attrName>style.visibility</p:attrName>
                                        </p:attrNameLst>
                                      </p:cBhvr>
                                      <p:to>
                                        <p:strVal val="visible"/>
                                      </p:to>
                                    </p:set>
                                    <p:anim calcmode="lin" valueType="num">
                                      <p:cBhvr additive="base">
                                        <p:cTn id="203" dur="500" fill="hold"/>
                                        <p:tgtEl>
                                          <p:spTgt spid="53"/>
                                        </p:tgtEl>
                                        <p:attrNameLst>
                                          <p:attrName>ppt_x</p:attrName>
                                        </p:attrNameLst>
                                      </p:cBhvr>
                                      <p:tavLst>
                                        <p:tav tm="0">
                                          <p:val>
                                            <p:strVal val="#ppt_x"/>
                                          </p:val>
                                        </p:tav>
                                        <p:tav tm="100000">
                                          <p:val>
                                            <p:strVal val="#ppt_x"/>
                                          </p:val>
                                        </p:tav>
                                      </p:tavLst>
                                    </p:anim>
                                    <p:anim calcmode="lin" valueType="num">
                                      <p:cBhvr additive="base">
                                        <p:cTn id="204" dur="500" fill="hold"/>
                                        <p:tgtEl>
                                          <p:spTgt spid="53"/>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54"/>
                                        </p:tgtEl>
                                        <p:attrNameLst>
                                          <p:attrName>style.visibility</p:attrName>
                                        </p:attrNameLst>
                                      </p:cBhvr>
                                      <p:to>
                                        <p:strVal val="visible"/>
                                      </p:to>
                                    </p:set>
                                    <p:anim calcmode="lin" valueType="num">
                                      <p:cBhvr additive="base">
                                        <p:cTn id="207" dur="500" fill="hold"/>
                                        <p:tgtEl>
                                          <p:spTgt spid="54"/>
                                        </p:tgtEl>
                                        <p:attrNameLst>
                                          <p:attrName>ppt_x</p:attrName>
                                        </p:attrNameLst>
                                      </p:cBhvr>
                                      <p:tavLst>
                                        <p:tav tm="0">
                                          <p:val>
                                            <p:strVal val="#ppt_x"/>
                                          </p:val>
                                        </p:tav>
                                        <p:tav tm="100000">
                                          <p:val>
                                            <p:strVal val="#ppt_x"/>
                                          </p:val>
                                        </p:tav>
                                      </p:tavLst>
                                    </p:anim>
                                    <p:anim calcmode="lin" valueType="num">
                                      <p:cBhvr additive="base">
                                        <p:cTn id="208" dur="500" fill="hold"/>
                                        <p:tgtEl>
                                          <p:spTgt spid="54"/>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55"/>
                                        </p:tgtEl>
                                        <p:attrNameLst>
                                          <p:attrName>style.visibility</p:attrName>
                                        </p:attrNameLst>
                                      </p:cBhvr>
                                      <p:to>
                                        <p:strVal val="visible"/>
                                      </p:to>
                                    </p:set>
                                    <p:anim calcmode="lin" valueType="num">
                                      <p:cBhvr additive="base">
                                        <p:cTn id="211" dur="500" fill="hold"/>
                                        <p:tgtEl>
                                          <p:spTgt spid="55"/>
                                        </p:tgtEl>
                                        <p:attrNameLst>
                                          <p:attrName>ppt_x</p:attrName>
                                        </p:attrNameLst>
                                      </p:cBhvr>
                                      <p:tavLst>
                                        <p:tav tm="0">
                                          <p:val>
                                            <p:strVal val="#ppt_x"/>
                                          </p:val>
                                        </p:tav>
                                        <p:tav tm="100000">
                                          <p:val>
                                            <p:strVal val="#ppt_x"/>
                                          </p:val>
                                        </p:tav>
                                      </p:tavLst>
                                    </p:anim>
                                    <p:anim calcmode="lin" valueType="num">
                                      <p:cBhvr additive="base">
                                        <p:cTn id="212" dur="500" fill="hold"/>
                                        <p:tgtEl>
                                          <p:spTgt spid="55"/>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56"/>
                                        </p:tgtEl>
                                        <p:attrNameLst>
                                          <p:attrName>style.visibility</p:attrName>
                                        </p:attrNameLst>
                                      </p:cBhvr>
                                      <p:to>
                                        <p:strVal val="visible"/>
                                      </p:to>
                                    </p:set>
                                    <p:anim calcmode="lin" valueType="num">
                                      <p:cBhvr additive="base">
                                        <p:cTn id="215" dur="500" fill="hold"/>
                                        <p:tgtEl>
                                          <p:spTgt spid="56"/>
                                        </p:tgtEl>
                                        <p:attrNameLst>
                                          <p:attrName>ppt_x</p:attrName>
                                        </p:attrNameLst>
                                      </p:cBhvr>
                                      <p:tavLst>
                                        <p:tav tm="0">
                                          <p:val>
                                            <p:strVal val="#ppt_x"/>
                                          </p:val>
                                        </p:tav>
                                        <p:tav tm="100000">
                                          <p:val>
                                            <p:strVal val="#ppt_x"/>
                                          </p:val>
                                        </p:tav>
                                      </p:tavLst>
                                    </p:anim>
                                    <p:anim calcmode="lin" valueType="num">
                                      <p:cBhvr additive="base">
                                        <p:cTn id="216" dur="500" fill="hold"/>
                                        <p:tgtEl>
                                          <p:spTgt spid="56"/>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57"/>
                                        </p:tgtEl>
                                        <p:attrNameLst>
                                          <p:attrName>style.visibility</p:attrName>
                                        </p:attrNameLst>
                                      </p:cBhvr>
                                      <p:to>
                                        <p:strVal val="visible"/>
                                      </p:to>
                                    </p:set>
                                    <p:anim calcmode="lin" valueType="num">
                                      <p:cBhvr additive="base">
                                        <p:cTn id="219" dur="500" fill="hold"/>
                                        <p:tgtEl>
                                          <p:spTgt spid="57"/>
                                        </p:tgtEl>
                                        <p:attrNameLst>
                                          <p:attrName>ppt_x</p:attrName>
                                        </p:attrNameLst>
                                      </p:cBhvr>
                                      <p:tavLst>
                                        <p:tav tm="0">
                                          <p:val>
                                            <p:strVal val="#ppt_x"/>
                                          </p:val>
                                        </p:tav>
                                        <p:tav tm="100000">
                                          <p:val>
                                            <p:strVal val="#ppt_x"/>
                                          </p:val>
                                        </p:tav>
                                      </p:tavLst>
                                    </p:anim>
                                    <p:anim calcmode="lin" valueType="num">
                                      <p:cBhvr additive="base">
                                        <p:cTn id="220" dur="500" fill="hold"/>
                                        <p:tgtEl>
                                          <p:spTgt spid="57"/>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58"/>
                                        </p:tgtEl>
                                        <p:attrNameLst>
                                          <p:attrName>style.visibility</p:attrName>
                                        </p:attrNameLst>
                                      </p:cBhvr>
                                      <p:to>
                                        <p:strVal val="visible"/>
                                      </p:to>
                                    </p:set>
                                    <p:anim calcmode="lin" valueType="num">
                                      <p:cBhvr additive="base">
                                        <p:cTn id="223" dur="500" fill="hold"/>
                                        <p:tgtEl>
                                          <p:spTgt spid="58"/>
                                        </p:tgtEl>
                                        <p:attrNameLst>
                                          <p:attrName>ppt_x</p:attrName>
                                        </p:attrNameLst>
                                      </p:cBhvr>
                                      <p:tavLst>
                                        <p:tav tm="0">
                                          <p:val>
                                            <p:strVal val="#ppt_x"/>
                                          </p:val>
                                        </p:tav>
                                        <p:tav tm="100000">
                                          <p:val>
                                            <p:strVal val="#ppt_x"/>
                                          </p:val>
                                        </p:tav>
                                      </p:tavLst>
                                    </p:anim>
                                    <p:anim calcmode="lin" valueType="num">
                                      <p:cBhvr additive="base">
                                        <p:cTn id="224" dur="500" fill="hold"/>
                                        <p:tgtEl>
                                          <p:spTgt spid="58"/>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59"/>
                                        </p:tgtEl>
                                        <p:attrNameLst>
                                          <p:attrName>style.visibility</p:attrName>
                                        </p:attrNameLst>
                                      </p:cBhvr>
                                      <p:to>
                                        <p:strVal val="visible"/>
                                      </p:to>
                                    </p:set>
                                    <p:anim calcmode="lin" valueType="num">
                                      <p:cBhvr additive="base">
                                        <p:cTn id="227" dur="500" fill="hold"/>
                                        <p:tgtEl>
                                          <p:spTgt spid="59"/>
                                        </p:tgtEl>
                                        <p:attrNameLst>
                                          <p:attrName>ppt_x</p:attrName>
                                        </p:attrNameLst>
                                      </p:cBhvr>
                                      <p:tavLst>
                                        <p:tav tm="0">
                                          <p:val>
                                            <p:strVal val="#ppt_x"/>
                                          </p:val>
                                        </p:tav>
                                        <p:tav tm="100000">
                                          <p:val>
                                            <p:strVal val="#ppt_x"/>
                                          </p:val>
                                        </p:tav>
                                      </p:tavLst>
                                    </p:anim>
                                    <p:anim calcmode="lin" valueType="num">
                                      <p:cBhvr additive="base">
                                        <p:cTn id="228" dur="500" fill="hold"/>
                                        <p:tgtEl>
                                          <p:spTgt spid="59"/>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60"/>
                                        </p:tgtEl>
                                        <p:attrNameLst>
                                          <p:attrName>style.visibility</p:attrName>
                                        </p:attrNameLst>
                                      </p:cBhvr>
                                      <p:to>
                                        <p:strVal val="visible"/>
                                      </p:to>
                                    </p:set>
                                    <p:anim calcmode="lin" valueType="num">
                                      <p:cBhvr additive="base">
                                        <p:cTn id="231" dur="500" fill="hold"/>
                                        <p:tgtEl>
                                          <p:spTgt spid="60"/>
                                        </p:tgtEl>
                                        <p:attrNameLst>
                                          <p:attrName>ppt_x</p:attrName>
                                        </p:attrNameLst>
                                      </p:cBhvr>
                                      <p:tavLst>
                                        <p:tav tm="0">
                                          <p:val>
                                            <p:strVal val="#ppt_x"/>
                                          </p:val>
                                        </p:tav>
                                        <p:tav tm="100000">
                                          <p:val>
                                            <p:strVal val="#ppt_x"/>
                                          </p:val>
                                        </p:tav>
                                      </p:tavLst>
                                    </p:anim>
                                    <p:anim calcmode="lin" valueType="num">
                                      <p:cBhvr additive="base">
                                        <p:cTn id="232" dur="500" fill="hold"/>
                                        <p:tgtEl>
                                          <p:spTgt spid="60"/>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61"/>
                                        </p:tgtEl>
                                        <p:attrNameLst>
                                          <p:attrName>style.visibility</p:attrName>
                                        </p:attrNameLst>
                                      </p:cBhvr>
                                      <p:to>
                                        <p:strVal val="visible"/>
                                      </p:to>
                                    </p:set>
                                    <p:anim calcmode="lin" valueType="num">
                                      <p:cBhvr additive="base">
                                        <p:cTn id="235" dur="500" fill="hold"/>
                                        <p:tgtEl>
                                          <p:spTgt spid="61"/>
                                        </p:tgtEl>
                                        <p:attrNameLst>
                                          <p:attrName>ppt_x</p:attrName>
                                        </p:attrNameLst>
                                      </p:cBhvr>
                                      <p:tavLst>
                                        <p:tav tm="0">
                                          <p:val>
                                            <p:strVal val="#ppt_x"/>
                                          </p:val>
                                        </p:tav>
                                        <p:tav tm="100000">
                                          <p:val>
                                            <p:strVal val="#ppt_x"/>
                                          </p:val>
                                        </p:tav>
                                      </p:tavLst>
                                    </p:anim>
                                    <p:anim calcmode="lin" valueType="num">
                                      <p:cBhvr additive="base">
                                        <p:cTn id="236" dur="500" fill="hold"/>
                                        <p:tgtEl>
                                          <p:spTgt spid="61"/>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62"/>
                                        </p:tgtEl>
                                        <p:attrNameLst>
                                          <p:attrName>style.visibility</p:attrName>
                                        </p:attrNameLst>
                                      </p:cBhvr>
                                      <p:to>
                                        <p:strVal val="visible"/>
                                      </p:to>
                                    </p:set>
                                    <p:anim calcmode="lin" valueType="num">
                                      <p:cBhvr additive="base">
                                        <p:cTn id="239" dur="500" fill="hold"/>
                                        <p:tgtEl>
                                          <p:spTgt spid="62"/>
                                        </p:tgtEl>
                                        <p:attrNameLst>
                                          <p:attrName>ppt_x</p:attrName>
                                        </p:attrNameLst>
                                      </p:cBhvr>
                                      <p:tavLst>
                                        <p:tav tm="0">
                                          <p:val>
                                            <p:strVal val="#ppt_x"/>
                                          </p:val>
                                        </p:tav>
                                        <p:tav tm="100000">
                                          <p:val>
                                            <p:strVal val="#ppt_x"/>
                                          </p:val>
                                        </p:tav>
                                      </p:tavLst>
                                    </p:anim>
                                    <p:anim calcmode="lin" valueType="num">
                                      <p:cBhvr additive="base">
                                        <p:cTn id="240" dur="500" fill="hold"/>
                                        <p:tgtEl>
                                          <p:spTgt spid="62"/>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63"/>
                                        </p:tgtEl>
                                        <p:attrNameLst>
                                          <p:attrName>style.visibility</p:attrName>
                                        </p:attrNameLst>
                                      </p:cBhvr>
                                      <p:to>
                                        <p:strVal val="visible"/>
                                      </p:to>
                                    </p:set>
                                    <p:anim calcmode="lin" valueType="num">
                                      <p:cBhvr additive="base">
                                        <p:cTn id="243" dur="500" fill="hold"/>
                                        <p:tgtEl>
                                          <p:spTgt spid="63"/>
                                        </p:tgtEl>
                                        <p:attrNameLst>
                                          <p:attrName>ppt_x</p:attrName>
                                        </p:attrNameLst>
                                      </p:cBhvr>
                                      <p:tavLst>
                                        <p:tav tm="0">
                                          <p:val>
                                            <p:strVal val="#ppt_x"/>
                                          </p:val>
                                        </p:tav>
                                        <p:tav tm="100000">
                                          <p:val>
                                            <p:strVal val="#ppt_x"/>
                                          </p:val>
                                        </p:tav>
                                      </p:tavLst>
                                    </p:anim>
                                    <p:anim calcmode="lin" valueType="num">
                                      <p:cBhvr additive="base">
                                        <p:cTn id="244" dur="500" fill="hold"/>
                                        <p:tgtEl>
                                          <p:spTgt spid="63"/>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64"/>
                                        </p:tgtEl>
                                        <p:attrNameLst>
                                          <p:attrName>style.visibility</p:attrName>
                                        </p:attrNameLst>
                                      </p:cBhvr>
                                      <p:to>
                                        <p:strVal val="visible"/>
                                      </p:to>
                                    </p:set>
                                    <p:anim calcmode="lin" valueType="num">
                                      <p:cBhvr additive="base">
                                        <p:cTn id="247" dur="500" fill="hold"/>
                                        <p:tgtEl>
                                          <p:spTgt spid="64"/>
                                        </p:tgtEl>
                                        <p:attrNameLst>
                                          <p:attrName>ppt_x</p:attrName>
                                        </p:attrNameLst>
                                      </p:cBhvr>
                                      <p:tavLst>
                                        <p:tav tm="0">
                                          <p:val>
                                            <p:strVal val="#ppt_x"/>
                                          </p:val>
                                        </p:tav>
                                        <p:tav tm="100000">
                                          <p:val>
                                            <p:strVal val="#ppt_x"/>
                                          </p:val>
                                        </p:tav>
                                      </p:tavLst>
                                    </p:anim>
                                    <p:anim calcmode="lin" valueType="num">
                                      <p:cBhvr additive="base">
                                        <p:cTn id="248" dur="500" fill="hold"/>
                                        <p:tgtEl>
                                          <p:spTgt spid="64"/>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65"/>
                                        </p:tgtEl>
                                        <p:attrNameLst>
                                          <p:attrName>style.visibility</p:attrName>
                                        </p:attrNameLst>
                                      </p:cBhvr>
                                      <p:to>
                                        <p:strVal val="visible"/>
                                      </p:to>
                                    </p:set>
                                    <p:anim calcmode="lin" valueType="num">
                                      <p:cBhvr additive="base">
                                        <p:cTn id="251" dur="500" fill="hold"/>
                                        <p:tgtEl>
                                          <p:spTgt spid="65"/>
                                        </p:tgtEl>
                                        <p:attrNameLst>
                                          <p:attrName>ppt_x</p:attrName>
                                        </p:attrNameLst>
                                      </p:cBhvr>
                                      <p:tavLst>
                                        <p:tav tm="0">
                                          <p:val>
                                            <p:strVal val="#ppt_x"/>
                                          </p:val>
                                        </p:tav>
                                        <p:tav tm="100000">
                                          <p:val>
                                            <p:strVal val="#ppt_x"/>
                                          </p:val>
                                        </p:tav>
                                      </p:tavLst>
                                    </p:anim>
                                    <p:anim calcmode="lin" valueType="num">
                                      <p:cBhvr additive="base">
                                        <p:cTn id="252" dur="500" fill="hold"/>
                                        <p:tgtEl>
                                          <p:spTgt spid="65"/>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66"/>
                                        </p:tgtEl>
                                        <p:attrNameLst>
                                          <p:attrName>style.visibility</p:attrName>
                                        </p:attrNameLst>
                                      </p:cBhvr>
                                      <p:to>
                                        <p:strVal val="visible"/>
                                      </p:to>
                                    </p:set>
                                    <p:anim calcmode="lin" valueType="num">
                                      <p:cBhvr additive="base">
                                        <p:cTn id="255" dur="500" fill="hold"/>
                                        <p:tgtEl>
                                          <p:spTgt spid="66"/>
                                        </p:tgtEl>
                                        <p:attrNameLst>
                                          <p:attrName>ppt_x</p:attrName>
                                        </p:attrNameLst>
                                      </p:cBhvr>
                                      <p:tavLst>
                                        <p:tav tm="0">
                                          <p:val>
                                            <p:strVal val="#ppt_x"/>
                                          </p:val>
                                        </p:tav>
                                        <p:tav tm="100000">
                                          <p:val>
                                            <p:strVal val="#ppt_x"/>
                                          </p:val>
                                        </p:tav>
                                      </p:tavLst>
                                    </p:anim>
                                    <p:anim calcmode="lin" valueType="num">
                                      <p:cBhvr additive="base">
                                        <p:cTn id="256" dur="500" fill="hold"/>
                                        <p:tgtEl>
                                          <p:spTgt spid="66"/>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67"/>
                                        </p:tgtEl>
                                        <p:attrNameLst>
                                          <p:attrName>style.visibility</p:attrName>
                                        </p:attrNameLst>
                                      </p:cBhvr>
                                      <p:to>
                                        <p:strVal val="visible"/>
                                      </p:to>
                                    </p:set>
                                    <p:anim calcmode="lin" valueType="num">
                                      <p:cBhvr additive="base">
                                        <p:cTn id="259" dur="500" fill="hold"/>
                                        <p:tgtEl>
                                          <p:spTgt spid="67"/>
                                        </p:tgtEl>
                                        <p:attrNameLst>
                                          <p:attrName>ppt_x</p:attrName>
                                        </p:attrNameLst>
                                      </p:cBhvr>
                                      <p:tavLst>
                                        <p:tav tm="0">
                                          <p:val>
                                            <p:strVal val="#ppt_x"/>
                                          </p:val>
                                        </p:tav>
                                        <p:tav tm="100000">
                                          <p:val>
                                            <p:strVal val="#ppt_x"/>
                                          </p:val>
                                        </p:tav>
                                      </p:tavLst>
                                    </p:anim>
                                    <p:anim calcmode="lin" valueType="num">
                                      <p:cBhvr additive="base">
                                        <p:cTn id="260" dur="500" fill="hold"/>
                                        <p:tgtEl>
                                          <p:spTgt spid="67"/>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68"/>
                                        </p:tgtEl>
                                        <p:attrNameLst>
                                          <p:attrName>style.visibility</p:attrName>
                                        </p:attrNameLst>
                                      </p:cBhvr>
                                      <p:to>
                                        <p:strVal val="visible"/>
                                      </p:to>
                                    </p:set>
                                    <p:anim calcmode="lin" valueType="num">
                                      <p:cBhvr additive="base">
                                        <p:cTn id="263" dur="500" fill="hold"/>
                                        <p:tgtEl>
                                          <p:spTgt spid="68"/>
                                        </p:tgtEl>
                                        <p:attrNameLst>
                                          <p:attrName>ppt_x</p:attrName>
                                        </p:attrNameLst>
                                      </p:cBhvr>
                                      <p:tavLst>
                                        <p:tav tm="0">
                                          <p:val>
                                            <p:strVal val="#ppt_x"/>
                                          </p:val>
                                        </p:tav>
                                        <p:tav tm="100000">
                                          <p:val>
                                            <p:strVal val="#ppt_x"/>
                                          </p:val>
                                        </p:tav>
                                      </p:tavLst>
                                    </p:anim>
                                    <p:anim calcmode="lin" valueType="num">
                                      <p:cBhvr additive="base">
                                        <p:cTn id="264" dur="500" fill="hold"/>
                                        <p:tgtEl>
                                          <p:spTgt spid="68"/>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69"/>
                                        </p:tgtEl>
                                        <p:attrNameLst>
                                          <p:attrName>style.visibility</p:attrName>
                                        </p:attrNameLst>
                                      </p:cBhvr>
                                      <p:to>
                                        <p:strVal val="visible"/>
                                      </p:to>
                                    </p:set>
                                    <p:anim calcmode="lin" valueType="num">
                                      <p:cBhvr additive="base">
                                        <p:cTn id="267" dur="500" fill="hold"/>
                                        <p:tgtEl>
                                          <p:spTgt spid="69"/>
                                        </p:tgtEl>
                                        <p:attrNameLst>
                                          <p:attrName>ppt_x</p:attrName>
                                        </p:attrNameLst>
                                      </p:cBhvr>
                                      <p:tavLst>
                                        <p:tav tm="0">
                                          <p:val>
                                            <p:strVal val="#ppt_x"/>
                                          </p:val>
                                        </p:tav>
                                        <p:tav tm="100000">
                                          <p:val>
                                            <p:strVal val="#ppt_x"/>
                                          </p:val>
                                        </p:tav>
                                      </p:tavLst>
                                    </p:anim>
                                    <p:anim calcmode="lin" valueType="num">
                                      <p:cBhvr additive="base">
                                        <p:cTn id="268" dur="500" fill="hold"/>
                                        <p:tgtEl>
                                          <p:spTgt spid="69"/>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70"/>
                                        </p:tgtEl>
                                        <p:attrNameLst>
                                          <p:attrName>style.visibility</p:attrName>
                                        </p:attrNameLst>
                                      </p:cBhvr>
                                      <p:to>
                                        <p:strVal val="visible"/>
                                      </p:to>
                                    </p:set>
                                    <p:anim calcmode="lin" valueType="num">
                                      <p:cBhvr additive="base">
                                        <p:cTn id="271" dur="500" fill="hold"/>
                                        <p:tgtEl>
                                          <p:spTgt spid="70"/>
                                        </p:tgtEl>
                                        <p:attrNameLst>
                                          <p:attrName>ppt_x</p:attrName>
                                        </p:attrNameLst>
                                      </p:cBhvr>
                                      <p:tavLst>
                                        <p:tav tm="0">
                                          <p:val>
                                            <p:strVal val="#ppt_x"/>
                                          </p:val>
                                        </p:tav>
                                        <p:tav tm="100000">
                                          <p:val>
                                            <p:strVal val="#ppt_x"/>
                                          </p:val>
                                        </p:tav>
                                      </p:tavLst>
                                    </p:anim>
                                    <p:anim calcmode="lin" valueType="num">
                                      <p:cBhvr additive="base">
                                        <p:cTn id="272" dur="500" fill="hold"/>
                                        <p:tgtEl>
                                          <p:spTgt spid="70"/>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71"/>
                                        </p:tgtEl>
                                        <p:attrNameLst>
                                          <p:attrName>style.visibility</p:attrName>
                                        </p:attrNameLst>
                                      </p:cBhvr>
                                      <p:to>
                                        <p:strVal val="visible"/>
                                      </p:to>
                                    </p:set>
                                    <p:anim calcmode="lin" valueType="num">
                                      <p:cBhvr additive="base">
                                        <p:cTn id="275" dur="500" fill="hold"/>
                                        <p:tgtEl>
                                          <p:spTgt spid="71"/>
                                        </p:tgtEl>
                                        <p:attrNameLst>
                                          <p:attrName>ppt_x</p:attrName>
                                        </p:attrNameLst>
                                      </p:cBhvr>
                                      <p:tavLst>
                                        <p:tav tm="0">
                                          <p:val>
                                            <p:strVal val="#ppt_x"/>
                                          </p:val>
                                        </p:tav>
                                        <p:tav tm="100000">
                                          <p:val>
                                            <p:strVal val="#ppt_x"/>
                                          </p:val>
                                        </p:tav>
                                      </p:tavLst>
                                    </p:anim>
                                    <p:anim calcmode="lin" valueType="num">
                                      <p:cBhvr additive="base">
                                        <p:cTn id="276" dur="500" fill="hold"/>
                                        <p:tgtEl>
                                          <p:spTgt spid="71"/>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72"/>
                                        </p:tgtEl>
                                        <p:attrNameLst>
                                          <p:attrName>style.visibility</p:attrName>
                                        </p:attrNameLst>
                                      </p:cBhvr>
                                      <p:to>
                                        <p:strVal val="visible"/>
                                      </p:to>
                                    </p:set>
                                    <p:anim calcmode="lin" valueType="num">
                                      <p:cBhvr additive="base">
                                        <p:cTn id="279" dur="500" fill="hold"/>
                                        <p:tgtEl>
                                          <p:spTgt spid="72"/>
                                        </p:tgtEl>
                                        <p:attrNameLst>
                                          <p:attrName>ppt_x</p:attrName>
                                        </p:attrNameLst>
                                      </p:cBhvr>
                                      <p:tavLst>
                                        <p:tav tm="0">
                                          <p:val>
                                            <p:strVal val="#ppt_x"/>
                                          </p:val>
                                        </p:tav>
                                        <p:tav tm="100000">
                                          <p:val>
                                            <p:strVal val="#ppt_x"/>
                                          </p:val>
                                        </p:tav>
                                      </p:tavLst>
                                    </p:anim>
                                    <p:anim calcmode="lin" valueType="num">
                                      <p:cBhvr additive="base">
                                        <p:cTn id="280" dur="500" fill="hold"/>
                                        <p:tgtEl>
                                          <p:spTgt spid="72"/>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73"/>
                                        </p:tgtEl>
                                        <p:attrNameLst>
                                          <p:attrName>style.visibility</p:attrName>
                                        </p:attrNameLst>
                                      </p:cBhvr>
                                      <p:to>
                                        <p:strVal val="visible"/>
                                      </p:to>
                                    </p:set>
                                    <p:anim calcmode="lin" valueType="num">
                                      <p:cBhvr additive="base">
                                        <p:cTn id="283" dur="500" fill="hold"/>
                                        <p:tgtEl>
                                          <p:spTgt spid="73"/>
                                        </p:tgtEl>
                                        <p:attrNameLst>
                                          <p:attrName>ppt_x</p:attrName>
                                        </p:attrNameLst>
                                      </p:cBhvr>
                                      <p:tavLst>
                                        <p:tav tm="0">
                                          <p:val>
                                            <p:strVal val="#ppt_x"/>
                                          </p:val>
                                        </p:tav>
                                        <p:tav tm="100000">
                                          <p:val>
                                            <p:strVal val="#ppt_x"/>
                                          </p:val>
                                        </p:tav>
                                      </p:tavLst>
                                    </p:anim>
                                    <p:anim calcmode="lin" valueType="num">
                                      <p:cBhvr additive="base">
                                        <p:cTn id="284" dur="500" fill="hold"/>
                                        <p:tgtEl>
                                          <p:spTgt spid="73"/>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74"/>
                                        </p:tgtEl>
                                        <p:attrNameLst>
                                          <p:attrName>style.visibility</p:attrName>
                                        </p:attrNameLst>
                                      </p:cBhvr>
                                      <p:to>
                                        <p:strVal val="visible"/>
                                      </p:to>
                                    </p:set>
                                    <p:anim calcmode="lin" valueType="num">
                                      <p:cBhvr additive="base">
                                        <p:cTn id="287" dur="500" fill="hold"/>
                                        <p:tgtEl>
                                          <p:spTgt spid="74"/>
                                        </p:tgtEl>
                                        <p:attrNameLst>
                                          <p:attrName>ppt_x</p:attrName>
                                        </p:attrNameLst>
                                      </p:cBhvr>
                                      <p:tavLst>
                                        <p:tav tm="0">
                                          <p:val>
                                            <p:strVal val="#ppt_x"/>
                                          </p:val>
                                        </p:tav>
                                        <p:tav tm="100000">
                                          <p:val>
                                            <p:strVal val="#ppt_x"/>
                                          </p:val>
                                        </p:tav>
                                      </p:tavLst>
                                    </p:anim>
                                    <p:anim calcmode="lin" valueType="num">
                                      <p:cBhvr additive="base">
                                        <p:cTn id="288" dur="500" fill="hold"/>
                                        <p:tgtEl>
                                          <p:spTgt spid="74"/>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75"/>
                                        </p:tgtEl>
                                        <p:attrNameLst>
                                          <p:attrName>style.visibility</p:attrName>
                                        </p:attrNameLst>
                                      </p:cBhvr>
                                      <p:to>
                                        <p:strVal val="visible"/>
                                      </p:to>
                                    </p:set>
                                    <p:anim calcmode="lin" valueType="num">
                                      <p:cBhvr additive="base">
                                        <p:cTn id="291" dur="500" fill="hold"/>
                                        <p:tgtEl>
                                          <p:spTgt spid="75"/>
                                        </p:tgtEl>
                                        <p:attrNameLst>
                                          <p:attrName>ppt_x</p:attrName>
                                        </p:attrNameLst>
                                      </p:cBhvr>
                                      <p:tavLst>
                                        <p:tav tm="0">
                                          <p:val>
                                            <p:strVal val="#ppt_x"/>
                                          </p:val>
                                        </p:tav>
                                        <p:tav tm="100000">
                                          <p:val>
                                            <p:strVal val="#ppt_x"/>
                                          </p:val>
                                        </p:tav>
                                      </p:tavLst>
                                    </p:anim>
                                    <p:anim calcmode="lin" valueType="num">
                                      <p:cBhvr additive="base">
                                        <p:cTn id="292" dur="500" fill="hold"/>
                                        <p:tgtEl>
                                          <p:spTgt spid="75"/>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76"/>
                                        </p:tgtEl>
                                        <p:attrNameLst>
                                          <p:attrName>style.visibility</p:attrName>
                                        </p:attrNameLst>
                                      </p:cBhvr>
                                      <p:to>
                                        <p:strVal val="visible"/>
                                      </p:to>
                                    </p:set>
                                    <p:anim calcmode="lin" valueType="num">
                                      <p:cBhvr additive="base">
                                        <p:cTn id="295" dur="500" fill="hold"/>
                                        <p:tgtEl>
                                          <p:spTgt spid="76"/>
                                        </p:tgtEl>
                                        <p:attrNameLst>
                                          <p:attrName>ppt_x</p:attrName>
                                        </p:attrNameLst>
                                      </p:cBhvr>
                                      <p:tavLst>
                                        <p:tav tm="0">
                                          <p:val>
                                            <p:strVal val="#ppt_x"/>
                                          </p:val>
                                        </p:tav>
                                        <p:tav tm="100000">
                                          <p:val>
                                            <p:strVal val="#ppt_x"/>
                                          </p:val>
                                        </p:tav>
                                      </p:tavLst>
                                    </p:anim>
                                    <p:anim calcmode="lin" valueType="num">
                                      <p:cBhvr additive="base">
                                        <p:cTn id="296" dur="500" fill="hold"/>
                                        <p:tgtEl>
                                          <p:spTgt spid="76"/>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77"/>
                                        </p:tgtEl>
                                        <p:attrNameLst>
                                          <p:attrName>style.visibility</p:attrName>
                                        </p:attrNameLst>
                                      </p:cBhvr>
                                      <p:to>
                                        <p:strVal val="visible"/>
                                      </p:to>
                                    </p:set>
                                    <p:anim calcmode="lin" valueType="num">
                                      <p:cBhvr additive="base">
                                        <p:cTn id="299" dur="500" fill="hold"/>
                                        <p:tgtEl>
                                          <p:spTgt spid="77"/>
                                        </p:tgtEl>
                                        <p:attrNameLst>
                                          <p:attrName>ppt_x</p:attrName>
                                        </p:attrNameLst>
                                      </p:cBhvr>
                                      <p:tavLst>
                                        <p:tav tm="0">
                                          <p:val>
                                            <p:strVal val="#ppt_x"/>
                                          </p:val>
                                        </p:tav>
                                        <p:tav tm="100000">
                                          <p:val>
                                            <p:strVal val="#ppt_x"/>
                                          </p:val>
                                        </p:tav>
                                      </p:tavLst>
                                    </p:anim>
                                    <p:anim calcmode="lin" valueType="num">
                                      <p:cBhvr additive="base">
                                        <p:cTn id="300" dur="500" fill="hold"/>
                                        <p:tgtEl>
                                          <p:spTgt spid="77"/>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78"/>
                                        </p:tgtEl>
                                        <p:attrNameLst>
                                          <p:attrName>style.visibility</p:attrName>
                                        </p:attrNameLst>
                                      </p:cBhvr>
                                      <p:to>
                                        <p:strVal val="visible"/>
                                      </p:to>
                                    </p:set>
                                    <p:anim calcmode="lin" valueType="num">
                                      <p:cBhvr additive="base">
                                        <p:cTn id="303" dur="500" fill="hold"/>
                                        <p:tgtEl>
                                          <p:spTgt spid="78"/>
                                        </p:tgtEl>
                                        <p:attrNameLst>
                                          <p:attrName>ppt_x</p:attrName>
                                        </p:attrNameLst>
                                      </p:cBhvr>
                                      <p:tavLst>
                                        <p:tav tm="0">
                                          <p:val>
                                            <p:strVal val="#ppt_x"/>
                                          </p:val>
                                        </p:tav>
                                        <p:tav tm="100000">
                                          <p:val>
                                            <p:strVal val="#ppt_x"/>
                                          </p:val>
                                        </p:tav>
                                      </p:tavLst>
                                    </p:anim>
                                    <p:anim calcmode="lin" valueType="num">
                                      <p:cBhvr additive="base">
                                        <p:cTn id="304" dur="500" fill="hold"/>
                                        <p:tgtEl>
                                          <p:spTgt spid="78"/>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79"/>
                                        </p:tgtEl>
                                        <p:attrNameLst>
                                          <p:attrName>style.visibility</p:attrName>
                                        </p:attrNameLst>
                                      </p:cBhvr>
                                      <p:to>
                                        <p:strVal val="visible"/>
                                      </p:to>
                                    </p:set>
                                    <p:anim calcmode="lin" valueType="num">
                                      <p:cBhvr additive="base">
                                        <p:cTn id="307" dur="500" fill="hold"/>
                                        <p:tgtEl>
                                          <p:spTgt spid="79"/>
                                        </p:tgtEl>
                                        <p:attrNameLst>
                                          <p:attrName>ppt_x</p:attrName>
                                        </p:attrNameLst>
                                      </p:cBhvr>
                                      <p:tavLst>
                                        <p:tav tm="0">
                                          <p:val>
                                            <p:strVal val="#ppt_x"/>
                                          </p:val>
                                        </p:tav>
                                        <p:tav tm="100000">
                                          <p:val>
                                            <p:strVal val="#ppt_x"/>
                                          </p:val>
                                        </p:tav>
                                      </p:tavLst>
                                    </p:anim>
                                    <p:anim calcmode="lin" valueType="num">
                                      <p:cBhvr additive="base">
                                        <p:cTn id="308" dur="500" fill="hold"/>
                                        <p:tgtEl>
                                          <p:spTgt spid="79"/>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80"/>
                                        </p:tgtEl>
                                        <p:attrNameLst>
                                          <p:attrName>style.visibility</p:attrName>
                                        </p:attrNameLst>
                                      </p:cBhvr>
                                      <p:to>
                                        <p:strVal val="visible"/>
                                      </p:to>
                                    </p:set>
                                    <p:anim calcmode="lin" valueType="num">
                                      <p:cBhvr additive="base">
                                        <p:cTn id="311" dur="500" fill="hold"/>
                                        <p:tgtEl>
                                          <p:spTgt spid="80"/>
                                        </p:tgtEl>
                                        <p:attrNameLst>
                                          <p:attrName>ppt_x</p:attrName>
                                        </p:attrNameLst>
                                      </p:cBhvr>
                                      <p:tavLst>
                                        <p:tav tm="0">
                                          <p:val>
                                            <p:strVal val="#ppt_x"/>
                                          </p:val>
                                        </p:tav>
                                        <p:tav tm="100000">
                                          <p:val>
                                            <p:strVal val="#ppt_x"/>
                                          </p:val>
                                        </p:tav>
                                      </p:tavLst>
                                    </p:anim>
                                    <p:anim calcmode="lin" valueType="num">
                                      <p:cBhvr additive="base">
                                        <p:cTn id="312" dur="500" fill="hold"/>
                                        <p:tgtEl>
                                          <p:spTgt spid="80"/>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81"/>
                                        </p:tgtEl>
                                        <p:attrNameLst>
                                          <p:attrName>style.visibility</p:attrName>
                                        </p:attrNameLst>
                                      </p:cBhvr>
                                      <p:to>
                                        <p:strVal val="visible"/>
                                      </p:to>
                                    </p:set>
                                    <p:anim calcmode="lin" valueType="num">
                                      <p:cBhvr additive="base">
                                        <p:cTn id="315" dur="500" fill="hold"/>
                                        <p:tgtEl>
                                          <p:spTgt spid="81"/>
                                        </p:tgtEl>
                                        <p:attrNameLst>
                                          <p:attrName>ppt_x</p:attrName>
                                        </p:attrNameLst>
                                      </p:cBhvr>
                                      <p:tavLst>
                                        <p:tav tm="0">
                                          <p:val>
                                            <p:strVal val="#ppt_x"/>
                                          </p:val>
                                        </p:tav>
                                        <p:tav tm="100000">
                                          <p:val>
                                            <p:strVal val="#ppt_x"/>
                                          </p:val>
                                        </p:tav>
                                      </p:tavLst>
                                    </p:anim>
                                    <p:anim calcmode="lin" valueType="num">
                                      <p:cBhvr additive="base">
                                        <p:cTn id="316" dur="500" fill="hold"/>
                                        <p:tgtEl>
                                          <p:spTgt spid="81"/>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82"/>
                                        </p:tgtEl>
                                        <p:attrNameLst>
                                          <p:attrName>style.visibility</p:attrName>
                                        </p:attrNameLst>
                                      </p:cBhvr>
                                      <p:to>
                                        <p:strVal val="visible"/>
                                      </p:to>
                                    </p:set>
                                    <p:anim calcmode="lin" valueType="num">
                                      <p:cBhvr additive="base">
                                        <p:cTn id="319" dur="500" fill="hold"/>
                                        <p:tgtEl>
                                          <p:spTgt spid="82"/>
                                        </p:tgtEl>
                                        <p:attrNameLst>
                                          <p:attrName>ppt_x</p:attrName>
                                        </p:attrNameLst>
                                      </p:cBhvr>
                                      <p:tavLst>
                                        <p:tav tm="0">
                                          <p:val>
                                            <p:strVal val="#ppt_x"/>
                                          </p:val>
                                        </p:tav>
                                        <p:tav tm="100000">
                                          <p:val>
                                            <p:strVal val="#ppt_x"/>
                                          </p:val>
                                        </p:tav>
                                      </p:tavLst>
                                    </p:anim>
                                    <p:anim calcmode="lin" valueType="num">
                                      <p:cBhvr additive="base">
                                        <p:cTn id="320" dur="500" fill="hold"/>
                                        <p:tgtEl>
                                          <p:spTgt spid="82"/>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83"/>
                                        </p:tgtEl>
                                        <p:attrNameLst>
                                          <p:attrName>style.visibility</p:attrName>
                                        </p:attrNameLst>
                                      </p:cBhvr>
                                      <p:to>
                                        <p:strVal val="visible"/>
                                      </p:to>
                                    </p:set>
                                    <p:anim calcmode="lin" valueType="num">
                                      <p:cBhvr additive="base">
                                        <p:cTn id="323" dur="500" fill="hold"/>
                                        <p:tgtEl>
                                          <p:spTgt spid="83"/>
                                        </p:tgtEl>
                                        <p:attrNameLst>
                                          <p:attrName>ppt_x</p:attrName>
                                        </p:attrNameLst>
                                      </p:cBhvr>
                                      <p:tavLst>
                                        <p:tav tm="0">
                                          <p:val>
                                            <p:strVal val="#ppt_x"/>
                                          </p:val>
                                        </p:tav>
                                        <p:tav tm="100000">
                                          <p:val>
                                            <p:strVal val="#ppt_x"/>
                                          </p:val>
                                        </p:tav>
                                      </p:tavLst>
                                    </p:anim>
                                    <p:anim calcmode="lin" valueType="num">
                                      <p:cBhvr additive="base">
                                        <p:cTn id="324" dur="500" fill="hold"/>
                                        <p:tgtEl>
                                          <p:spTgt spid="83"/>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84"/>
                                        </p:tgtEl>
                                        <p:attrNameLst>
                                          <p:attrName>style.visibility</p:attrName>
                                        </p:attrNameLst>
                                      </p:cBhvr>
                                      <p:to>
                                        <p:strVal val="visible"/>
                                      </p:to>
                                    </p:set>
                                    <p:anim calcmode="lin" valueType="num">
                                      <p:cBhvr additive="base">
                                        <p:cTn id="327" dur="500" fill="hold"/>
                                        <p:tgtEl>
                                          <p:spTgt spid="84"/>
                                        </p:tgtEl>
                                        <p:attrNameLst>
                                          <p:attrName>ppt_x</p:attrName>
                                        </p:attrNameLst>
                                      </p:cBhvr>
                                      <p:tavLst>
                                        <p:tav tm="0">
                                          <p:val>
                                            <p:strVal val="#ppt_x"/>
                                          </p:val>
                                        </p:tav>
                                        <p:tav tm="100000">
                                          <p:val>
                                            <p:strVal val="#ppt_x"/>
                                          </p:val>
                                        </p:tav>
                                      </p:tavLst>
                                    </p:anim>
                                    <p:anim calcmode="lin" valueType="num">
                                      <p:cBhvr additive="base">
                                        <p:cTn id="328" dur="500" fill="hold"/>
                                        <p:tgtEl>
                                          <p:spTgt spid="84"/>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85"/>
                                        </p:tgtEl>
                                        <p:attrNameLst>
                                          <p:attrName>style.visibility</p:attrName>
                                        </p:attrNameLst>
                                      </p:cBhvr>
                                      <p:to>
                                        <p:strVal val="visible"/>
                                      </p:to>
                                    </p:set>
                                    <p:anim calcmode="lin" valueType="num">
                                      <p:cBhvr additive="base">
                                        <p:cTn id="331" dur="500" fill="hold"/>
                                        <p:tgtEl>
                                          <p:spTgt spid="85"/>
                                        </p:tgtEl>
                                        <p:attrNameLst>
                                          <p:attrName>ppt_x</p:attrName>
                                        </p:attrNameLst>
                                      </p:cBhvr>
                                      <p:tavLst>
                                        <p:tav tm="0">
                                          <p:val>
                                            <p:strVal val="#ppt_x"/>
                                          </p:val>
                                        </p:tav>
                                        <p:tav tm="100000">
                                          <p:val>
                                            <p:strVal val="#ppt_x"/>
                                          </p:val>
                                        </p:tav>
                                      </p:tavLst>
                                    </p:anim>
                                    <p:anim calcmode="lin" valueType="num">
                                      <p:cBhvr additive="base">
                                        <p:cTn id="332" dur="500" fill="hold"/>
                                        <p:tgtEl>
                                          <p:spTgt spid="85"/>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86"/>
                                        </p:tgtEl>
                                        <p:attrNameLst>
                                          <p:attrName>style.visibility</p:attrName>
                                        </p:attrNameLst>
                                      </p:cBhvr>
                                      <p:to>
                                        <p:strVal val="visible"/>
                                      </p:to>
                                    </p:set>
                                    <p:anim calcmode="lin" valueType="num">
                                      <p:cBhvr additive="base">
                                        <p:cTn id="335" dur="500" fill="hold"/>
                                        <p:tgtEl>
                                          <p:spTgt spid="86"/>
                                        </p:tgtEl>
                                        <p:attrNameLst>
                                          <p:attrName>ppt_x</p:attrName>
                                        </p:attrNameLst>
                                      </p:cBhvr>
                                      <p:tavLst>
                                        <p:tav tm="0">
                                          <p:val>
                                            <p:strVal val="#ppt_x"/>
                                          </p:val>
                                        </p:tav>
                                        <p:tav tm="100000">
                                          <p:val>
                                            <p:strVal val="#ppt_x"/>
                                          </p:val>
                                        </p:tav>
                                      </p:tavLst>
                                    </p:anim>
                                    <p:anim calcmode="lin" valueType="num">
                                      <p:cBhvr additive="base">
                                        <p:cTn id="336" dur="500" fill="hold"/>
                                        <p:tgtEl>
                                          <p:spTgt spid="86"/>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87"/>
                                        </p:tgtEl>
                                        <p:attrNameLst>
                                          <p:attrName>style.visibility</p:attrName>
                                        </p:attrNameLst>
                                      </p:cBhvr>
                                      <p:to>
                                        <p:strVal val="visible"/>
                                      </p:to>
                                    </p:set>
                                    <p:anim calcmode="lin" valueType="num">
                                      <p:cBhvr additive="base">
                                        <p:cTn id="339" dur="500" fill="hold"/>
                                        <p:tgtEl>
                                          <p:spTgt spid="87"/>
                                        </p:tgtEl>
                                        <p:attrNameLst>
                                          <p:attrName>ppt_x</p:attrName>
                                        </p:attrNameLst>
                                      </p:cBhvr>
                                      <p:tavLst>
                                        <p:tav tm="0">
                                          <p:val>
                                            <p:strVal val="#ppt_x"/>
                                          </p:val>
                                        </p:tav>
                                        <p:tav tm="100000">
                                          <p:val>
                                            <p:strVal val="#ppt_x"/>
                                          </p:val>
                                        </p:tav>
                                      </p:tavLst>
                                    </p:anim>
                                    <p:anim calcmode="lin" valueType="num">
                                      <p:cBhvr additive="base">
                                        <p:cTn id="340" dur="500" fill="hold"/>
                                        <p:tgtEl>
                                          <p:spTgt spid="87"/>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88"/>
                                        </p:tgtEl>
                                        <p:attrNameLst>
                                          <p:attrName>style.visibility</p:attrName>
                                        </p:attrNameLst>
                                      </p:cBhvr>
                                      <p:to>
                                        <p:strVal val="visible"/>
                                      </p:to>
                                    </p:set>
                                    <p:anim calcmode="lin" valueType="num">
                                      <p:cBhvr additive="base">
                                        <p:cTn id="343" dur="500" fill="hold"/>
                                        <p:tgtEl>
                                          <p:spTgt spid="88"/>
                                        </p:tgtEl>
                                        <p:attrNameLst>
                                          <p:attrName>ppt_x</p:attrName>
                                        </p:attrNameLst>
                                      </p:cBhvr>
                                      <p:tavLst>
                                        <p:tav tm="0">
                                          <p:val>
                                            <p:strVal val="#ppt_x"/>
                                          </p:val>
                                        </p:tav>
                                        <p:tav tm="100000">
                                          <p:val>
                                            <p:strVal val="#ppt_x"/>
                                          </p:val>
                                        </p:tav>
                                      </p:tavLst>
                                    </p:anim>
                                    <p:anim calcmode="lin" valueType="num">
                                      <p:cBhvr additive="base">
                                        <p:cTn id="344" dur="500" fill="hold"/>
                                        <p:tgtEl>
                                          <p:spTgt spid="88"/>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89"/>
                                        </p:tgtEl>
                                        <p:attrNameLst>
                                          <p:attrName>style.visibility</p:attrName>
                                        </p:attrNameLst>
                                      </p:cBhvr>
                                      <p:to>
                                        <p:strVal val="visible"/>
                                      </p:to>
                                    </p:set>
                                    <p:anim calcmode="lin" valueType="num">
                                      <p:cBhvr additive="base">
                                        <p:cTn id="347" dur="500" fill="hold"/>
                                        <p:tgtEl>
                                          <p:spTgt spid="89"/>
                                        </p:tgtEl>
                                        <p:attrNameLst>
                                          <p:attrName>ppt_x</p:attrName>
                                        </p:attrNameLst>
                                      </p:cBhvr>
                                      <p:tavLst>
                                        <p:tav tm="0">
                                          <p:val>
                                            <p:strVal val="#ppt_x"/>
                                          </p:val>
                                        </p:tav>
                                        <p:tav tm="100000">
                                          <p:val>
                                            <p:strVal val="#ppt_x"/>
                                          </p:val>
                                        </p:tav>
                                      </p:tavLst>
                                    </p:anim>
                                    <p:anim calcmode="lin" valueType="num">
                                      <p:cBhvr additive="base">
                                        <p:cTn id="348" dur="500" fill="hold"/>
                                        <p:tgtEl>
                                          <p:spTgt spid="89"/>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90"/>
                                        </p:tgtEl>
                                        <p:attrNameLst>
                                          <p:attrName>style.visibility</p:attrName>
                                        </p:attrNameLst>
                                      </p:cBhvr>
                                      <p:to>
                                        <p:strVal val="visible"/>
                                      </p:to>
                                    </p:set>
                                    <p:anim calcmode="lin" valueType="num">
                                      <p:cBhvr additive="base">
                                        <p:cTn id="351" dur="500" fill="hold"/>
                                        <p:tgtEl>
                                          <p:spTgt spid="90"/>
                                        </p:tgtEl>
                                        <p:attrNameLst>
                                          <p:attrName>ppt_x</p:attrName>
                                        </p:attrNameLst>
                                      </p:cBhvr>
                                      <p:tavLst>
                                        <p:tav tm="0">
                                          <p:val>
                                            <p:strVal val="#ppt_x"/>
                                          </p:val>
                                        </p:tav>
                                        <p:tav tm="100000">
                                          <p:val>
                                            <p:strVal val="#ppt_x"/>
                                          </p:val>
                                        </p:tav>
                                      </p:tavLst>
                                    </p:anim>
                                    <p:anim calcmode="lin" valueType="num">
                                      <p:cBhvr additive="base">
                                        <p:cTn id="352" dur="500" fill="hold"/>
                                        <p:tgtEl>
                                          <p:spTgt spid="90"/>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91"/>
                                        </p:tgtEl>
                                        <p:attrNameLst>
                                          <p:attrName>style.visibility</p:attrName>
                                        </p:attrNameLst>
                                      </p:cBhvr>
                                      <p:to>
                                        <p:strVal val="visible"/>
                                      </p:to>
                                    </p:set>
                                    <p:anim calcmode="lin" valueType="num">
                                      <p:cBhvr additive="base">
                                        <p:cTn id="355" dur="500" fill="hold"/>
                                        <p:tgtEl>
                                          <p:spTgt spid="91"/>
                                        </p:tgtEl>
                                        <p:attrNameLst>
                                          <p:attrName>ppt_x</p:attrName>
                                        </p:attrNameLst>
                                      </p:cBhvr>
                                      <p:tavLst>
                                        <p:tav tm="0">
                                          <p:val>
                                            <p:strVal val="#ppt_x"/>
                                          </p:val>
                                        </p:tav>
                                        <p:tav tm="100000">
                                          <p:val>
                                            <p:strVal val="#ppt_x"/>
                                          </p:val>
                                        </p:tav>
                                      </p:tavLst>
                                    </p:anim>
                                    <p:anim calcmode="lin" valueType="num">
                                      <p:cBhvr additive="base">
                                        <p:cTn id="356" dur="500" fill="hold"/>
                                        <p:tgtEl>
                                          <p:spTgt spid="91"/>
                                        </p:tgtEl>
                                        <p:attrNameLst>
                                          <p:attrName>ppt_y</p:attrName>
                                        </p:attrNameLst>
                                      </p:cBhvr>
                                      <p:tavLst>
                                        <p:tav tm="0">
                                          <p:val>
                                            <p:strVal val="1+#ppt_h/2"/>
                                          </p:val>
                                        </p:tav>
                                        <p:tav tm="100000">
                                          <p:val>
                                            <p:strVal val="#ppt_y"/>
                                          </p:val>
                                        </p:tav>
                                      </p:tavLst>
                                    </p:anim>
                                  </p:childTnLst>
                                </p:cTn>
                              </p:par>
                              <p:par>
                                <p:cTn id="357" presetID="2" presetClass="entr" presetSubtype="4" fill="hold" grpId="0" nodeType="withEffect">
                                  <p:stCondLst>
                                    <p:cond delay="0"/>
                                  </p:stCondLst>
                                  <p:childTnLst>
                                    <p:set>
                                      <p:cBhvr>
                                        <p:cTn id="358" dur="1" fill="hold">
                                          <p:stCondLst>
                                            <p:cond delay="0"/>
                                          </p:stCondLst>
                                        </p:cTn>
                                        <p:tgtEl>
                                          <p:spTgt spid="92"/>
                                        </p:tgtEl>
                                        <p:attrNameLst>
                                          <p:attrName>style.visibility</p:attrName>
                                        </p:attrNameLst>
                                      </p:cBhvr>
                                      <p:to>
                                        <p:strVal val="visible"/>
                                      </p:to>
                                    </p:set>
                                    <p:anim calcmode="lin" valueType="num">
                                      <p:cBhvr additive="base">
                                        <p:cTn id="359" dur="500" fill="hold"/>
                                        <p:tgtEl>
                                          <p:spTgt spid="92"/>
                                        </p:tgtEl>
                                        <p:attrNameLst>
                                          <p:attrName>ppt_x</p:attrName>
                                        </p:attrNameLst>
                                      </p:cBhvr>
                                      <p:tavLst>
                                        <p:tav tm="0">
                                          <p:val>
                                            <p:strVal val="#ppt_x"/>
                                          </p:val>
                                        </p:tav>
                                        <p:tav tm="100000">
                                          <p:val>
                                            <p:strVal val="#ppt_x"/>
                                          </p:val>
                                        </p:tav>
                                      </p:tavLst>
                                    </p:anim>
                                    <p:anim calcmode="lin" valueType="num">
                                      <p:cBhvr additive="base">
                                        <p:cTn id="360" dur="500" fill="hold"/>
                                        <p:tgtEl>
                                          <p:spTgt spid="92"/>
                                        </p:tgtEl>
                                        <p:attrNameLst>
                                          <p:attrName>ppt_y</p:attrName>
                                        </p:attrNameLst>
                                      </p:cBhvr>
                                      <p:tavLst>
                                        <p:tav tm="0">
                                          <p:val>
                                            <p:strVal val="1+#ppt_h/2"/>
                                          </p:val>
                                        </p:tav>
                                        <p:tav tm="100000">
                                          <p:val>
                                            <p:strVal val="#ppt_y"/>
                                          </p:val>
                                        </p:tav>
                                      </p:tavLst>
                                    </p:anim>
                                  </p:childTnLst>
                                </p:cTn>
                              </p:par>
                              <p:par>
                                <p:cTn id="361" presetID="2" presetClass="entr" presetSubtype="4" fill="hold" grpId="0" nodeType="withEffect">
                                  <p:stCondLst>
                                    <p:cond delay="0"/>
                                  </p:stCondLst>
                                  <p:childTnLst>
                                    <p:set>
                                      <p:cBhvr>
                                        <p:cTn id="362" dur="1" fill="hold">
                                          <p:stCondLst>
                                            <p:cond delay="0"/>
                                          </p:stCondLst>
                                        </p:cTn>
                                        <p:tgtEl>
                                          <p:spTgt spid="93"/>
                                        </p:tgtEl>
                                        <p:attrNameLst>
                                          <p:attrName>style.visibility</p:attrName>
                                        </p:attrNameLst>
                                      </p:cBhvr>
                                      <p:to>
                                        <p:strVal val="visible"/>
                                      </p:to>
                                    </p:set>
                                    <p:anim calcmode="lin" valueType="num">
                                      <p:cBhvr additive="base">
                                        <p:cTn id="363" dur="500" fill="hold"/>
                                        <p:tgtEl>
                                          <p:spTgt spid="93"/>
                                        </p:tgtEl>
                                        <p:attrNameLst>
                                          <p:attrName>ppt_x</p:attrName>
                                        </p:attrNameLst>
                                      </p:cBhvr>
                                      <p:tavLst>
                                        <p:tav tm="0">
                                          <p:val>
                                            <p:strVal val="#ppt_x"/>
                                          </p:val>
                                        </p:tav>
                                        <p:tav tm="100000">
                                          <p:val>
                                            <p:strVal val="#ppt_x"/>
                                          </p:val>
                                        </p:tav>
                                      </p:tavLst>
                                    </p:anim>
                                    <p:anim calcmode="lin" valueType="num">
                                      <p:cBhvr additive="base">
                                        <p:cTn id="364" dur="500" fill="hold"/>
                                        <p:tgtEl>
                                          <p:spTgt spid="93"/>
                                        </p:tgtEl>
                                        <p:attrNameLst>
                                          <p:attrName>ppt_y</p:attrName>
                                        </p:attrNameLst>
                                      </p:cBhvr>
                                      <p:tavLst>
                                        <p:tav tm="0">
                                          <p:val>
                                            <p:strVal val="1+#ppt_h/2"/>
                                          </p:val>
                                        </p:tav>
                                        <p:tav tm="100000">
                                          <p:val>
                                            <p:strVal val="#ppt_y"/>
                                          </p:val>
                                        </p:tav>
                                      </p:tavLst>
                                    </p:anim>
                                  </p:childTnLst>
                                </p:cTn>
                              </p:par>
                              <p:par>
                                <p:cTn id="365" presetID="2" presetClass="entr" presetSubtype="4" fill="hold" grpId="0" nodeType="withEffect">
                                  <p:stCondLst>
                                    <p:cond delay="0"/>
                                  </p:stCondLst>
                                  <p:childTnLst>
                                    <p:set>
                                      <p:cBhvr>
                                        <p:cTn id="366" dur="1" fill="hold">
                                          <p:stCondLst>
                                            <p:cond delay="0"/>
                                          </p:stCondLst>
                                        </p:cTn>
                                        <p:tgtEl>
                                          <p:spTgt spid="94"/>
                                        </p:tgtEl>
                                        <p:attrNameLst>
                                          <p:attrName>style.visibility</p:attrName>
                                        </p:attrNameLst>
                                      </p:cBhvr>
                                      <p:to>
                                        <p:strVal val="visible"/>
                                      </p:to>
                                    </p:set>
                                    <p:anim calcmode="lin" valueType="num">
                                      <p:cBhvr additive="base">
                                        <p:cTn id="367" dur="500" fill="hold"/>
                                        <p:tgtEl>
                                          <p:spTgt spid="94"/>
                                        </p:tgtEl>
                                        <p:attrNameLst>
                                          <p:attrName>ppt_x</p:attrName>
                                        </p:attrNameLst>
                                      </p:cBhvr>
                                      <p:tavLst>
                                        <p:tav tm="0">
                                          <p:val>
                                            <p:strVal val="#ppt_x"/>
                                          </p:val>
                                        </p:tav>
                                        <p:tav tm="100000">
                                          <p:val>
                                            <p:strVal val="#ppt_x"/>
                                          </p:val>
                                        </p:tav>
                                      </p:tavLst>
                                    </p:anim>
                                    <p:anim calcmode="lin" valueType="num">
                                      <p:cBhvr additive="base">
                                        <p:cTn id="368" dur="500" fill="hold"/>
                                        <p:tgtEl>
                                          <p:spTgt spid="94"/>
                                        </p:tgtEl>
                                        <p:attrNameLst>
                                          <p:attrName>ppt_y</p:attrName>
                                        </p:attrNameLst>
                                      </p:cBhvr>
                                      <p:tavLst>
                                        <p:tav tm="0">
                                          <p:val>
                                            <p:strVal val="1+#ppt_h/2"/>
                                          </p:val>
                                        </p:tav>
                                        <p:tav tm="100000">
                                          <p:val>
                                            <p:strVal val="#ppt_y"/>
                                          </p:val>
                                        </p:tav>
                                      </p:tavLst>
                                    </p:anim>
                                  </p:childTnLst>
                                </p:cTn>
                              </p:par>
                              <p:par>
                                <p:cTn id="369" presetID="2" presetClass="entr" presetSubtype="4" fill="hold" grpId="0" nodeType="withEffect">
                                  <p:stCondLst>
                                    <p:cond delay="0"/>
                                  </p:stCondLst>
                                  <p:childTnLst>
                                    <p:set>
                                      <p:cBhvr>
                                        <p:cTn id="370" dur="1" fill="hold">
                                          <p:stCondLst>
                                            <p:cond delay="0"/>
                                          </p:stCondLst>
                                        </p:cTn>
                                        <p:tgtEl>
                                          <p:spTgt spid="95"/>
                                        </p:tgtEl>
                                        <p:attrNameLst>
                                          <p:attrName>style.visibility</p:attrName>
                                        </p:attrNameLst>
                                      </p:cBhvr>
                                      <p:to>
                                        <p:strVal val="visible"/>
                                      </p:to>
                                    </p:set>
                                    <p:anim calcmode="lin" valueType="num">
                                      <p:cBhvr additive="base">
                                        <p:cTn id="371" dur="500" fill="hold"/>
                                        <p:tgtEl>
                                          <p:spTgt spid="95"/>
                                        </p:tgtEl>
                                        <p:attrNameLst>
                                          <p:attrName>ppt_x</p:attrName>
                                        </p:attrNameLst>
                                      </p:cBhvr>
                                      <p:tavLst>
                                        <p:tav tm="0">
                                          <p:val>
                                            <p:strVal val="#ppt_x"/>
                                          </p:val>
                                        </p:tav>
                                        <p:tav tm="100000">
                                          <p:val>
                                            <p:strVal val="#ppt_x"/>
                                          </p:val>
                                        </p:tav>
                                      </p:tavLst>
                                    </p:anim>
                                    <p:anim calcmode="lin" valueType="num">
                                      <p:cBhvr additive="base">
                                        <p:cTn id="372" dur="500" fill="hold"/>
                                        <p:tgtEl>
                                          <p:spTgt spid="95"/>
                                        </p:tgtEl>
                                        <p:attrNameLst>
                                          <p:attrName>ppt_y</p:attrName>
                                        </p:attrNameLst>
                                      </p:cBhvr>
                                      <p:tavLst>
                                        <p:tav tm="0">
                                          <p:val>
                                            <p:strVal val="1+#ppt_h/2"/>
                                          </p:val>
                                        </p:tav>
                                        <p:tav tm="100000">
                                          <p:val>
                                            <p:strVal val="#ppt_y"/>
                                          </p:val>
                                        </p:tav>
                                      </p:tavLst>
                                    </p:anim>
                                  </p:childTnLst>
                                </p:cTn>
                              </p:par>
                              <p:par>
                                <p:cTn id="373" presetID="2" presetClass="entr" presetSubtype="4" fill="hold" grpId="0" nodeType="withEffect">
                                  <p:stCondLst>
                                    <p:cond delay="0"/>
                                  </p:stCondLst>
                                  <p:childTnLst>
                                    <p:set>
                                      <p:cBhvr>
                                        <p:cTn id="374" dur="1" fill="hold">
                                          <p:stCondLst>
                                            <p:cond delay="0"/>
                                          </p:stCondLst>
                                        </p:cTn>
                                        <p:tgtEl>
                                          <p:spTgt spid="96"/>
                                        </p:tgtEl>
                                        <p:attrNameLst>
                                          <p:attrName>style.visibility</p:attrName>
                                        </p:attrNameLst>
                                      </p:cBhvr>
                                      <p:to>
                                        <p:strVal val="visible"/>
                                      </p:to>
                                    </p:set>
                                    <p:anim calcmode="lin" valueType="num">
                                      <p:cBhvr additive="base">
                                        <p:cTn id="375" dur="500" fill="hold"/>
                                        <p:tgtEl>
                                          <p:spTgt spid="96"/>
                                        </p:tgtEl>
                                        <p:attrNameLst>
                                          <p:attrName>ppt_x</p:attrName>
                                        </p:attrNameLst>
                                      </p:cBhvr>
                                      <p:tavLst>
                                        <p:tav tm="0">
                                          <p:val>
                                            <p:strVal val="#ppt_x"/>
                                          </p:val>
                                        </p:tav>
                                        <p:tav tm="100000">
                                          <p:val>
                                            <p:strVal val="#ppt_x"/>
                                          </p:val>
                                        </p:tav>
                                      </p:tavLst>
                                    </p:anim>
                                    <p:anim calcmode="lin" valueType="num">
                                      <p:cBhvr additive="base">
                                        <p:cTn id="376" dur="500" fill="hold"/>
                                        <p:tgtEl>
                                          <p:spTgt spid="96"/>
                                        </p:tgtEl>
                                        <p:attrNameLst>
                                          <p:attrName>ppt_y</p:attrName>
                                        </p:attrNameLst>
                                      </p:cBhvr>
                                      <p:tavLst>
                                        <p:tav tm="0">
                                          <p:val>
                                            <p:strVal val="1+#ppt_h/2"/>
                                          </p:val>
                                        </p:tav>
                                        <p:tav tm="100000">
                                          <p:val>
                                            <p:strVal val="#ppt_y"/>
                                          </p:val>
                                        </p:tav>
                                      </p:tavLst>
                                    </p:anim>
                                  </p:childTnLst>
                                </p:cTn>
                              </p:par>
                              <p:par>
                                <p:cTn id="377" presetID="2" presetClass="entr" presetSubtype="4" fill="hold" grpId="0" nodeType="withEffect">
                                  <p:stCondLst>
                                    <p:cond delay="0"/>
                                  </p:stCondLst>
                                  <p:childTnLst>
                                    <p:set>
                                      <p:cBhvr>
                                        <p:cTn id="378" dur="1" fill="hold">
                                          <p:stCondLst>
                                            <p:cond delay="0"/>
                                          </p:stCondLst>
                                        </p:cTn>
                                        <p:tgtEl>
                                          <p:spTgt spid="97"/>
                                        </p:tgtEl>
                                        <p:attrNameLst>
                                          <p:attrName>style.visibility</p:attrName>
                                        </p:attrNameLst>
                                      </p:cBhvr>
                                      <p:to>
                                        <p:strVal val="visible"/>
                                      </p:to>
                                    </p:set>
                                    <p:anim calcmode="lin" valueType="num">
                                      <p:cBhvr additive="base">
                                        <p:cTn id="379" dur="500" fill="hold"/>
                                        <p:tgtEl>
                                          <p:spTgt spid="97"/>
                                        </p:tgtEl>
                                        <p:attrNameLst>
                                          <p:attrName>ppt_x</p:attrName>
                                        </p:attrNameLst>
                                      </p:cBhvr>
                                      <p:tavLst>
                                        <p:tav tm="0">
                                          <p:val>
                                            <p:strVal val="#ppt_x"/>
                                          </p:val>
                                        </p:tav>
                                        <p:tav tm="100000">
                                          <p:val>
                                            <p:strVal val="#ppt_x"/>
                                          </p:val>
                                        </p:tav>
                                      </p:tavLst>
                                    </p:anim>
                                    <p:anim calcmode="lin" valueType="num">
                                      <p:cBhvr additive="base">
                                        <p:cTn id="380" dur="500" fill="hold"/>
                                        <p:tgtEl>
                                          <p:spTgt spid="97"/>
                                        </p:tgtEl>
                                        <p:attrNameLst>
                                          <p:attrName>ppt_y</p:attrName>
                                        </p:attrNameLst>
                                      </p:cBhvr>
                                      <p:tavLst>
                                        <p:tav tm="0">
                                          <p:val>
                                            <p:strVal val="1+#ppt_h/2"/>
                                          </p:val>
                                        </p:tav>
                                        <p:tav tm="100000">
                                          <p:val>
                                            <p:strVal val="#ppt_y"/>
                                          </p:val>
                                        </p:tav>
                                      </p:tavLst>
                                    </p:anim>
                                  </p:childTnLst>
                                </p:cTn>
                              </p:par>
                              <p:par>
                                <p:cTn id="381" presetID="2" presetClass="entr" presetSubtype="4" fill="hold" grpId="0" nodeType="withEffect">
                                  <p:stCondLst>
                                    <p:cond delay="0"/>
                                  </p:stCondLst>
                                  <p:childTnLst>
                                    <p:set>
                                      <p:cBhvr>
                                        <p:cTn id="382" dur="1" fill="hold">
                                          <p:stCondLst>
                                            <p:cond delay="0"/>
                                          </p:stCondLst>
                                        </p:cTn>
                                        <p:tgtEl>
                                          <p:spTgt spid="98"/>
                                        </p:tgtEl>
                                        <p:attrNameLst>
                                          <p:attrName>style.visibility</p:attrName>
                                        </p:attrNameLst>
                                      </p:cBhvr>
                                      <p:to>
                                        <p:strVal val="visible"/>
                                      </p:to>
                                    </p:set>
                                    <p:anim calcmode="lin" valueType="num">
                                      <p:cBhvr additive="base">
                                        <p:cTn id="383" dur="500" fill="hold"/>
                                        <p:tgtEl>
                                          <p:spTgt spid="98"/>
                                        </p:tgtEl>
                                        <p:attrNameLst>
                                          <p:attrName>ppt_x</p:attrName>
                                        </p:attrNameLst>
                                      </p:cBhvr>
                                      <p:tavLst>
                                        <p:tav tm="0">
                                          <p:val>
                                            <p:strVal val="#ppt_x"/>
                                          </p:val>
                                        </p:tav>
                                        <p:tav tm="100000">
                                          <p:val>
                                            <p:strVal val="#ppt_x"/>
                                          </p:val>
                                        </p:tav>
                                      </p:tavLst>
                                    </p:anim>
                                    <p:anim calcmode="lin" valueType="num">
                                      <p:cBhvr additive="base">
                                        <p:cTn id="384" dur="500" fill="hold"/>
                                        <p:tgtEl>
                                          <p:spTgt spid="98"/>
                                        </p:tgtEl>
                                        <p:attrNameLst>
                                          <p:attrName>ppt_y</p:attrName>
                                        </p:attrNameLst>
                                      </p:cBhvr>
                                      <p:tavLst>
                                        <p:tav tm="0">
                                          <p:val>
                                            <p:strVal val="1+#ppt_h/2"/>
                                          </p:val>
                                        </p:tav>
                                        <p:tav tm="100000">
                                          <p:val>
                                            <p:strVal val="#ppt_y"/>
                                          </p:val>
                                        </p:tav>
                                      </p:tavLst>
                                    </p:anim>
                                  </p:childTnLst>
                                </p:cTn>
                              </p:par>
                              <p:par>
                                <p:cTn id="385" presetID="2" presetClass="entr" presetSubtype="4" fill="hold" grpId="0" nodeType="withEffect">
                                  <p:stCondLst>
                                    <p:cond delay="0"/>
                                  </p:stCondLst>
                                  <p:childTnLst>
                                    <p:set>
                                      <p:cBhvr>
                                        <p:cTn id="386" dur="1" fill="hold">
                                          <p:stCondLst>
                                            <p:cond delay="0"/>
                                          </p:stCondLst>
                                        </p:cTn>
                                        <p:tgtEl>
                                          <p:spTgt spid="99"/>
                                        </p:tgtEl>
                                        <p:attrNameLst>
                                          <p:attrName>style.visibility</p:attrName>
                                        </p:attrNameLst>
                                      </p:cBhvr>
                                      <p:to>
                                        <p:strVal val="visible"/>
                                      </p:to>
                                    </p:set>
                                    <p:anim calcmode="lin" valueType="num">
                                      <p:cBhvr additive="base">
                                        <p:cTn id="387" dur="500" fill="hold"/>
                                        <p:tgtEl>
                                          <p:spTgt spid="99"/>
                                        </p:tgtEl>
                                        <p:attrNameLst>
                                          <p:attrName>ppt_x</p:attrName>
                                        </p:attrNameLst>
                                      </p:cBhvr>
                                      <p:tavLst>
                                        <p:tav tm="0">
                                          <p:val>
                                            <p:strVal val="#ppt_x"/>
                                          </p:val>
                                        </p:tav>
                                        <p:tav tm="100000">
                                          <p:val>
                                            <p:strVal val="#ppt_x"/>
                                          </p:val>
                                        </p:tav>
                                      </p:tavLst>
                                    </p:anim>
                                    <p:anim calcmode="lin" valueType="num">
                                      <p:cBhvr additive="base">
                                        <p:cTn id="38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389" fill="hold">
                      <p:stCondLst>
                        <p:cond delay="indefinite"/>
                      </p:stCondLst>
                      <p:childTnLst>
                        <p:par>
                          <p:cTn id="390" fill="hold">
                            <p:stCondLst>
                              <p:cond delay="0"/>
                            </p:stCondLst>
                            <p:childTnLst>
                              <p:par>
                                <p:cTn id="391" presetID="5" presetClass="entr" presetSubtype="10" fill="hold" grpId="0" nodeType="clickEffect">
                                  <p:stCondLst>
                                    <p:cond delay="0"/>
                                  </p:stCondLst>
                                  <p:childTnLst>
                                    <p:set>
                                      <p:cBhvr>
                                        <p:cTn id="392" dur="1" fill="hold">
                                          <p:stCondLst>
                                            <p:cond delay="0"/>
                                          </p:stCondLst>
                                        </p:cTn>
                                        <p:tgtEl>
                                          <p:spTgt spid="100"/>
                                        </p:tgtEl>
                                        <p:attrNameLst>
                                          <p:attrName>style.visibility</p:attrName>
                                        </p:attrNameLst>
                                      </p:cBhvr>
                                      <p:to>
                                        <p:strVal val="visible"/>
                                      </p:to>
                                    </p:set>
                                    <p:animEffect transition="in" filter="checkerboard(across)">
                                      <p:cBhvr>
                                        <p:cTn id="39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p:bldP spid="88" grpId="0" animBg="1"/>
      <p:bldP spid="89" grpId="0"/>
      <p:bldP spid="90" grpId="0"/>
      <p:bldP spid="91" grpId="0"/>
      <p:bldP spid="92" grpId="0"/>
      <p:bldP spid="93" grpId="0"/>
      <p:bldP spid="94" grpId="0" animBg="1"/>
      <p:bldP spid="95" grpId="0"/>
      <p:bldP spid="96" grpId="0"/>
      <p:bldP spid="97" grpId="0"/>
      <p:bldP spid="98" grpId="0"/>
      <p:bldP spid="99" grpId="0"/>
      <p:bldP spid="100" grpId="0"/>
    </p:bld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188</a:t>
            </a:fld>
            <a:endParaRPr lang="en-US" altLang="zh-CN"/>
          </a:p>
        </p:txBody>
      </p:sp>
      <p:sp>
        <p:nvSpPr>
          <p:cNvPr id="3" name="Text Box 4"/>
          <p:cNvSpPr txBox="1">
            <a:spLocks noChangeArrowheads="1"/>
          </p:cNvSpPr>
          <p:nvPr/>
        </p:nvSpPr>
        <p:spPr bwMode="auto">
          <a:xfrm>
            <a:off x="1115616" y="548680"/>
            <a:ext cx="6884987" cy="601663"/>
          </a:xfrm>
          <a:prstGeom prst="rect">
            <a:avLst/>
          </a:prstGeom>
          <a:noFill/>
          <a:ln w="9525">
            <a:noFill/>
            <a:miter lim="800000"/>
            <a:headEnd/>
            <a:tailEnd/>
          </a:ln>
        </p:spPr>
        <p:txBody>
          <a:bodyPr lIns="112947" tIns="56473" rIns="112947" bIns="56473">
            <a:spAutoFit/>
          </a:bodyPr>
          <a:lstStyle/>
          <a:p>
            <a:pPr defTabSz="1128713"/>
            <a:r>
              <a:rPr lang="zh-CN" altLang="en-US" sz="3200" b="1" u="none" dirty="0">
                <a:solidFill>
                  <a:schemeClr val="hlink"/>
                </a:solidFill>
                <a:latin typeface="Times New Roman" pitchFamily="18" charset="0"/>
                <a:ea typeface="仿宋_GB2312" pitchFamily="49" charset="-122"/>
                <a:cs typeface="Times New Roman" pitchFamily="18" charset="0"/>
              </a:rPr>
              <a:t>双向循环链表的插入算法（空表）</a:t>
            </a:r>
            <a:endParaRPr lang="zh-CN" altLang="en-US" sz="3200" u="none" dirty="0">
              <a:latin typeface="Times New Roman" pitchFamily="18" charset="0"/>
              <a:cs typeface="Times New Roman" pitchFamily="18" charset="0"/>
            </a:endParaRPr>
          </a:p>
        </p:txBody>
      </p:sp>
      <p:sp>
        <p:nvSpPr>
          <p:cNvPr id="4" name="Rectangle 5" descr="白色大理石"/>
          <p:cNvSpPr>
            <a:spLocks noChangeArrowheads="1"/>
          </p:cNvSpPr>
          <p:nvPr/>
        </p:nvSpPr>
        <p:spPr bwMode="auto">
          <a:xfrm>
            <a:off x="2388791" y="169168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5" name="Line 6"/>
          <p:cNvSpPr>
            <a:spLocks noChangeShapeType="1"/>
          </p:cNvSpPr>
          <p:nvPr/>
        </p:nvSpPr>
        <p:spPr bwMode="auto">
          <a:xfrm>
            <a:off x="2998391" y="169168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 name="Line 7"/>
          <p:cNvSpPr>
            <a:spLocks noChangeShapeType="1"/>
          </p:cNvSpPr>
          <p:nvPr/>
        </p:nvSpPr>
        <p:spPr bwMode="auto">
          <a:xfrm flipV="1">
            <a:off x="2617391" y="153928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 name="Line 8"/>
          <p:cNvSpPr>
            <a:spLocks noChangeShapeType="1"/>
          </p:cNvSpPr>
          <p:nvPr/>
        </p:nvSpPr>
        <p:spPr bwMode="auto">
          <a:xfrm flipV="1">
            <a:off x="2998391" y="153928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 name="Line 9"/>
          <p:cNvSpPr>
            <a:spLocks noChangeShapeType="1"/>
          </p:cNvSpPr>
          <p:nvPr/>
        </p:nvSpPr>
        <p:spPr bwMode="auto">
          <a:xfrm>
            <a:off x="2617391" y="169168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 name="Line 10"/>
          <p:cNvSpPr>
            <a:spLocks noChangeShapeType="1"/>
          </p:cNvSpPr>
          <p:nvPr/>
        </p:nvSpPr>
        <p:spPr bwMode="auto">
          <a:xfrm>
            <a:off x="2182416" y="1767880"/>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0" name="Line 11"/>
          <p:cNvSpPr>
            <a:spLocks noChangeShapeType="1"/>
          </p:cNvSpPr>
          <p:nvPr/>
        </p:nvSpPr>
        <p:spPr bwMode="auto">
          <a:xfrm flipV="1">
            <a:off x="1931591" y="1920280"/>
            <a:ext cx="4572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1" name="Line 12"/>
          <p:cNvSpPr>
            <a:spLocks noChangeShapeType="1"/>
          </p:cNvSpPr>
          <p:nvPr/>
        </p:nvSpPr>
        <p:spPr bwMode="auto">
          <a:xfrm>
            <a:off x="3325416" y="199648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2" name="Line 13"/>
          <p:cNvSpPr>
            <a:spLocks noChangeShapeType="1"/>
          </p:cNvSpPr>
          <p:nvPr/>
        </p:nvSpPr>
        <p:spPr bwMode="auto">
          <a:xfrm>
            <a:off x="3630216" y="199648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3" name="Line 14"/>
          <p:cNvSpPr>
            <a:spLocks noChangeShapeType="1"/>
          </p:cNvSpPr>
          <p:nvPr/>
        </p:nvSpPr>
        <p:spPr bwMode="auto">
          <a:xfrm>
            <a:off x="2182416" y="2072680"/>
            <a:ext cx="2286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4" name="Line 15"/>
          <p:cNvSpPr>
            <a:spLocks noChangeShapeType="1"/>
          </p:cNvSpPr>
          <p:nvPr/>
        </p:nvSpPr>
        <p:spPr bwMode="auto">
          <a:xfrm flipH="1">
            <a:off x="2160191" y="2377480"/>
            <a:ext cx="1470025"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5" name="Line 16"/>
          <p:cNvSpPr>
            <a:spLocks noChangeShapeType="1"/>
          </p:cNvSpPr>
          <p:nvPr/>
        </p:nvSpPr>
        <p:spPr bwMode="auto">
          <a:xfrm>
            <a:off x="2160191" y="2072680"/>
            <a:ext cx="0" cy="3048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6" name="Line 17"/>
          <p:cNvSpPr>
            <a:spLocks noChangeShapeType="1"/>
          </p:cNvSpPr>
          <p:nvPr/>
        </p:nvSpPr>
        <p:spPr bwMode="auto">
          <a:xfrm flipH="1">
            <a:off x="2160191" y="1386880"/>
            <a:ext cx="1470025"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7" name="Line 18"/>
          <p:cNvSpPr>
            <a:spLocks noChangeShapeType="1"/>
          </p:cNvSpPr>
          <p:nvPr/>
        </p:nvSpPr>
        <p:spPr bwMode="auto">
          <a:xfrm>
            <a:off x="2160191" y="138688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8" name="Line 19"/>
          <p:cNvSpPr>
            <a:spLocks noChangeShapeType="1"/>
          </p:cNvSpPr>
          <p:nvPr/>
        </p:nvSpPr>
        <p:spPr bwMode="auto">
          <a:xfrm>
            <a:off x="3630216" y="138688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9" name="Line 20"/>
          <p:cNvSpPr>
            <a:spLocks noChangeShapeType="1"/>
          </p:cNvSpPr>
          <p:nvPr/>
        </p:nvSpPr>
        <p:spPr bwMode="auto">
          <a:xfrm>
            <a:off x="3325416" y="1767880"/>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0" name="Rectangle 21" descr="白色大理石"/>
          <p:cNvSpPr>
            <a:spLocks noChangeArrowheads="1"/>
          </p:cNvSpPr>
          <p:nvPr/>
        </p:nvSpPr>
        <p:spPr bwMode="auto">
          <a:xfrm>
            <a:off x="5306616" y="1691680"/>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21" name="Line 22"/>
          <p:cNvSpPr>
            <a:spLocks noChangeShapeType="1"/>
          </p:cNvSpPr>
          <p:nvPr/>
        </p:nvSpPr>
        <p:spPr bwMode="auto">
          <a:xfrm>
            <a:off x="5916216" y="169168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2" name="Line 23"/>
          <p:cNvSpPr>
            <a:spLocks noChangeShapeType="1"/>
          </p:cNvSpPr>
          <p:nvPr/>
        </p:nvSpPr>
        <p:spPr bwMode="auto">
          <a:xfrm flipV="1">
            <a:off x="5535216" y="153928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3" name="Line 24"/>
          <p:cNvSpPr>
            <a:spLocks noChangeShapeType="1"/>
          </p:cNvSpPr>
          <p:nvPr/>
        </p:nvSpPr>
        <p:spPr bwMode="auto">
          <a:xfrm flipV="1">
            <a:off x="5916216" y="153928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4" name="Line 25"/>
          <p:cNvSpPr>
            <a:spLocks noChangeShapeType="1"/>
          </p:cNvSpPr>
          <p:nvPr/>
        </p:nvSpPr>
        <p:spPr bwMode="auto">
          <a:xfrm>
            <a:off x="5535216" y="169168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5" name="Rectangle 26" descr="羊皮纸"/>
          <p:cNvSpPr>
            <a:spLocks noChangeArrowheads="1"/>
          </p:cNvSpPr>
          <p:nvPr/>
        </p:nvSpPr>
        <p:spPr bwMode="auto">
          <a:xfrm>
            <a:off x="6525816" y="1691680"/>
            <a:ext cx="838200" cy="533400"/>
          </a:xfrm>
          <a:prstGeom prst="rect">
            <a:avLst/>
          </a:prstGeom>
          <a:blipFill dpi="0" rotWithShape="0">
            <a:blip r:embed="rId3"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7135416" y="169168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7" name="Line 28"/>
          <p:cNvSpPr>
            <a:spLocks noChangeShapeType="1"/>
          </p:cNvSpPr>
          <p:nvPr/>
        </p:nvSpPr>
        <p:spPr bwMode="auto">
          <a:xfrm flipV="1">
            <a:off x="6754416" y="153928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8" name="Line 29"/>
          <p:cNvSpPr>
            <a:spLocks noChangeShapeType="1"/>
          </p:cNvSpPr>
          <p:nvPr/>
        </p:nvSpPr>
        <p:spPr bwMode="auto">
          <a:xfrm flipV="1">
            <a:off x="7135416" y="1539280"/>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9" name="Line 30"/>
          <p:cNvSpPr>
            <a:spLocks noChangeShapeType="1"/>
          </p:cNvSpPr>
          <p:nvPr/>
        </p:nvSpPr>
        <p:spPr bwMode="auto">
          <a:xfrm>
            <a:off x="6754416" y="1691680"/>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0" name="Line 31"/>
          <p:cNvSpPr>
            <a:spLocks noChangeShapeType="1"/>
          </p:cNvSpPr>
          <p:nvPr/>
        </p:nvSpPr>
        <p:spPr bwMode="auto">
          <a:xfrm>
            <a:off x="6221016" y="1767880"/>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1" name="Line 32"/>
          <p:cNvSpPr>
            <a:spLocks noChangeShapeType="1"/>
          </p:cNvSpPr>
          <p:nvPr/>
        </p:nvSpPr>
        <p:spPr bwMode="auto">
          <a:xfrm>
            <a:off x="5078016" y="1767880"/>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2" name="Line 33"/>
          <p:cNvSpPr>
            <a:spLocks noChangeShapeType="1"/>
          </p:cNvSpPr>
          <p:nvPr/>
        </p:nvSpPr>
        <p:spPr bwMode="auto">
          <a:xfrm flipV="1">
            <a:off x="4849416" y="1920280"/>
            <a:ext cx="4572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3" name="Line 34"/>
          <p:cNvSpPr>
            <a:spLocks noChangeShapeType="1"/>
          </p:cNvSpPr>
          <p:nvPr/>
        </p:nvSpPr>
        <p:spPr bwMode="auto">
          <a:xfrm>
            <a:off x="6221016" y="199648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4" name="Line 35"/>
          <p:cNvSpPr>
            <a:spLocks noChangeShapeType="1"/>
          </p:cNvSpPr>
          <p:nvPr/>
        </p:nvSpPr>
        <p:spPr bwMode="auto">
          <a:xfrm>
            <a:off x="7516416" y="1996480"/>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5" name="Line 36"/>
          <p:cNvSpPr>
            <a:spLocks noChangeShapeType="1"/>
          </p:cNvSpPr>
          <p:nvPr/>
        </p:nvSpPr>
        <p:spPr bwMode="auto">
          <a:xfrm>
            <a:off x="7821216" y="199648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6" name="Line 37"/>
          <p:cNvSpPr>
            <a:spLocks noChangeShapeType="1"/>
          </p:cNvSpPr>
          <p:nvPr/>
        </p:nvSpPr>
        <p:spPr bwMode="auto">
          <a:xfrm>
            <a:off x="5078016" y="2072680"/>
            <a:ext cx="2286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7" name="Line 38"/>
          <p:cNvSpPr>
            <a:spLocks noChangeShapeType="1"/>
          </p:cNvSpPr>
          <p:nvPr/>
        </p:nvSpPr>
        <p:spPr bwMode="auto">
          <a:xfrm flipH="1">
            <a:off x="5078016" y="2377480"/>
            <a:ext cx="27432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8" name="Line 39"/>
          <p:cNvSpPr>
            <a:spLocks noChangeShapeType="1"/>
          </p:cNvSpPr>
          <p:nvPr/>
        </p:nvSpPr>
        <p:spPr bwMode="auto">
          <a:xfrm>
            <a:off x="5078016" y="2072680"/>
            <a:ext cx="0" cy="3048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9" name="Line 40"/>
          <p:cNvSpPr>
            <a:spLocks noChangeShapeType="1"/>
          </p:cNvSpPr>
          <p:nvPr/>
        </p:nvSpPr>
        <p:spPr bwMode="auto">
          <a:xfrm flipH="1">
            <a:off x="5078016" y="1386880"/>
            <a:ext cx="27432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0" name="Line 41"/>
          <p:cNvSpPr>
            <a:spLocks noChangeShapeType="1"/>
          </p:cNvSpPr>
          <p:nvPr/>
        </p:nvSpPr>
        <p:spPr bwMode="auto">
          <a:xfrm>
            <a:off x="5078016" y="138688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1" name="Line 42"/>
          <p:cNvSpPr>
            <a:spLocks noChangeShapeType="1"/>
          </p:cNvSpPr>
          <p:nvPr/>
        </p:nvSpPr>
        <p:spPr bwMode="auto">
          <a:xfrm>
            <a:off x="7821216" y="1386880"/>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2" name="Line 43"/>
          <p:cNvSpPr>
            <a:spLocks noChangeShapeType="1"/>
          </p:cNvSpPr>
          <p:nvPr/>
        </p:nvSpPr>
        <p:spPr bwMode="auto">
          <a:xfrm>
            <a:off x="7516416" y="1767880"/>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3" name="Text Box 44"/>
          <p:cNvSpPr txBox="1">
            <a:spLocks noChangeArrowheads="1"/>
          </p:cNvSpPr>
          <p:nvPr/>
        </p:nvSpPr>
        <p:spPr bwMode="auto">
          <a:xfrm>
            <a:off x="4033578" y="1613427"/>
            <a:ext cx="923651"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dirty="0" smtClean="0">
                <a:solidFill>
                  <a:srgbClr val="0000FF"/>
                </a:solidFill>
                <a:effectLst/>
                <a:latin typeface="Times New Roman" pitchFamily="18" charset="0"/>
                <a:cs typeface="Times New Roman" pitchFamily="18" charset="0"/>
              </a:rPr>
              <a:t>head</a:t>
            </a:r>
            <a:endParaRPr lang="en-US" altLang="zh-CN" u="none" dirty="0">
              <a:solidFill>
                <a:srgbClr val="0000FF"/>
              </a:solidFill>
              <a:effectLst/>
              <a:latin typeface="Times New Roman" pitchFamily="18" charset="0"/>
              <a:cs typeface="Times New Roman" pitchFamily="18" charset="0"/>
            </a:endParaRPr>
          </a:p>
        </p:txBody>
      </p:sp>
      <p:sp>
        <p:nvSpPr>
          <p:cNvPr id="44" name="Line 45"/>
          <p:cNvSpPr>
            <a:spLocks noChangeShapeType="1"/>
          </p:cNvSpPr>
          <p:nvPr/>
        </p:nvSpPr>
        <p:spPr bwMode="auto">
          <a:xfrm flipV="1">
            <a:off x="2792016" y="2225080"/>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5" name="Text Box 46"/>
          <p:cNvSpPr txBox="1">
            <a:spLocks noChangeArrowheads="1"/>
          </p:cNvSpPr>
          <p:nvPr/>
        </p:nvSpPr>
        <p:spPr bwMode="auto">
          <a:xfrm>
            <a:off x="3817541" y="2560043"/>
            <a:ext cx="1406525" cy="579437"/>
          </a:xfrm>
          <a:prstGeom prst="rect">
            <a:avLst/>
          </a:prstGeom>
          <a:noFill/>
          <a:ln w="38100">
            <a:noFill/>
            <a:miter lim="800000"/>
            <a:headEnd/>
            <a:tailEnd type="none" w="sm" len="med"/>
          </a:ln>
          <a:effectLst/>
        </p:spPr>
        <p:txBody>
          <a:bodyPr wrap="none" anchor="ctr">
            <a:spAutoFit/>
          </a:bodyPr>
          <a:lstStyle/>
          <a:p>
            <a:pPr algn="ctr"/>
            <a:r>
              <a:rPr lang="zh-CN" altLang="en-US" sz="3200" b="1" u="none">
                <a:solidFill>
                  <a:srgbClr val="008080"/>
                </a:solidFill>
                <a:effectLst/>
                <a:latin typeface="Times New Roman" pitchFamily="18" charset="0"/>
                <a:cs typeface="Times New Roman" pitchFamily="18" charset="0"/>
              </a:rPr>
              <a:t>插入</a:t>
            </a:r>
            <a:r>
              <a:rPr lang="en-US" altLang="zh-CN" sz="3200" b="1" u="none">
                <a:solidFill>
                  <a:srgbClr val="008080"/>
                </a:solidFill>
                <a:effectLst/>
                <a:latin typeface="Times New Roman" pitchFamily="18" charset="0"/>
                <a:cs typeface="Times New Roman" pitchFamily="18" charset="0"/>
              </a:rPr>
              <a:t>25</a:t>
            </a:r>
            <a:endParaRPr lang="en-US" altLang="zh-CN" b="1" u="none">
              <a:effectLst/>
              <a:latin typeface="Times New Roman" pitchFamily="18" charset="0"/>
              <a:cs typeface="Times New Roman" pitchFamily="18" charset="0"/>
            </a:endParaRPr>
          </a:p>
        </p:txBody>
      </p:sp>
      <p:sp>
        <p:nvSpPr>
          <p:cNvPr id="46" name="Text Box 47"/>
          <p:cNvSpPr txBox="1">
            <a:spLocks noChangeArrowheads="1"/>
          </p:cNvSpPr>
          <p:nvPr/>
        </p:nvSpPr>
        <p:spPr bwMode="auto">
          <a:xfrm>
            <a:off x="2060178" y="2529880"/>
            <a:ext cx="1493838"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00FF"/>
                </a:solidFill>
                <a:effectLst/>
                <a:latin typeface="Times New Roman" pitchFamily="18" charset="0"/>
                <a:cs typeface="Times New Roman" pitchFamily="18" charset="0"/>
              </a:rPr>
              <a:t>current</a:t>
            </a:r>
          </a:p>
        </p:txBody>
      </p:sp>
      <p:sp>
        <p:nvSpPr>
          <p:cNvPr id="47" name="Line 48"/>
          <p:cNvSpPr>
            <a:spLocks noChangeShapeType="1"/>
          </p:cNvSpPr>
          <p:nvPr/>
        </p:nvSpPr>
        <p:spPr bwMode="auto">
          <a:xfrm flipV="1">
            <a:off x="6906816" y="2225080"/>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8" name="Text Box 49"/>
          <p:cNvSpPr txBox="1">
            <a:spLocks noChangeArrowheads="1"/>
          </p:cNvSpPr>
          <p:nvPr/>
        </p:nvSpPr>
        <p:spPr bwMode="auto">
          <a:xfrm>
            <a:off x="6373416" y="2529880"/>
            <a:ext cx="1493837"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00FF"/>
                </a:solidFill>
                <a:effectLst/>
                <a:latin typeface="Times New Roman" pitchFamily="18" charset="0"/>
                <a:cs typeface="Times New Roman" pitchFamily="18" charset="0"/>
              </a:rPr>
              <a:t>current</a:t>
            </a:r>
          </a:p>
        </p:txBody>
      </p:sp>
      <p:sp>
        <p:nvSpPr>
          <p:cNvPr id="49" name="Text Box 50"/>
          <p:cNvSpPr txBox="1">
            <a:spLocks noChangeArrowheads="1"/>
          </p:cNvSpPr>
          <p:nvPr/>
        </p:nvSpPr>
        <p:spPr bwMode="auto">
          <a:xfrm>
            <a:off x="6685747" y="1703914"/>
            <a:ext cx="543739"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25</a:t>
            </a:r>
            <a:endParaRPr lang="en-US" altLang="zh-CN" sz="2800" u="none">
              <a:solidFill>
                <a:srgbClr val="0000FF"/>
              </a:solidFill>
              <a:effectLst/>
              <a:latin typeface="Times New Roman" pitchFamily="18" charset="0"/>
              <a:cs typeface="Times New Roman" pitchFamily="18" charset="0"/>
            </a:endParaRPr>
          </a:p>
        </p:txBody>
      </p:sp>
      <p:sp>
        <p:nvSpPr>
          <p:cNvPr id="50" name="Text Box 51"/>
          <p:cNvSpPr txBox="1">
            <a:spLocks noChangeArrowheads="1"/>
          </p:cNvSpPr>
          <p:nvPr/>
        </p:nvSpPr>
        <p:spPr bwMode="auto">
          <a:xfrm>
            <a:off x="734616" y="3368080"/>
            <a:ext cx="7848600" cy="2871727"/>
          </a:xfrm>
          <a:prstGeom prst="rect">
            <a:avLst/>
          </a:prstGeom>
          <a:noFill/>
          <a:ln w="9525">
            <a:noFill/>
            <a:miter lim="800000"/>
            <a:headEnd/>
            <a:tailEnd/>
          </a:ln>
        </p:spPr>
        <p:txBody>
          <a:bodyPr lIns="112947" tIns="56473" rIns="112947" bIns="56473">
            <a:spAutoFit/>
          </a:bodyPr>
          <a:lstStyle/>
          <a:p>
            <a:pPr defTabSz="1128713">
              <a:lnSpc>
                <a:spcPct val="90000"/>
              </a:lnSpc>
            </a:pPr>
            <a:r>
              <a:rPr lang="en-US" altLang="zh-CN" sz="2800" b="0" u="none" dirty="0" err="1">
                <a:solidFill>
                  <a:srgbClr val="CC0000"/>
                </a:solidFill>
                <a:effectLst/>
                <a:latin typeface="Times New Roman" pitchFamily="18" charset="0"/>
                <a:cs typeface="Times New Roman" pitchFamily="18" charset="0"/>
              </a:rPr>
              <a:t>NewNode</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lLink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b="1" u="none" dirty="0">
                <a:solidFill>
                  <a:srgbClr val="CC0000"/>
                </a:solidFill>
                <a:effectLst/>
                <a:latin typeface="Times New Roman" pitchFamily="18" charset="0"/>
                <a:cs typeface="Times New Roman" pitchFamily="18" charset="0"/>
              </a:rPr>
              <a:t>;	</a:t>
            </a:r>
          </a:p>
          <a:p>
            <a:pPr defTabSz="1128713">
              <a:lnSpc>
                <a:spcPct val="90000"/>
              </a:lnSpc>
            </a:pPr>
            <a:r>
              <a:rPr lang="en-US" altLang="zh-CN" sz="2800" b="0" u="none" dirty="0" err="1">
                <a:solidFill>
                  <a:srgbClr val="CC0000"/>
                </a:solidFill>
                <a:effectLst/>
                <a:latin typeface="Times New Roman" pitchFamily="18" charset="0"/>
                <a:cs typeface="Times New Roman" pitchFamily="18" charset="0"/>
              </a:rPr>
              <a:t>NewNode</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rLink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b="1" u="none" dirty="0">
                <a:solidFill>
                  <a:srgbClr val="CC00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u="none" dirty="0" smtClean="0">
                <a:solidFill>
                  <a:srgbClr val="0000CC"/>
                </a:solidFill>
                <a:effectLst/>
                <a:latin typeface="Times New Roman" pitchFamily="18" charset="0"/>
                <a:cs typeface="Times New Roman" pitchFamily="18" charset="0"/>
              </a:rPr>
              <a:t>(=</a:t>
            </a:r>
            <a:r>
              <a:rPr lang="en-US" altLang="zh-CN" sz="2800" b="0" u="none" dirty="0" smtClean="0">
                <a:solidFill>
                  <a:srgbClr val="0000CC"/>
                </a:solidFill>
                <a:effectLst/>
                <a:latin typeface="Times New Roman" pitchFamily="18" charset="0"/>
                <a:cs typeface="Times New Roman" pitchFamily="18" charset="0"/>
              </a:rPr>
              <a:t>head</a:t>
            </a:r>
            <a:r>
              <a:rPr lang="en-US" altLang="zh-CN" sz="2800" u="none" dirty="0" smtClean="0">
                <a:solidFill>
                  <a:srgbClr val="0000CC"/>
                </a:solidFill>
                <a:effectLst/>
                <a:latin typeface="Times New Roman" pitchFamily="18" charset="0"/>
                <a:cs typeface="Times New Roman" pitchFamily="18" charset="0"/>
              </a:rPr>
              <a:t>)</a:t>
            </a:r>
            <a:endParaRPr lang="en-US" altLang="zh-CN" sz="2800" b="1" u="none" dirty="0">
              <a:solidFill>
                <a:schemeClr val="hlink"/>
              </a:solidFill>
              <a:effectLst/>
              <a:latin typeface="Times New Roman" pitchFamily="18" charset="0"/>
              <a:cs typeface="Times New Roman" pitchFamily="18" charset="0"/>
            </a:endParaRPr>
          </a:p>
          <a:p>
            <a:pPr defTabSz="1128713">
              <a:lnSpc>
                <a:spcPct val="90000"/>
              </a:lnSpc>
            </a:pPr>
            <a:r>
              <a:rPr lang="en-US" altLang="zh-CN" sz="2800" b="0" u="none" dirty="0">
                <a:solidFill>
                  <a:srgbClr val="CC0000"/>
                </a:solidFill>
                <a:effectLst/>
                <a:latin typeface="Times New Roman" pitchFamily="18" charset="0"/>
                <a:cs typeface="Times New Roman" pitchFamily="18" charset="0"/>
              </a:rPr>
              <a:t>current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rLink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NewNode</a:t>
            </a:r>
            <a:r>
              <a:rPr lang="en-US" altLang="zh-CN" sz="2800" b="1" u="none" dirty="0">
                <a:solidFill>
                  <a:srgbClr val="CC0000"/>
                </a:solidFill>
                <a:effectLst/>
                <a:latin typeface="Times New Roman" pitchFamily="18" charset="0"/>
                <a:cs typeface="Times New Roman" pitchFamily="18" charset="0"/>
              </a:rPr>
              <a:t>;</a:t>
            </a:r>
          </a:p>
          <a:p>
            <a:pPr defTabSz="1128713">
              <a:lnSpc>
                <a:spcPct val="90000"/>
              </a:lnSpc>
            </a:pP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b="1" u="none" dirty="0">
                <a:solidFill>
                  <a:srgbClr val="CC0000"/>
                </a:solidFill>
                <a:effectLst/>
                <a:latin typeface="Times New Roman" pitchFamily="18" charset="0"/>
                <a:cs typeface="Times New Roman" pitchFamily="18" charset="0"/>
              </a:rPr>
              <a:t>;	</a:t>
            </a:r>
          </a:p>
          <a:p>
            <a:pPr defTabSz="1128713">
              <a:lnSpc>
                <a:spcPct val="90000"/>
              </a:lnSpc>
            </a:pPr>
            <a:r>
              <a:rPr lang="en-US" altLang="zh-CN" sz="2800" b="0" u="none" dirty="0">
                <a:solidFill>
                  <a:srgbClr val="CC0000"/>
                </a:solidFill>
                <a:effectLst/>
                <a:latin typeface="Times New Roman" pitchFamily="18" charset="0"/>
                <a:cs typeface="Times New Roman" pitchFamily="18" charset="0"/>
              </a:rPr>
              <a:t>current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lLink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b="1" u="none" dirty="0">
                <a:solidFill>
                  <a:srgbClr val="CC0000"/>
                </a:solidFill>
                <a:effectLst/>
                <a:latin typeface="Times New Roman" pitchFamily="18" charset="0"/>
                <a:cs typeface="Times New Roman" pitchFamily="18" charset="0"/>
              </a:rPr>
              <a:t>;</a:t>
            </a:r>
          </a:p>
          <a:p>
            <a:pPr defTabSz="1128713">
              <a:lnSpc>
                <a:spcPct val="90000"/>
              </a:lnSpc>
            </a:pPr>
            <a:r>
              <a:rPr lang="en-US" altLang="zh-CN" sz="2800" b="1" u="none" dirty="0">
                <a:solidFill>
                  <a:schemeClr val="hlink"/>
                </a:solidFill>
                <a:effectLst/>
                <a:latin typeface="Times New Roman" pitchFamily="18" charset="0"/>
                <a:cs typeface="Times New Roman" pitchFamily="18" charset="0"/>
              </a:rPr>
              <a:t>       </a:t>
            </a:r>
            <a:r>
              <a:rPr lang="en-US" altLang="zh-CN" sz="2800" u="none" dirty="0" smtClean="0">
                <a:solidFill>
                  <a:srgbClr val="0000CC"/>
                </a:solidFill>
                <a:effectLst/>
                <a:latin typeface="Times New Roman" pitchFamily="18" charset="0"/>
                <a:cs typeface="Times New Roman" pitchFamily="18" charset="0"/>
              </a:rPr>
              <a:t>(</a:t>
            </a:r>
            <a:r>
              <a:rPr lang="en-US" altLang="zh-CN" sz="2800" b="0" u="none" dirty="0" smtClean="0">
                <a:solidFill>
                  <a:srgbClr val="0000CC"/>
                </a:solidFill>
                <a:effectLst/>
                <a:latin typeface="Times New Roman" pitchFamily="18" charset="0"/>
                <a:cs typeface="Times New Roman" pitchFamily="18" charset="0"/>
              </a:rPr>
              <a:t>head</a:t>
            </a:r>
            <a:r>
              <a:rPr lang="en-US" altLang="zh-CN" sz="2800" u="none" dirty="0" smtClean="0">
                <a:solidFill>
                  <a:srgbClr val="0000CC"/>
                </a:solidFill>
                <a:effectLst/>
                <a:latin typeface="Times New Roman" pitchFamily="18" charset="0"/>
                <a:ea typeface="楷体_GB2312" pitchFamily="49" charset="-122"/>
                <a:cs typeface="Times New Roman" pitchFamily="18" charset="0"/>
              </a:rPr>
              <a:t>-</a:t>
            </a:r>
            <a:r>
              <a:rPr lang="en-US" altLang="zh-CN" sz="2800" u="none" dirty="0">
                <a:solidFill>
                  <a:srgbClr val="0000CC"/>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0000CC"/>
                </a:solidFill>
                <a:effectLst/>
                <a:latin typeface="Times New Roman" pitchFamily="18" charset="0"/>
                <a:cs typeface="Times New Roman" pitchFamily="18" charset="0"/>
              </a:rPr>
              <a:t>lLink</a:t>
            </a:r>
            <a:r>
              <a:rPr lang="en-US" altLang="zh-CN" sz="2800" u="none" dirty="0" smtClean="0">
                <a:solidFill>
                  <a:srgbClr val="0000CC"/>
                </a:solidFill>
                <a:effectLst/>
                <a:latin typeface="Times New Roman" pitchFamily="18" charset="0"/>
                <a:cs typeface="Times New Roman" pitchFamily="18" charset="0"/>
              </a:rPr>
              <a:t>=</a:t>
            </a:r>
            <a:r>
              <a:rPr lang="en-US" altLang="zh-CN" sz="2800" b="0" u="none" dirty="0" smtClean="0">
                <a:solidFill>
                  <a:srgbClr val="0000CC"/>
                </a:solidFill>
                <a:effectLst/>
                <a:latin typeface="Times New Roman" pitchFamily="18" charset="0"/>
                <a:cs typeface="Times New Roman" pitchFamily="18" charset="0"/>
              </a:rPr>
              <a:t>current</a:t>
            </a:r>
            <a:r>
              <a:rPr lang="en-US" altLang="zh-CN" sz="2800" u="none" dirty="0" smtClean="0">
                <a:solidFill>
                  <a:srgbClr val="0000CC"/>
                </a:solidFill>
                <a:effectLst/>
                <a:latin typeface="Times New Roman" pitchFamily="18" charset="0"/>
                <a:cs typeface="Times New Roman" pitchFamily="18" charset="0"/>
              </a:rPr>
              <a:t>)</a:t>
            </a:r>
            <a:r>
              <a:rPr lang="en-US" altLang="zh-CN" sz="2800" b="1" u="none" dirty="0" smtClean="0">
                <a:solidFill>
                  <a:schemeClr val="hlink"/>
                </a:solidFill>
                <a:effectLst/>
                <a:latin typeface="Times New Roman" pitchFamily="18" charset="0"/>
                <a:cs typeface="Times New Roman" pitchFamily="18" charset="0"/>
              </a:rPr>
              <a:t>   </a:t>
            </a:r>
            <a:endParaRPr lang="en-US" altLang="zh-CN" sz="2800" b="1" u="none" dirty="0">
              <a:solidFill>
                <a:schemeClr val="hlink"/>
              </a:solidFill>
              <a:effectLst/>
              <a:latin typeface="Times New Roman" pitchFamily="18" charset="0"/>
              <a:cs typeface="Times New Roman" pitchFamily="18" charset="0"/>
            </a:endParaRPr>
          </a:p>
        </p:txBody>
      </p:sp>
      <p:sp>
        <p:nvSpPr>
          <p:cNvPr id="51" name="Text Box 52"/>
          <p:cNvSpPr txBox="1">
            <a:spLocks noChangeArrowheads="1"/>
          </p:cNvSpPr>
          <p:nvPr/>
        </p:nvSpPr>
        <p:spPr bwMode="auto">
          <a:xfrm>
            <a:off x="1084003" y="1613427"/>
            <a:ext cx="923651" cy="523220"/>
          </a:xfrm>
          <a:prstGeom prst="rect">
            <a:avLst/>
          </a:prstGeom>
          <a:noFill/>
          <a:ln w="38100">
            <a:noFill/>
            <a:miter lim="800000"/>
            <a:headEnd/>
            <a:tailEnd type="none" w="sm" len="med"/>
          </a:ln>
          <a:effectLst/>
        </p:spPr>
        <p:txBody>
          <a:bodyPr wrap="none" anchor="ctr">
            <a:spAutoFit/>
          </a:bodyPr>
          <a:lstStyle/>
          <a:p>
            <a:pPr algn="ctr"/>
            <a:r>
              <a:rPr lang="en-US" altLang="zh-CN" sz="2800" b="1" u="none" dirty="0" smtClean="0">
                <a:solidFill>
                  <a:srgbClr val="0000FF"/>
                </a:solidFill>
                <a:effectLst/>
                <a:latin typeface="Times New Roman" pitchFamily="18" charset="0"/>
                <a:cs typeface="Times New Roman" pitchFamily="18" charset="0"/>
              </a:rPr>
              <a:t>head</a:t>
            </a:r>
            <a:endParaRPr lang="en-US" altLang="zh-CN" u="none" dirty="0">
              <a:solidFill>
                <a:srgbClr val="0000FF"/>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fill="hold"/>
                                        <p:tgtEl>
                                          <p:spTgt spid="27"/>
                                        </p:tgtEl>
                                        <p:attrNameLst>
                                          <p:attrName>ppt_x</p:attrName>
                                        </p:attrNameLst>
                                      </p:cBhvr>
                                      <p:tavLst>
                                        <p:tav tm="0">
                                          <p:val>
                                            <p:strVal val="#ppt_x"/>
                                          </p:val>
                                        </p:tav>
                                        <p:tav tm="100000">
                                          <p:val>
                                            <p:strVal val="#ppt_x"/>
                                          </p:val>
                                        </p:tav>
                                      </p:tavLst>
                                    </p:anim>
                                    <p:anim calcmode="lin" valueType="num">
                                      <p:cBhvr additive="base">
                                        <p:cTn id="100" dur="500" fill="hold"/>
                                        <p:tgtEl>
                                          <p:spTgt spid="2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500" fill="hold"/>
                                        <p:tgtEl>
                                          <p:spTgt spid="29"/>
                                        </p:tgtEl>
                                        <p:attrNameLst>
                                          <p:attrName>ppt_x</p:attrName>
                                        </p:attrNameLst>
                                      </p:cBhvr>
                                      <p:tavLst>
                                        <p:tav tm="0">
                                          <p:val>
                                            <p:strVal val="#ppt_x"/>
                                          </p:val>
                                        </p:tav>
                                        <p:tav tm="100000">
                                          <p:val>
                                            <p:strVal val="#ppt_x"/>
                                          </p:val>
                                        </p:tav>
                                      </p:tavLst>
                                    </p:anim>
                                    <p:anim calcmode="lin" valueType="num">
                                      <p:cBhvr additive="base">
                                        <p:cTn id="108" dur="500" fill="hold"/>
                                        <p:tgtEl>
                                          <p:spTgt spid="2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additive="base">
                                        <p:cTn id="111" dur="500" fill="hold"/>
                                        <p:tgtEl>
                                          <p:spTgt spid="30"/>
                                        </p:tgtEl>
                                        <p:attrNameLst>
                                          <p:attrName>ppt_x</p:attrName>
                                        </p:attrNameLst>
                                      </p:cBhvr>
                                      <p:tavLst>
                                        <p:tav tm="0">
                                          <p:val>
                                            <p:strVal val="#ppt_x"/>
                                          </p:val>
                                        </p:tav>
                                        <p:tav tm="100000">
                                          <p:val>
                                            <p:strVal val="#ppt_x"/>
                                          </p:val>
                                        </p:tav>
                                      </p:tavLst>
                                    </p:anim>
                                    <p:anim calcmode="lin" valueType="num">
                                      <p:cBhvr additive="base">
                                        <p:cTn id="112" dur="500" fill="hold"/>
                                        <p:tgtEl>
                                          <p:spTgt spid="3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ppt_x"/>
                                          </p:val>
                                        </p:tav>
                                        <p:tav tm="100000">
                                          <p:val>
                                            <p:strVal val="#ppt_x"/>
                                          </p:val>
                                        </p:tav>
                                      </p:tavLst>
                                    </p:anim>
                                    <p:anim calcmode="lin" valueType="num">
                                      <p:cBhvr additive="base">
                                        <p:cTn id="116" dur="500" fill="hold"/>
                                        <p:tgtEl>
                                          <p:spTgt spid="3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additive="base">
                                        <p:cTn id="119" dur="500" fill="hold"/>
                                        <p:tgtEl>
                                          <p:spTgt spid="32"/>
                                        </p:tgtEl>
                                        <p:attrNameLst>
                                          <p:attrName>ppt_x</p:attrName>
                                        </p:attrNameLst>
                                      </p:cBhvr>
                                      <p:tavLst>
                                        <p:tav tm="0">
                                          <p:val>
                                            <p:strVal val="#ppt_x"/>
                                          </p:val>
                                        </p:tav>
                                        <p:tav tm="100000">
                                          <p:val>
                                            <p:strVal val="#ppt_x"/>
                                          </p:val>
                                        </p:tav>
                                      </p:tavLst>
                                    </p:anim>
                                    <p:anim calcmode="lin" valueType="num">
                                      <p:cBhvr additive="base">
                                        <p:cTn id="120" dur="500" fill="hold"/>
                                        <p:tgtEl>
                                          <p:spTgt spid="3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anim calcmode="lin" valueType="num">
                                      <p:cBhvr additive="base">
                                        <p:cTn id="123" dur="500" fill="hold"/>
                                        <p:tgtEl>
                                          <p:spTgt spid="33"/>
                                        </p:tgtEl>
                                        <p:attrNameLst>
                                          <p:attrName>ppt_x</p:attrName>
                                        </p:attrNameLst>
                                      </p:cBhvr>
                                      <p:tavLst>
                                        <p:tav tm="0">
                                          <p:val>
                                            <p:strVal val="#ppt_x"/>
                                          </p:val>
                                        </p:tav>
                                        <p:tav tm="100000">
                                          <p:val>
                                            <p:strVal val="#ppt_x"/>
                                          </p:val>
                                        </p:tav>
                                      </p:tavLst>
                                    </p:anim>
                                    <p:anim calcmode="lin" valueType="num">
                                      <p:cBhvr additive="base">
                                        <p:cTn id="124" dur="500" fill="hold"/>
                                        <p:tgtEl>
                                          <p:spTgt spid="3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additive="base">
                                        <p:cTn id="127" dur="500" fill="hold"/>
                                        <p:tgtEl>
                                          <p:spTgt spid="34"/>
                                        </p:tgtEl>
                                        <p:attrNameLst>
                                          <p:attrName>ppt_x</p:attrName>
                                        </p:attrNameLst>
                                      </p:cBhvr>
                                      <p:tavLst>
                                        <p:tav tm="0">
                                          <p:val>
                                            <p:strVal val="#ppt_x"/>
                                          </p:val>
                                        </p:tav>
                                        <p:tav tm="100000">
                                          <p:val>
                                            <p:strVal val="#ppt_x"/>
                                          </p:val>
                                        </p:tav>
                                      </p:tavLst>
                                    </p:anim>
                                    <p:anim calcmode="lin" valueType="num">
                                      <p:cBhvr additive="base">
                                        <p:cTn id="128" dur="500" fill="hold"/>
                                        <p:tgtEl>
                                          <p:spTgt spid="3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5"/>
                                        </p:tgtEl>
                                        <p:attrNameLst>
                                          <p:attrName>style.visibility</p:attrName>
                                        </p:attrNameLst>
                                      </p:cBhvr>
                                      <p:to>
                                        <p:strVal val="visible"/>
                                      </p:to>
                                    </p:set>
                                    <p:anim calcmode="lin" valueType="num">
                                      <p:cBhvr additive="base">
                                        <p:cTn id="131" dur="500" fill="hold"/>
                                        <p:tgtEl>
                                          <p:spTgt spid="35"/>
                                        </p:tgtEl>
                                        <p:attrNameLst>
                                          <p:attrName>ppt_x</p:attrName>
                                        </p:attrNameLst>
                                      </p:cBhvr>
                                      <p:tavLst>
                                        <p:tav tm="0">
                                          <p:val>
                                            <p:strVal val="#ppt_x"/>
                                          </p:val>
                                        </p:tav>
                                        <p:tav tm="100000">
                                          <p:val>
                                            <p:strVal val="#ppt_x"/>
                                          </p:val>
                                        </p:tav>
                                      </p:tavLst>
                                    </p:anim>
                                    <p:anim calcmode="lin" valueType="num">
                                      <p:cBhvr additive="base">
                                        <p:cTn id="132" dur="500" fill="hold"/>
                                        <p:tgtEl>
                                          <p:spTgt spid="35"/>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6"/>
                                        </p:tgtEl>
                                        <p:attrNameLst>
                                          <p:attrName>style.visibility</p:attrName>
                                        </p:attrNameLst>
                                      </p:cBhvr>
                                      <p:to>
                                        <p:strVal val="visible"/>
                                      </p:to>
                                    </p:set>
                                    <p:anim calcmode="lin" valueType="num">
                                      <p:cBhvr additive="base">
                                        <p:cTn id="135" dur="500" fill="hold"/>
                                        <p:tgtEl>
                                          <p:spTgt spid="36"/>
                                        </p:tgtEl>
                                        <p:attrNameLst>
                                          <p:attrName>ppt_x</p:attrName>
                                        </p:attrNameLst>
                                      </p:cBhvr>
                                      <p:tavLst>
                                        <p:tav tm="0">
                                          <p:val>
                                            <p:strVal val="#ppt_x"/>
                                          </p:val>
                                        </p:tav>
                                        <p:tav tm="100000">
                                          <p:val>
                                            <p:strVal val="#ppt_x"/>
                                          </p:val>
                                        </p:tav>
                                      </p:tavLst>
                                    </p:anim>
                                    <p:anim calcmode="lin" valueType="num">
                                      <p:cBhvr additive="base">
                                        <p:cTn id="136" dur="500" fill="hold"/>
                                        <p:tgtEl>
                                          <p:spTgt spid="36"/>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8"/>
                                        </p:tgtEl>
                                        <p:attrNameLst>
                                          <p:attrName>style.visibility</p:attrName>
                                        </p:attrNameLst>
                                      </p:cBhvr>
                                      <p:to>
                                        <p:strVal val="visible"/>
                                      </p:to>
                                    </p:set>
                                    <p:anim calcmode="lin" valueType="num">
                                      <p:cBhvr additive="base">
                                        <p:cTn id="143" dur="500" fill="hold"/>
                                        <p:tgtEl>
                                          <p:spTgt spid="38"/>
                                        </p:tgtEl>
                                        <p:attrNameLst>
                                          <p:attrName>ppt_x</p:attrName>
                                        </p:attrNameLst>
                                      </p:cBhvr>
                                      <p:tavLst>
                                        <p:tav tm="0">
                                          <p:val>
                                            <p:strVal val="#ppt_x"/>
                                          </p:val>
                                        </p:tav>
                                        <p:tav tm="100000">
                                          <p:val>
                                            <p:strVal val="#ppt_x"/>
                                          </p:val>
                                        </p:tav>
                                      </p:tavLst>
                                    </p:anim>
                                    <p:anim calcmode="lin" valueType="num">
                                      <p:cBhvr additive="base">
                                        <p:cTn id="144" dur="500" fill="hold"/>
                                        <p:tgtEl>
                                          <p:spTgt spid="38"/>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9"/>
                                        </p:tgtEl>
                                        <p:attrNameLst>
                                          <p:attrName>style.visibility</p:attrName>
                                        </p:attrNameLst>
                                      </p:cBhvr>
                                      <p:to>
                                        <p:strVal val="visible"/>
                                      </p:to>
                                    </p:set>
                                    <p:anim calcmode="lin" valueType="num">
                                      <p:cBhvr additive="base">
                                        <p:cTn id="147" dur="500" fill="hold"/>
                                        <p:tgtEl>
                                          <p:spTgt spid="39"/>
                                        </p:tgtEl>
                                        <p:attrNameLst>
                                          <p:attrName>ppt_x</p:attrName>
                                        </p:attrNameLst>
                                      </p:cBhvr>
                                      <p:tavLst>
                                        <p:tav tm="0">
                                          <p:val>
                                            <p:strVal val="#ppt_x"/>
                                          </p:val>
                                        </p:tav>
                                        <p:tav tm="100000">
                                          <p:val>
                                            <p:strVal val="#ppt_x"/>
                                          </p:val>
                                        </p:tav>
                                      </p:tavLst>
                                    </p:anim>
                                    <p:anim calcmode="lin" valueType="num">
                                      <p:cBhvr additive="base">
                                        <p:cTn id="148" dur="500" fill="hold"/>
                                        <p:tgtEl>
                                          <p:spTgt spid="39"/>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0"/>
                                        </p:tgtEl>
                                        <p:attrNameLst>
                                          <p:attrName>style.visibility</p:attrName>
                                        </p:attrNameLst>
                                      </p:cBhvr>
                                      <p:to>
                                        <p:strVal val="visible"/>
                                      </p:to>
                                    </p:set>
                                    <p:anim calcmode="lin" valueType="num">
                                      <p:cBhvr additive="base">
                                        <p:cTn id="151" dur="500" fill="hold"/>
                                        <p:tgtEl>
                                          <p:spTgt spid="40"/>
                                        </p:tgtEl>
                                        <p:attrNameLst>
                                          <p:attrName>ppt_x</p:attrName>
                                        </p:attrNameLst>
                                      </p:cBhvr>
                                      <p:tavLst>
                                        <p:tav tm="0">
                                          <p:val>
                                            <p:strVal val="#ppt_x"/>
                                          </p:val>
                                        </p:tav>
                                        <p:tav tm="100000">
                                          <p:val>
                                            <p:strVal val="#ppt_x"/>
                                          </p:val>
                                        </p:tav>
                                      </p:tavLst>
                                    </p:anim>
                                    <p:anim calcmode="lin" valueType="num">
                                      <p:cBhvr additive="base">
                                        <p:cTn id="152" dur="500" fill="hold"/>
                                        <p:tgtEl>
                                          <p:spTgt spid="40"/>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1"/>
                                        </p:tgtEl>
                                        <p:attrNameLst>
                                          <p:attrName>style.visibility</p:attrName>
                                        </p:attrNameLst>
                                      </p:cBhvr>
                                      <p:to>
                                        <p:strVal val="visible"/>
                                      </p:to>
                                    </p:set>
                                    <p:anim calcmode="lin" valueType="num">
                                      <p:cBhvr additive="base">
                                        <p:cTn id="155" dur="500" fill="hold"/>
                                        <p:tgtEl>
                                          <p:spTgt spid="41"/>
                                        </p:tgtEl>
                                        <p:attrNameLst>
                                          <p:attrName>ppt_x</p:attrName>
                                        </p:attrNameLst>
                                      </p:cBhvr>
                                      <p:tavLst>
                                        <p:tav tm="0">
                                          <p:val>
                                            <p:strVal val="#ppt_x"/>
                                          </p:val>
                                        </p:tav>
                                        <p:tav tm="100000">
                                          <p:val>
                                            <p:strVal val="#ppt_x"/>
                                          </p:val>
                                        </p:tav>
                                      </p:tavLst>
                                    </p:anim>
                                    <p:anim calcmode="lin" valueType="num">
                                      <p:cBhvr additive="base">
                                        <p:cTn id="156" dur="500" fill="hold"/>
                                        <p:tgtEl>
                                          <p:spTgt spid="41"/>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42"/>
                                        </p:tgtEl>
                                        <p:attrNameLst>
                                          <p:attrName>style.visibility</p:attrName>
                                        </p:attrNameLst>
                                      </p:cBhvr>
                                      <p:to>
                                        <p:strVal val="visible"/>
                                      </p:to>
                                    </p:set>
                                    <p:anim calcmode="lin" valueType="num">
                                      <p:cBhvr additive="base">
                                        <p:cTn id="159" dur="500" fill="hold"/>
                                        <p:tgtEl>
                                          <p:spTgt spid="42"/>
                                        </p:tgtEl>
                                        <p:attrNameLst>
                                          <p:attrName>ppt_x</p:attrName>
                                        </p:attrNameLst>
                                      </p:cBhvr>
                                      <p:tavLst>
                                        <p:tav tm="0">
                                          <p:val>
                                            <p:strVal val="#ppt_x"/>
                                          </p:val>
                                        </p:tav>
                                        <p:tav tm="100000">
                                          <p:val>
                                            <p:strVal val="#ppt_x"/>
                                          </p:val>
                                        </p:tav>
                                      </p:tavLst>
                                    </p:anim>
                                    <p:anim calcmode="lin" valueType="num">
                                      <p:cBhvr additive="base">
                                        <p:cTn id="160" dur="500" fill="hold"/>
                                        <p:tgtEl>
                                          <p:spTgt spid="42"/>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43"/>
                                        </p:tgtEl>
                                        <p:attrNameLst>
                                          <p:attrName>style.visibility</p:attrName>
                                        </p:attrNameLst>
                                      </p:cBhvr>
                                      <p:to>
                                        <p:strVal val="visible"/>
                                      </p:to>
                                    </p:set>
                                    <p:anim calcmode="lin" valueType="num">
                                      <p:cBhvr additive="base">
                                        <p:cTn id="163" dur="500" fill="hold"/>
                                        <p:tgtEl>
                                          <p:spTgt spid="43"/>
                                        </p:tgtEl>
                                        <p:attrNameLst>
                                          <p:attrName>ppt_x</p:attrName>
                                        </p:attrNameLst>
                                      </p:cBhvr>
                                      <p:tavLst>
                                        <p:tav tm="0">
                                          <p:val>
                                            <p:strVal val="#ppt_x"/>
                                          </p:val>
                                        </p:tav>
                                        <p:tav tm="100000">
                                          <p:val>
                                            <p:strVal val="#ppt_x"/>
                                          </p:val>
                                        </p:tav>
                                      </p:tavLst>
                                    </p:anim>
                                    <p:anim calcmode="lin" valueType="num">
                                      <p:cBhvr additive="base">
                                        <p:cTn id="164" dur="500" fill="hold"/>
                                        <p:tgtEl>
                                          <p:spTgt spid="43"/>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44"/>
                                        </p:tgtEl>
                                        <p:attrNameLst>
                                          <p:attrName>style.visibility</p:attrName>
                                        </p:attrNameLst>
                                      </p:cBhvr>
                                      <p:to>
                                        <p:strVal val="visible"/>
                                      </p:to>
                                    </p:set>
                                    <p:anim calcmode="lin" valueType="num">
                                      <p:cBhvr additive="base">
                                        <p:cTn id="167" dur="500" fill="hold"/>
                                        <p:tgtEl>
                                          <p:spTgt spid="44"/>
                                        </p:tgtEl>
                                        <p:attrNameLst>
                                          <p:attrName>ppt_x</p:attrName>
                                        </p:attrNameLst>
                                      </p:cBhvr>
                                      <p:tavLst>
                                        <p:tav tm="0">
                                          <p:val>
                                            <p:strVal val="#ppt_x"/>
                                          </p:val>
                                        </p:tav>
                                        <p:tav tm="100000">
                                          <p:val>
                                            <p:strVal val="#ppt_x"/>
                                          </p:val>
                                        </p:tav>
                                      </p:tavLst>
                                    </p:anim>
                                    <p:anim calcmode="lin" valueType="num">
                                      <p:cBhvr additive="base">
                                        <p:cTn id="168" dur="500" fill="hold"/>
                                        <p:tgtEl>
                                          <p:spTgt spid="44"/>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5"/>
                                        </p:tgtEl>
                                        <p:attrNameLst>
                                          <p:attrName>style.visibility</p:attrName>
                                        </p:attrNameLst>
                                      </p:cBhvr>
                                      <p:to>
                                        <p:strVal val="visible"/>
                                      </p:to>
                                    </p:set>
                                    <p:anim calcmode="lin" valueType="num">
                                      <p:cBhvr additive="base">
                                        <p:cTn id="171" dur="500" fill="hold"/>
                                        <p:tgtEl>
                                          <p:spTgt spid="45"/>
                                        </p:tgtEl>
                                        <p:attrNameLst>
                                          <p:attrName>ppt_x</p:attrName>
                                        </p:attrNameLst>
                                      </p:cBhvr>
                                      <p:tavLst>
                                        <p:tav tm="0">
                                          <p:val>
                                            <p:strVal val="#ppt_x"/>
                                          </p:val>
                                        </p:tav>
                                        <p:tav tm="100000">
                                          <p:val>
                                            <p:strVal val="#ppt_x"/>
                                          </p:val>
                                        </p:tav>
                                      </p:tavLst>
                                    </p:anim>
                                    <p:anim calcmode="lin" valueType="num">
                                      <p:cBhvr additive="base">
                                        <p:cTn id="172" dur="500" fill="hold"/>
                                        <p:tgtEl>
                                          <p:spTgt spid="45"/>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46"/>
                                        </p:tgtEl>
                                        <p:attrNameLst>
                                          <p:attrName>style.visibility</p:attrName>
                                        </p:attrNameLst>
                                      </p:cBhvr>
                                      <p:to>
                                        <p:strVal val="visible"/>
                                      </p:to>
                                    </p:set>
                                    <p:anim calcmode="lin" valueType="num">
                                      <p:cBhvr additive="base">
                                        <p:cTn id="175" dur="500" fill="hold"/>
                                        <p:tgtEl>
                                          <p:spTgt spid="46"/>
                                        </p:tgtEl>
                                        <p:attrNameLst>
                                          <p:attrName>ppt_x</p:attrName>
                                        </p:attrNameLst>
                                      </p:cBhvr>
                                      <p:tavLst>
                                        <p:tav tm="0">
                                          <p:val>
                                            <p:strVal val="#ppt_x"/>
                                          </p:val>
                                        </p:tav>
                                        <p:tav tm="100000">
                                          <p:val>
                                            <p:strVal val="#ppt_x"/>
                                          </p:val>
                                        </p:tav>
                                      </p:tavLst>
                                    </p:anim>
                                    <p:anim calcmode="lin" valueType="num">
                                      <p:cBhvr additive="base">
                                        <p:cTn id="176" dur="500" fill="hold"/>
                                        <p:tgtEl>
                                          <p:spTgt spid="46"/>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47"/>
                                        </p:tgtEl>
                                        <p:attrNameLst>
                                          <p:attrName>style.visibility</p:attrName>
                                        </p:attrNameLst>
                                      </p:cBhvr>
                                      <p:to>
                                        <p:strVal val="visible"/>
                                      </p:to>
                                    </p:set>
                                    <p:anim calcmode="lin" valueType="num">
                                      <p:cBhvr additive="base">
                                        <p:cTn id="179" dur="500" fill="hold"/>
                                        <p:tgtEl>
                                          <p:spTgt spid="47"/>
                                        </p:tgtEl>
                                        <p:attrNameLst>
                                          <p:attrName>ppt_x</p:attrName>
                                        </p:attrNameLst>
                                      </p:cBhvr>
                                      <p:tavLst>
                                        <p:tav tm="0">
                                          <p:val>
                                            <p:strVal val="#ppt_x"/>
                                          </p:val>
                                        </p:tav>
                                        <p:tav tm="100000">
                                          <p:val>
                                            <p:strVal val="#ppt_x"/>
                                          </p:val>
                                        </p:tav>
                                      </p:tavLst>
                                    </p:anim>
                                    <p:anim calcmode="lin" valueType="num">
                                      <p:cBhvr additive="base">
                                        <p:cTn id="180" dur="500" fill="hold"/>
                                        <p:tgtEl>
                                          <p:spTgt spid="47"/>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48"/>
                                        </p:tgtEl>
                                        <p:attrNameLst>
                                          <p:attrName>style.visibility</p:attrName>
                                        </p:attrNameLst>
                                      </p:cBhvr>
                                      <p:to>
                                        <p:strVal val="visible"/>
                                      </p:to>
                                    </p:set>
                                    <p:anim calcmode="lin" valueType="num">
                                      <p:cBhvr additive="base">
                                        <p:cTn id="183" dur="500" fill="hold"/>
                                        <p:tgtEl>
                                          <p:spTgt spid="48"/>
                                        </p:tgtEl>
                                        <p:attrNameLst>
                                          <p:attrName>ppt_x</p:attrName>
                                        </p:attrNameLst>
                                      </p:cBhvr>
                                      <p:tavLst>
                                        <p:tav tm="0">
                                          <p:val>
                                            <p:strVal val="#ppt_x"/>
                                          </p:val>
                                        </p:tav>
                                        <p:tav tm="100000">
                                          <p:val>
                                            <p:strVal val="#ppt_x"/>
                                          </p:val>
                                        </p:tav>
                                      </p:tavLst>
                                    </p:anim>
                                    <p:anim calcmode="lin" valueType="num">
                                      <p:cBhvr additive="base">
                                        <p:cTn id="184" dur="500" fill="hold"/>
                                        <p:tgtEl>
                                          <p:spTgt spid="48"/>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49"/>
                                        </p:tgtEl>
                                        <p:attrNameLst>
                                          <p:attrName>style.visibility</p:attrName>
                                        </p:attrNameLst>
                                      </p:cBhvr>
                                      <p:to>
                                        <p:strVal val="visible"/>
                                      </p:to>
                                    </p:set>
                                    <p:anim calcmode="lin" valueType="num">
                                      <p:cBhvr additive="base">
                                        <p:cTn id="187" dur="500" fill="hold"/>
                                        <p:tgtEl>
                                          <p:spTgt spid="49"/>
                                        </p:tgtEl>
                                        <p:attrNameLst>
                                          <p:attrName>ppt_x</p:attrName>
                                        </p:attrNameLst>
                                      </p:cBhvr>
                                      <p:tavLst>
                                        <p:tav tm="0">
                                          <p:val>
                                            <p:strVal val="#ppt_x"/>
                                          </p:val>
                                        </p:tav>
                                        <p:tav tm="100000">
                                          <p:val>
                                            <p:strVal val="#ppt_x"/>
                                          </p:val>
                                        </p:tav>
                                      </p:tavLst>
                                    </p:anim>
                                    <p:anim calcmode="lin" valueType="num">
                                      <p:cBhvr additive="base">
                                        <p:cTn id="188" dur="500" fill="hold"/>
                                        <p:tgtEl>
                                          <p:spTgt spid="49"/>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51"/>
                                        </p:tgtEl>
                                        <p:attrNameLst>
                                          <p:attrName>style.visibility</p:attrName>
                                        </p:attrNameLst>
                                      </p:cBhvr>
                                      <p:to>
                                        <p:strVal val="visible"/>
                                      </p:to>
                                    </p:set>
                                    <p:anim calcmode="lin" valueType="num">
                                      <p:cBhvr additive="base">
                                        <p:cTn id="191" dur="500" fill="hold"/>
                                        <p:tgtEl>
                                          <p:spTgt spid="51"/>
                                        </p:tgtEl>
                                        <p:attrNameLst>
                                          <p:attrName>ppt_x</p:attrName>
                                        </p:attrNameLst>
                                      </p:cBhvr>
                                      <p:tavLst>
                                        <p:tav tm="0">
                                          <p:val>
                                            <p:strVal val="#ppt_x"/>
                                          </p:val>
                                        </p:tav>
                                        <p:tav tm="100000">
                                          <p:val>
                                            <p:strVal val="#ppt_x"/>
                                          </p:val>
                                        </p:tav>
                                      </p:tavLst>
                                    </p:anim>
                                    <p:anim calcmode="lin" valueType="num">
                                      <p:cBhvr additive="base">
                                        <p:cTn id="19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5" presetClass="entr" presetSubtype="10" fill="hold" grpId="0" nodeType="clickEffect">
                                  <p:stCondLst>
                                    <p:cond delay="0"/>
                                  </p:stCondLst>
                                  <p:childTnLst>
                                    <p:set>
                                      <p:cBhvr>
                                        <p:cTn id="196" dur="1" fill="hold">
                                          <p:stCondLst>
                                            <p:cond delay="0"/>
                                          </p:stCondLst>
                                        </p:cTn>
                                        <p:tgtEl>
                                          <p:spTgt spid="50"/>
                                        </p:tgtEl>
                                        <p:attrNameLst>
                                          <p:attrName>style.visibility</p:attrName>
                                        </p:attrNameLst>
                                      </p:cBhvr>
                                      <p:to>
                                        <p:strVal val="visible"/>
                                      </p:to>
                                    </p:set>
                                    <p:animEffect transition="in" filter="checkerboard(across)">
                                      <p:cBhvr>
                                        <p:cTn id="19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p:bldP spid="44" grpId="0" animBg="1"/>
      <p:bldP spid="45" grpId="0"/>
      <p:bldP spid="46" grpId="0"/>
      <p:bldP spid="47" grpId="0" animBg="1"/>
      <p:bldP spid="48" grpId="0"/>
      <p:bldP spid="49" grpId="0"/>
      <p:bldP spid="50" grpId="0"/>
      <p:bldP spid="51" grpId="0"/>
    </p:bld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189</a:t>
            </a:fld>
            <a:endParaRPr lang="en-US" altLang="zh-CN"/>
          </a:p>
        </p:txBody>
      </p:sp>
      <p:sp>
        <p:nvSpPr>
          <p:cNvPr id="3" name="Rectangle 4"/>
          <p:cNvSpPr>
            <a:spLocks noChangeArrowheads="1"/>
          </p:cNvSpPr>
          <p:nvPr/>
        </p:nvSpPr>
        <p:spPr bwMode="auto">
          <a:xfrm>
            <a:off x="467544" y="225415"/>
            <a:ext cx="8382000" cy="6632585"/>
          </a:xfrm>
          <a:prstGeom prst="rect">
            <a:avLst/>
          </a:prstGeom>
          <a:noFill/>
          <a:ln w="9525">
            <a:noFill/>
            <a:miter lim="800000"/>
            <a:headEnd/>
            <a:tailEnd/>
          </a:ln>
        </p:spPr>
        <p:txBody>
          <a:bodyPr>
            <a:spAutoFit/>
          </a:bodyPr>
          <a:lstStyle/>
          <a:p>
            <a:pPr>
              <a:lnSpc>
                <a:spcPts val="2400"/>
              </a:lnSpc>
              <a:spcBef>
                <a:spcPts val="300"/>
              </a:spcBef>
            </a:pPr>
            <a:r>
              <a:rPr lang="en-US" altLang="zh-CN" sz="2400" b="1" u="none" dirty="0">
                <a:solidFill>
                  <a:srgbClr val="CC0000"/>
                </a:solidFill>
                <a:effectLst/>
                <a:latin typeface="Times New Roman" pitchFamily="18" charset="0"/>
                <a:ea typeface="仿宋_GB2312" pitchFamily="49" charset="-122"/>
                <a:cs typeface="Times New Roman" pitchFamily="18" charset="0"/>
              </a:rPr>
              <a:t>template &lt;class Type&gt; </a:t>
            </a:r>
            <a:r>
              <a:rPr lang="en-US" altLang="zh-CN" sz="2400" b="1" u="none" dirty="0" err="1">
                <a:solidFill>
                  <a:srgbClr val="CC0000"/>
                </a:solidFill>
                <a:effectLst/>
                <a:latin typeface="Times New Roman" pitchFamily="18" charset="0"/>
                <a:ea typeface="仿宋_GB2312" pitchFamily="49" charset="-122"/>
                <a:cs typeface="Times New Roman" pitchFamily="18" charset="0"/>
              </a:rPr>
              <a:t>int</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0" u="none" dirty="0" err="1">
                <a:solidFill>
                  <a:srgbClr val="CC0000"/>
                </a:solidFill>
                <a:effectLst/>
                <a:latin typeface="Times New Roman" pitchFamily="18" charset="0"/>
                <a:ea typeface="仿宋_GB2312" pitchFamily="49" charset="-122"/>
                <a:cs typeface="Times New Roman" pitchFamily="18" charset="0"/>
              </a:rPr>
              <a:t>DblList</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1" u="none" dirty="0">
                <a:solidFill>
                  <a:srgbClr val="CC0000"/>
                </a:solidFill>
                <a:effectLst/>
                <a:latin typeface="Times New Roman" pitchFamily="18" charset="0"/>
                <a:ea typeface="仿宋_GB2312" pitchFamily="49" charset="-122"/>
                <a:cs typeface="Times New Roman" pitchFamily="18" charset="0"/>
              </a:rPr>
              <a:t>&lt;Type&gt; :: </a:t>
            </a:r>
          </a:p>
          <a:p>
            <a:pPr>
              <a:lnSpc>
                <a:spcPts val="2400"/>
              </a:lnSpc>
              <a:spcBef>
                <a:spcPts val="300"/>
              </a:spcBef>
            </a:pPr>
            <a:r>
              <a:rPr lang="zh-CN" altLang="en-US" sz="24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400" b="0" u="none" dirty="0" smtClean="0">
                <a:solidFill>
                  <a:srgbClr val="CC0000"/>
                </a:solidFill>
                <a:effectLst/>
                <a:latin typeface="Times New Roman" pitchFamily="18" charset="0"/>
                <a:ea typeface="仿宋_GB2312" pitchFamily="49" charset="-122"/>
                <a:cs typeface="Times New Roman" pitchFamily="18" charset="0"/>
              </a:rPr>
              <a:t>Insert</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a:t>
            </a:r>
            <a:r>
              <a:rPr lang="en-US" altLang="zh-CN" sz="2400" b="1" u="none" dirty="0" err="1" smtClean="0">
                <a:solidFill>
                  <a:srgbClr val="CC0000"/>
                </a:solidFill>
                <a:effectLst/>
                <a:latin typeface="Times New Roman" pitchFamily="18" charset="0"/>
                <a:ea typeface="仿宋_GB2312" pitchFamily="49" charset="-122"/>
                <a:cs typeface="Times New Roman" pitchFamily="18" charset="0"/>
              </a:rPr>
              <a:t>int</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400" b="0" u="none" dirty="0" err="1">
                <a:solidFill>
                  <a:srgbClr val="CC0000"/>
                </a:solidFill>
                <a:effectLst/>
                <a:latin typeface="Times New Roman" pitchFamily="18" charset="0"/>
                <a:ea typeface="仿宋_GB2312" pitchFamily="49" charset="-122"/>
                <a:cs typeface="Times New Roman" pitchFamily="18" charset="0"/>
              </a:rPr>
              <a:t>i</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1" u="none" dirty="0">
                <a:solidFill>
                  <a:srgbClr val="CC0000"/>
                </a:solidFill>
                <a:effectLst/>
                <a:latin typeface="Times New Roman" pitchFamily="18" charset="0"/>
                <a:ea typeface="仿宋_GB2312" pitchFamily="49" charset="-122"/>
                <a:cs typeface="Times New Roman" pitchFamily="18" charset="0"/>
              </a:rPr>
              <a:t>const</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1" u="none" dirty="0">
                <a:solidFill>
                  <a:srgbClr val="CC0000"/>
                </a:solidFill>
                <a:effectLst/>
                <a:latin typeface="Times New Roman" pitchFamily="18" charset="0"/>
                <a:ea typeface="仿宋_GB2312" pitchFamily="49" charset="-122"/>
                <a:cs typeface="Times New Roman" pitchFamily="18" charset="0"/>
              </a:rPr>
              <a:t>Type</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1" u="none" dirty="0">
                <a:solidFill>
                  <a:srgbClr val="CC0000"/>
                </a:solidFill>
                <a:effectLst/>
                <a:latin typeface="Times New Roman" pitchFamily="18" charset="0"/>
                <a:ea typeface="仿宋_GB2312" pitchFamily="49" charset="-122"/>
                <a:cs typeface="Times New Roman" pitchFamily="18" charset="0"/>
              </a:rPr>
              <a:t>&amp;</a:t>
            </a:r>
            <a:r>
              <a:rPr lang="en-US" altLang="zh-CN" sz="2400" b="0" u="none" dirty="0">
                <a:solidFill>
                  <a:srgbClr val="CC0000"/>
                </a:solidFill>
                <a:effectLst/>
                <a:latin typeface="Times New Roman" pitchFamily="18" charset="0"/>
                <a:ea typeface="仿宋_GB2312" pitchFamily="49" charset="-122"/>
                <a:cs typeface="Times New Roman" pitchFamily="18" charset="0"/>
              </a:rPr>
              <a:t>x</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1" u="none" dirty="0" err="1">
                <a:solidFill>
                  <a:srgbClr val="CC0000"/>
                </a:solidFill>
                <a:effectLst/>
                <a:latin typeface="Times New Roman" pitchFamily="18" charset="0"/>
                <a:ea typeface="仿宋_GB2312" pitchFamily="49" charset="-122"/>
                <a:cs typeface="Times New Roman" pitchFamily="18" charset="0"/>
              </a:rPr>
              <a:t>int</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0" u="none" dirty="0" smtClean="0">
                <a:solidFill>
                  <a:srgbClr val="CC0000"/>
                </a:solidFill>
                <a:effectLst/>
                <a:latin typeface="Times New Roman" pitchFamily="18" charset="0"/>
                <a:ea typeface="仿宋_GB2312" pitchFamily="49" charset="-122"/>
                <a:cs typeface="Times New Roman" pitchFamily="18" charset="0"/>
              </a:rPr>
              <a:t>d</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400" b="1" u="none" dirty="0">
                <a:solidFill>
                  <a:srgbClr val="CC0000"/>
                </a:solidFill>
                <a:effectLst/>
                <a:latin typeface="Times New Roman" pitchFamily="18" charset="0"/>
                <a:ea typeface="仿宋_GB2312" pitchFamily="49" charset="-122"/>
                <a:cs typeface="Times New Roman" pitchFamily="18" charset="0"/>
              </a:rPr>
              <a:t>{</a:t>
            </a:r>
            <a:endParaRPr lang="en-US" altLang="zh-CN" sz="2400" u="none" dirty="0">
              <a:solidFill>
                <a:srgbClr val="CC0000"/>
              </a:solidFill>
              <a:effectLst/>
              <a:latin typeface="Times New Roman" pitchFamily="18" charset="0"/>
              <a:ea typeface="仿宋_GB2312" pitchFamily="49" charset="-122"/>
              <a:cs typeface="Times New Roman" pitchFamily="18" charset="0"/>
            </a:endParaRPr>
          </a:p>
          <a:p>
            <a:pPr>
              <a:lnSpc>
                <a:spcPts val="2400"/>
              </a:lnSpc>
              <a:spcBef>
                <a:spcPts val="300"/>
              </a:spcBef>
            </a:pP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a:t>
            </a:r>
            <a:r>
              <a:rPr lang="en-US" altLang="zh-CN" sz="2400" b="0" u="none" dirty="0" smtClean="0">
                <a:solidFill>
                  <a:srgbClr val="CC0000"/>
                </a:solidFill>
                <a:effectLst/>
                <a:latin typeface="Times New Roman" pitchFamily="18" charset="0"/>
                <a:ea typeface="仿宋_GB2312" pitchFamily="49" charset="-122"/>
                <a:cs typeface="Times New Roman" pitchFamily="18" charset="0"/>
              </a:rPr>
              <a:t>Locate</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a:t>
            </a:r>
            <a:r>
              <a:rPr lang="en-US" altLang="zh-CN" sz="2400" b="0" u="none" dirty="0" err="1" smtClean="0">
                <a:solidFill>
                  <a:srgbClr val="CC0000"/>
                </a:solidFill>
                <a:effectLst/>
                <a:latin typeface="Times New Roman" pitchFamily="18" charset="0"/>
                <a:ea typeface="仿宋_GB2312" pitchFamily="49" charset="-122"/>
                <a:cs typeface="Times New Roman" pitchFamily="18" charset="0"/>
              </a:rPr>
              <a:t>i</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0" u="none" dirty="0" smtClean="0">
                <a:solidFill>
                  <a:srgbClr val="CC0000"/>
                </a:solidFill>
                <a:effectLst/>
                <a:latin typeface="Times New Roman" pitchFamily="18" charset="0"/>
                <a:ea typeface="仿宋_GB2312" pitchFamily="49" charset="-122"/>
                <a:cs typeface="Times New Roman" pitchFamily="18" charset="0"/>
              </a:rPr>
              <a:t>d</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a:t>
            </a:r>
            <a:r>
              <a:rPr lang="en-US" altLang="zh-CN" sz="2400" b="1" u="none" dirty="0" smtClean="0">
                <a:solidFill>
                  <a:srgbClr val="CC0000"/>
                </a:solidFill>
                <a:effectLst/>
                <a:latin typeface="Times New Roman" pitchFamily="18" charset="0"/>
                <a:ea typeface="仿宋_GB2312" pitchFamily="49" charset="-122"/>
                <a:cs typeface="Times New Roman" pitchFamily="18" charset="0"/>
              </a:rPr>
              <a:t>;</a:t>
            </a:r>
            <a:endParaRPr lang="en-US" altLang="zh-CN" sz="2400" b="1" u="none" dirty="0">
              <a:solidFill>
                <a:srgbClr val="CC0000"/>
              </a:solidFill>
              <a:effectLst/>
              <a:latin typeface="Times New Roman" pitchFamily="18" charset="0"/>
              <a:ea typeface="仿宋_GB2312" pitchFamily="49" charset="-122"/>
              <a:cs typeface="Times New Roman" pitchFamily="18" charset="0"/>
            </a:endParaRPr>
          </a:p>
          <a:p>
            <a:pPr>
              <a:lnSpc>
                <a:spcPts val="2400"/>
              </a:lnSpc>
              <a:spcBef>
                <a:spcPts val="300"/>
              </a:spcBef>
            </a:pP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1" u="none" dirty="0">
                <a:solidFill>
                  <a:srgbClr val="CC0000"/>
                </a:solidFill>
                <a:effectLst/>
                <a:latin typeface="Times New Roman" pitchFamily="18" charset="0"/>
                <a:ea typeface="仿宋_GB2312" pitchFamily="49" charset="-122"/>
                <a:cs typeface="Times New Roman" pitchFamily="18" charset="0"/>
              </a:rPr>
              <a:t>if</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a:t>
            </a:r>
            <a:r>
              <a:rPr lang="en-US" altLang="zh-CN" sz="2400" b="0" u="none" dirty="0" smtClean="0">
                <a:solidFill>
                  <a:srgbClr val="CC0000"/>
                </a:solidFill>
                <a:effectLst/>
                <a:latin typeface="Times New Roman" pitchFamily="18" charset="0"/>
                <a:ea typeface="仿宋_GB2312" pitchFamily="49" charset="-122"/>
                <a:cs typeface="Times New Roman" pitchFamily="18" charset="0"/>
              </a:rPr>
              <a:t>current</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a:t>
            </a:r>
            <a:r>
              <a:rPr lang="en-US" altLang="zh-CN" sz="2400" b="0" u="none" dirty="0" smtClean="0">
                <a:solidFill>
                  <a:srgbClr val="CC0000"/>
                </a:solidFill>
                <a:effectLst/>
                <a:latin typeface="Times New Roman" pitchFamily="18" charset="0"/>
                <a:ea typeface="仿宋_GB2312" pitchFamily="49" charset="-122"/>
                <a:cs typeface="Times New Roman" pitchFamily="18" charset="0"/>
              </a:rPr>
              <a:t>NULL</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 </a:t>
            </a:r>
            <a:r>
              <a:rPr lang="zh-CN" altLang="en-US" sz="2400" b="0" u="none" dirty="0" smtClean="0">
                <a:solidFill>
                  <a:srgbClr val="CC0000"/>
                </a:solidFill>
                <a:effectLst/>
                <a:latin typeface="Times New Roman" pitchFamily="18" charset="0"/>
                <a:ea typeface="仿宋_GB2312" pitchFamily="49" charset="-122"/>
                <a:cs typeface="Times New Roman" pitchFamily="18" charset="0"/>
              </a:rPr>
              <a:t> </a:t>
            </a:r>
            <a:r>
              <a:rPr lang="en-US" altLang="zh-CN" sz="2400" b="1" u="none" dirty="0" smtClean="0">
                <a:solidFill>
                  <a:srgbClr val="CC0000"/>
                </a:solidFill>
                <a:effectLst/>
                <a:latin typeface="Times New Roman" pitchFamily="18" charset="0"/>
                <a:ea typeface="仿宋_GB2312" pitchFamily="49" charset="-122"/>
                <a:cs typeface="Times New Roman" pitchFamily="18" charset="0"/>
              </a:rPr>
              <a:t>return</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400" u="none" dirty="0">
                <a:solidFill>
                  <a:srgbClr val="CC0000"/>
                </a:solidFill>
                <a:effectLst/>
                <a:latin typeface="Times New Roman" pitchFamily="18" charset="0"/>
                <a:ea typeface="仿宋_GB2312" pitchFamily="49" charset="-122"/>
                <a:cs typeface="Times New Roman" pitchFamily="18" charset="0"/>
              </a:rPr>
              <a:t>false</a:t>
            </a:r>
            <a:r>
              <a:rPr lang="en-US" altLang="zh-CN" sz="2400" b="1" u="none" dirty="0">
                <a:solidFill>
                  <a:srgbClr val="CC0000"/>
                </a:solidFill>
                <a:effectLst/>
                <a:latin typeface="Times New Roman" pitchFamily="18" charset="0"/>
                <a:ea typeface="仿宋_GB2312" pitchFamily="49" charset="-122"/>
                <a:cs typeface="Times New Roman" pitchFamily="18" charset="0"/>
              </a:rPr>
              <a:t>;</a:t>
            </a:r>
          </a:p>
          <a:p>
            <a:pPr>
              <a:lnSpc>
                <a:spcPts val="2400"/>
              </a:lnSpc>
              <a:spcBef>
                <a:spcPts val="300"/>
              </a:spcBef>
            </a:pP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0" u="none" dirty="0" err="1">
                <a:solidFill>
                  <a:srgbClr val="CC0000"/>
                </a:solidFill>
                <a:effectLst/>
                <a:latin typeface="Times New Roman" pitchFamily="18" charset="0"/>
                <a:ea typeface="仿宋_GB2312" pitchFamily="49" charset="-122"/>
                <a:cs typeface="Times New Roman" pitchFamily="18" charset="0"/>
              </a:rPr>
              <a:t>DblNode</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1" u="none" dirty="0">
                <a:solidFill>
                  <a:srgbClr val="CC0000"/>
                </a:solidFill>
                <a:effectLst/>
                <a:latin typeface="Times New Roman" pitchFamily="18" charset="0"/>
                <a:ea typeface="仿宋_GB2312" pitchFamily="49" charset="-122"/>
                <a:cs typeface="Times New Roman" pitchFamily="18" charset="0"/>
              </a:rPr>
              <a:t>&lt;Type&gt;</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0" u="none" dirty="0" err="1" smtClean="0">
                <a:solidFill>
                  <a:srgbClr val="CC0000"/>
                </a:solidFill>
                <a:effectLst/>
                <a:latin typeface="Times New Roman" pitchFamily="18" charset="0"/>
                <a:ea typeface="仿宋_GB2312" pitchFamily="49" charset="-122"/>
                <a:cs typeface="Times New Roman" pitchFamily="18" charset="0"/>
              </a:rPr>
              <a:t>NewNode</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a:t>
            </a:r>
            <a:r>
              <a:rPr lang="en-US" altLang="zh-CN" sz="2400" b="1" u="none" dirty="0" smtClean="0">
                <a:solidFill>
                  <a:srgbClr val="CC0000"/>
                </a:solidFill>
                <a:effectLst/>
                <a:latin typeface="Times New Roman" pitchFamily="18" charset="0"/>
                <a:ea typeface="仿宋_GB2312" pitchFamily="49" charset="-122"/>
                <a:cs typeface="Times New Roman" pitchFamily="18" charset="0"/>
              </a:rPr>
              <a:t>new</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400" b="0" u="none" dirty="0" err="1">
                <a:solidFill>
                  <a:srgbClr val="CC0000"/>
                </a:solidFill>
                <a:effectLst/>
                <a:latin typeface="Times New Roman" pitchFamily="18" charset="0"/>
                <a:ea typeface="仿宋_GB2312" pitchFamily="49" charset="-122"/>
                <a:cs typeface="Times New Roman" pitchFamily="18" charset="0"/>
              </a:rPr>
              <a:t>DblNode</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1" u="none" dirty="0">
                <a:solidFill>
                  <a:srgbClr val="CC0000"/>
                </a:solidFill>
                <a:effectLst/>
                <a:latin typeface="Times New Roman" pitchFamily="18" charset="0"/>
                <a:ea typeface="仿宋_GB2312" pitchFamily="49" charset="-122"/>
                <a:cs typeface="Times New Roman" pitchFamily="18" charset="0"/>
              </a:rPr>
              <a:t>&lt;Type&gt;</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0" u="none" dirty="0">
                <a:solidFill>
                  <a:srgbClr val="CC0000"/>
                </a:solidFill>
                <a:effectLst/>
                <a:latin typeface="Times New Roman" pitchFamily="18" charset="0"/>
                <a:ea typeface="仿宋_GB2312" pitchFamily="49" charset="-122"/>
                <a:cs typeface="Times New Roman" pitchFamily="18" charset="0"/>
              </a:rPr>
              <a:t>x</a:t>
            </a:r>
            <a:r>
              <a:rPr lang="en-US" altLang="zh-CN" sz="2400" u="none" dirty="0">
                <a:solidFill>
                  <a:srgbClr val="CC0000"/>
                </a:solidFill>
                <a:effectLst/>
                <a:latin typeface="Times New Roman" pitchFamily="18" charset="0"/>
                <a:ea typeface="仿宋_GB2312" pitchFamily="49" charset="-122"/>
                <a:cs typeface="Times New Roman" pitchFamily="18" charset="0"/>
              </a:rPr>
              <a:t>)</a:t>
            </a:r>
            <a:r>
              <a:rPr lang="en-US" altLang="zh-CN" sz="2400" b="1" u="none" dirty="0">
                <a:solidFill>
                  <a:srgbClr val="CC0000"/>
                </a:solidFill>
                <a:effectLst/>
                <a:latin typeface="Times New Roman" pitchFamily="18" charset="0"/>
                <a:ea typeface="仿宋_GB2312" pitchFamily="49" charset="-122"/>
                <a:cs typeface="Times New Roman" pitchFamily="18" charset="0"/>
              </a:rPr>
              <a:t>;</a:t>
            </a:r>
          </a:p>
          <a:p>
            <a:pPr>
              <a:lnSpc>
                <a:spcPts val="2400"/>
              </a:lnSpc>
              <a:spcBef>
                <a:spcPts val="300"/>
              </a:spcBef>
            </a:pP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b="1" u="none" dirty="0">
                <a:solidFill>
                  <a:srgbClr val="CC0000"/>
                </a:solidFill>
                <a:effectLst/>
                <a:latin typeface="Times New Roman" pitchFamily="18" charset="0"/>
                <a:ea typeface="仿宋_GB2312" pitchFamily="49" charset="-122"/>
                <a:cs typeface="Times New Roman" pitchFamily="18" charset="0"/>
              </a:rPr>
              <a:t>if</a:t>
            </a:r>
            <a:r>
              <a:rPr lang="en-US" altLang="zh-CN" sz="2400" u="none" dirty="0">
                <a:solidFill>
                  <a:srgbClr val="CC0000"/>
                </a:solidFill>
                <a:effectLst/>
                <a:latin typeface="Times New Roman" pitchFamily="18" charset="0"/>
                <a:ea typeface="仿宋_GB2312" pitchFamily="49" charset="-122"/>
                <a:cs typeface="Times New Roman" pitchFamily="18" charset="0"/>
              </a:rPr>
              <a:t> </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a:t>
            </a:r>
            <a:r>
              <a:rPr lang="en-US" altLang="zh-CN" sz="2400" b="0" u="none" dirty="0" err="1" smtClean="0">
                <a:solidFill>
                  <a:srgbClr val="CC0000"/>
                </a:solidFill>
                <a:effectLst/>
                <a:latin typeface="Times New Roman" pitchFamily="18" charset="0"/>
                <a:ea typeface="仿宋_GB2312" pitchFamily="49" charset="-122"/>
                <a:cs typeface="Times New Roman" pitchFamily="18" charset="0"/>
              </a:rPr>
              <a:t>NewNode</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a:t>
            </a:r>
            <a:r>
              <a:rPr lang="en-US" altLang="zh-CN" sz="2400" b="0" u="none" dirty="0" smtClean="0">
                <a:solidFill>
                  <a:srgbClr val="CC0000"/>
                </a:solidFill>
                <a:effectLst/>
                <a:latin typeface="Times New Roman" pitchFamily="18" charset="0"/>
                <a:ea typeface="仿宋_GB2312" pitchFamily="49" charset="-122"/>
                <a:cs typeface="Times New Roman" pitchFamily="18" charset="0"/>
              </a:rPr>
              <a:t>NULL</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 </a:t>
            </a:r>
            <a:endParaRPr lang="en-US" altLang="zh-CN" sz="2400" u="none" dirty="0">
              <a:solidFill>
                <a:srgbClr val="CC0000"/>
              </a:solidFill>
              <a:effectLst/>
              <a:latin typeface="Times New Roman" pitchFamily="18" charset="0"/>
              <a:ea typeface="仿宋_GB2312" pitchFamily="49" charset="-122"/>
              <a:cs typeface="Times New Roman" pitchFamily="18" charset="0"/>
            </a:endParaRPr>
          </a:p>
          <a:p>
            <a:pPr>
              <a:lnSpc>
                <a:spcPts val="2400"/>
              </a:lnSpc>
              <a:spcBef>
                <a:spcPts val="300"/>
              </a:spcBef>
            </a:pPr>
            <a:r>
              <a:rPr lang="en-US" altLang="zh-CN" sz="2400" u="none" dirty="0">
                <a:solidFill>
                  <a:srgbClr val="CC0000"/>
                </a:solidFill>
                <a:effectLst/>
                <a:latin typeface="Times New Roman" pitchFamily="18" charset="0"/>
                <a:ea typeface="仿宋_GB2312" pitchFamily="49" charset="-122"/>
                <a:cs typeface="Times New Roman" pitchFamily="18" charset="0"/>
              </a:rPr>
              <a:t>        { </a:t>
            </a:r>
            <a:r>
              <a:rPr lang="en-US" altLang="zh-CN" sz="2400" b="1" u="none" dirty="0" err="1" smtClean="0">
                <a:solidFill>
                  <a:srgbClr val="CC0000"/>
                </a:solidFill>
                <a:effectLst/>
                <a:latin typeface="Times New Roman" pitchFamily="18" charset="0"/>
                <a:ea typeface="仿宋_GB2312" pitchFamily="49" charset="-122"/>
                <a:cs typeface="Times New Roman" pitchFamily="18" charset="0"/>
              </a:rPr>
              <a:t>cerr</a:t>
            </a:r>
            <a:r>
              <a:rPr lang="en-US" altLang="zh-CN" sz="2400" u="none" dirty="0" smtClean="0">
                <a:solidFill>
                  <a:srgbClr val="CC0000"/>
                </a:solidFill>
                <a:effectLst/>
                <a:latin typeface="Times New Roman" pitchFamily="18" charset="0"/>
                <a:ea typeface="仿宋_GB2312" pitchFamily="49" charset="-122"/>
                <a:cs typeface="Times New Roman" pitchFamily="18" charset="0"/>
              </a:rPr>
              <a:t>&lt;&lt;“</a:t>
            </a:r>
            <a:r>
              <a:rPr lang="zh-CN" altLang="en-US" sz="2400" b="0" u="none" dirty="0" smtClean="0">
                <a:solidFill>
                  <a:srgbClr val="CC0000"/>
                </a:solidFill>
                <a:effectLst/>
                <a:latin typeface="Times New Roman" pitchFamily="18" charset="0"/>
                <a:cs typeface="Times New Roman" pitchFamily="18" charset="0"/>
              </a:rPr>
              <a:t>存储分配失败！</a:t>
            </a:r>
            <a:r>
              <a:rPr lang="en-US" altLang="zh-CN" sz="2400" u="none" dirty="0" smtClean="0">
                <a:solidFill>
                  <a:srgbClr val="CC0000"/>
                </a:solidFill>
                <a:effectLst/>
                <a:latin typeface="Times New Roman" pitchFamily="18" charset="0"/>
                <a:cs typeface="Times New Roman" pitchFamily="18" charset="0"/>
              </a:rPr>
              <a:t>”&lt;&lt;</a:t>
            </a:r>
            <a:r>
              <a:rPr lang="en-US" altLang="zh-CN" sz="2400" b="1" u="none" dirty="0" err="1" smtClean="0">
                <a:solidFill>
                  <a:srgbClr val="CC0000"/>
                </a:solidFill>
                <a:effectLst/>
                <a:latin typeface="Times New Roman" pitchFamily="18" charset="0"/>
                <a:cs typeface="Times New Roman" pitchFamily="18" charset="0"/>
              </a:rPr>
              <a:t>endl</a:t>
            </a:r>
            <a:r>
              <a:rPr lang="en-US" altLang="zh-CN" sz="2400" b="1" u="none" dirty="0">
                <a:solidFill>
                  <a:srgbClr val="CC0000"/>
                </a:solidFill>
                <a:effectLst/>
                <a:latin typeface="Times New Roman" pitchFamily="18" charset="0"/>
                <a:cs typeface="Times New Roman" pitchFamily="18" charset="0"/>
              </a:rPr>
              <a:t>;</a:t>
            </a:r>
            <a:r>
              <a:rPr lang="en-US" altLang="zh-CN" sz="2400" u="none" dirty="0">
                <a:solidFill>
                  <a:srgbClr val="CC0000"/>
                </a:solidFill>
                <a:effectLst/>
                <a:latin typeface="Times New Roman" pitchFamily="18" charset="0"/>
                <a:cs typeface="Times New Roman" pitchFamily="18" charset="0"/>
              </a:rPr>
              <a:t> </a:t>
            </a:r>
            <a:r>
              <a:rPr lang="en-US" altLang="zh-CN" sz="2400" b="1" u="none" dirty="0">
                <a:solidFill>
                  <a:srgbClr val="CC0000"/>
                </a:solidFill>
                <a:effectLst/>
                <a:latin typeface="Times New Roman" pitchFamily="18" charset="0"/>
                <a:cs typeface="Times New Roman" pitchFamily="18" charset="0"/>
              </a:rPr>
              <a:t>exit</a:t>
            </a:r>
            <a:r>
              <a:rPr lang="en-US" altLang="zh-CN" sz="2400" u="none" dirty="0">
                <a:solidFill>
                  <a:srgbClr val="CC0000"/>
                </a:solidFill>
                <a:effectLst/>
                <a:latin typeface="Times New Roman" pitchFamily="18" charset="0"/>
                <a:cs typeface="Times New Roman" pitchFamily="18" charset="0"/>
              </a:rPr>
              <a:t>(</a:t>
            </a:r>
            <a:r>
              <a:rPr lang="en-US" altLang="zh-CN" sz="2400" b="0" u="none" dirty="0">
                <a:solidFill>
                  <a:srgbClr val="CC0000"/>
                </a:solidFill>
                <a:effectLst/>
                <a:latin typeface="Times New Roman" pitchFamily="18" charset="0"/>
                <a:cs typeface="Times New Roman" pitchFamily="18" charset="0"/>
              </a:rPr>
              <a:t>1</a:t>
            </a:r>
            <a:r>
              <a:rPr lang="en-US" altLang="zh-CN" sz="2400" u="none" dirty="0">
                <a:solidFill>
                  <a:srgbClr val="CC0000"/>
                </a:solidFill>
                <a:effectLst/>
                <a:latin typeface="Times New Roman" pitchFamily="18" charset="0"/>
                <a:cs typeface="Times New Roman" pitchFamily="18" charset="0"/>
              </a:rPr>
              <a:t>)</a:t>
            </a:r>
            <a:r>
              <a:rPr lang="en-US" altLang="zh-CN" sz="2400" b="1" u="none" dirty="0">
                <a:solidFill>
                  <a:srgbClr val="CC0000"/>
                </a:solidFill>
                <a:effectLst/>
                <a:latin typeface="Times New Roman" pitchFamily="18" charset="0"/>
                <a:cs typeface="Times New Roman" pitchFamily="18" charset="0"/>
              </a:rPr>
              <a:t>;</a:t>
            </a:r>
            <a:r>
              <a:rPr lang="en-US" altLang="zh-CN" sz="2400" u="none" dirty="0">
                <a:solidFill>
                  <a:srgbClr val="CC0000"/>
                </a:solidFill>
                <a:effectLst/>
                <a:latin typeface="Times New Roman" pitchFamily="18" charset="0"/>
                <a:cs typeface="Times New Roman" pitchFamily="18" charset="0"/>
              </a:rPr>
              <a:t> }</a:t>
            </a:r>
          </a:p>
          <a:p>
            <a:pPr>
              <a:lnSpc>
                <a:spcPts val="2400"/>
              </a:lnSpc>
              <a:spcBef>
                <a:spcPts val="300"/>
              </a:spcBef>
            </a:pPr>
            <a:r>
              <a:rPr lang="en-US" altLang="zh-CN" sz="2400" u="none" dirty="0">
                <a:solidFill>
                  <a:srgbClr val="CC0000"/>
                </a:solidFill>
                <a:effectLst/>
                <a:latin typeface="Times New Roman" pitchFamily="18" charset="0"/>
                <a:cs typeface="Times New Roman" pitchFamily="18" charset="0"/>
              </a:rPr>
              <a:t>     </a:t>
            </a:r>
            <a:r>
              <a:rPr lang="en-US" altLang="zh-CN" sz="2400" b="1" u="none" dirty="0">
                <a:solidFill>
                  <a:srgbClr val="CC0000"/>
                </a:solidFill>
                <a:effectLst/>
                <a:latin typeface="Times New Roman" pitchFamily="18" charset="0"/>
                <a:cs typeface="Times New Roman" pitchFamily="18" charset="0"/>
              </a:rPr>
              <a:t>if</a:t>
            </a:r>
            <a:r>
              <a:rPr lang="en-US" altLang="zh-CN" sz="2400" u="none" dirty="0">
                <a:solidFill>
                  <a:srgbClr val="CC0000"/>
                </a:solidFill>
                <a:effectLst/>
                <a:latin typeface="Times New Roman" pitchFamily="18" charset="0"/>
                <a:cs typeface="Times New Roman" pitchFamily="18" charset="0"/>
              </a:rPr>
              <a:t> </a:t>
            </a:r>
            <a:r>
              <a:rPr lang="en-US" altLang="zh-CN" sz="2400" u="none" dirty="0" smtClean="0">
                <a:solidFill>
                  <a:srgbClr val="CC0000"/>
                </a:solidFill>
                <a:effectLst/>
                <a:latin typeface="Times New Roman" pitchFamily="18" charset="0"/>
                <a:cs typeface="Times New Roman" pitchFamily="18" charset="0"/>
              </a:rPr>
              <a:t>(</a:t>
            </a:r>
            <a:r>
              <a:rPr lang="en-US" altLang="zh-CN" sz="2400" b="0" u="none" dirty="0" smtClean="0">
                <a:solidFill>
                  <a:srgbClr val="CC0000"/>
                </a:solidFill>
                <a:effectLst/>
                <a:latin typeface="Times New Roman" pitchFamily="18" charset="0"/>
                <a:cs typeface="Times New Roman" pitchFamily="18" charset="0"/>
              </a:rPr>
              <a:t>d</a:t>
            </a:r>
            <a:r>
              <a:rPr lang="en-US" altLang="zh-CN" sz="2400" u="none" dirty="0" smtClean="0">
                <a:solidFill>
                  <a:srgbClr val="CC0000"/>
                </a:solidFill>
                <a:effectLst/>
                <a:latin typeface="Times New Roman" pitchFamily="18" charset="0"/>
                <a:cs typeface="Times New Roman" pitchFamily="18" charset="0"/>
              </a:rPr>
              <a:t>==</a:t>
            </a:r>
            <a:r>
              <a:rPr lang="en-US" altLang="zh-CN" sz="2400" b="0" u="none" dirty="0" smtClean="0">
                <a:solidFill>
                  <a:srgbClr val="CC0000"/>
                </a:solidFill>
                <a:effectLst/>
                <a:latin typeface="Times New Roman" pitchFamily="18" charset="0"/>
                <a:cs typeface="Times New Roman" pitchFamily="18" charset="0"/>
              </a:rPr>
              <a:t>0</a:t>
            </a:r>
            <a:r>
              <a:rPr lang="en-US" altLang="zh-CN" sz="2400" u="none" dirty="0" smtClean="0">
                <a:solidFill>
                  <a:srgbClr val="CC0000"/>
                </a:solidFill>
                <a:effectLst/>
                <a:latin typeface="Times New Roman" pitchFamily="18" charset="0"/>
                <a:cs typeface="Times New Roman" pitchFamily="18" charset="0"/>
              </a:rPr>
              <a:t>) </a:t>
            </a:r>
            <a:r>
              <a:rPr lang="en-US" altLang="zh-CN" sz="2400" b="1" u="none" dirty="0">
                <a:solidFill>
                  <a:srgbClr val="CC0000"/>
                </a:solidFill>
                <a:effectLst/>
                <a:latin typeface="Times New Roman" pitchFamily="18" charset="0"/>
                <a:cs typeface="Times New Roman" pitchFamily="18" charset="0"/>
              </a:rPr>
              <a:t>{</a:t>
            </a:r>
          </a:p>
          <a:p>
            <a:pPr>
              <a:lnSpc>
                <a:spcPts val="2400"/>
              </a:lnSpc>
              <a:spcBef>
                <a:spcPts val="300"/>
              </a:spcBef>
            </a:pPr>
            <a:r>
              <a:rPr lang="en-US" altLang="zh-CN" sz="2400" u="none" dirty="0">
                <a:solidFill>
                  <a:srgbClr val="CC0000"/>
                </a:solidFill>
                <a:effectLst/>
                <a:latin typeface="Times New Roman" pitchFamily="18" charset="0"/>
                <a:cs typeface="Times New Roman" pitchFamily="18" charset="0"/>
              </a:rPr>
              <a:t>         </a:t>
            </a:r>
            <a:r>
              <a:rPr lang="en-US" altLang="zh-CN" sz="2400" b="0" u="none" dirty="0" err="1">
                <a:solidFill>
                  <a:srgbClr val="CC0000"/>
                </a:solidFill>
                <a:effectLst/>
                <a:latin typeface="Times New Roman" pitchFamily="18" charset="0"/>
                <a:cs typeface="Times New Roman" pitchFamily="18" charset="0"/>
              </a:rPr>
              <a:t>NewNode</a:t>
            </a:r>
            <a:r>
              <a:rPr lang="en-US" altLang="zh-CN" sz="2400" u="none" dirty="0">
                <a:solidFill>
                  <a:srgbClr val="CC0000"/>
                </a:solidFill>
                <a:effectLst/>
                <a:latin typeface="Times New Roman" pitchFamily="18" charset="0"/>
                <a:cs typeface="Times New Roman" pitchFamily="18" charset="0"/>
              </a:rPr>
              <a:t>-&gt;</a:t>
            </a:r>
            <a:r>
              <a:rPr lang="en-US" altLang="zh-CN" sz="2400" b="0" u="none" dirty="0" err="1" smtClean="0">
                <a:solidFill>
                  <a:srgbClr val="CC0000"/>
                </a:solidFill>
                <a:effectLst/>
                <a:latin typeface="Times New Roman" pitchFamily="18" charset="0"/>
                <a:cs typeface="Times New Roman" pitchFamily="18" charset="0"/>
              </a:rPr>
              <a:t>lLink</a:t>
            </a:r>
            <a:r>
              <a:rPr lang="en-US" altLang="zh-CN" sz="2400" u="none" dirty="0" smtClean="0">
                <a:solidFill>
                  <a:srgbClr val="CC0000"/>
                </a:solidFill>
                <a:effectLst/>
                <a:latin typeface="Times New Roman" pitchFamily="18" charset="0"/>
                <a:cs typeface="Times New Roman" pitchFamily="18" charset="0"/>
              </a:rPr>
              <a:t>=</a:t>
            </a:r>
            <a:r>
              <a:rPr lang="en-US" altLang="zh-CN" sz="2400" b="0" u="none" dirty="0" smtClean="0">
                <a:solidFill>
                  <a:srgbClr val="CC0000"/>
                </a:solidFill>
                <a:effectLst/>
                <a:latin typeface="Times New Roman" pitchFamily="18" charset="0"/>
                <a:cs typeface="Times New Roman" pitchFamily="18" charset="0"/>
              </a:rPr>
              <a:t>current</a:t>
            </a:r>
            <a:r>
              <a:rPr lang="en-US" altLang="zh-CN" sz="2400" u="none" dirty="0" smtClean="0">
                <a:solidFill>
                  <a:srgbClr val="CC0000"/>
                </a:solidFill>
                <a:effectLst/>
                <a:latin typeface="Times New Roman" pitchFamily="18" charset="0"/>
                <a:cs typeface="Times New Roman" pitchFamily="18" charset="0"/>
              </a:rPr>
              <a:t>-</a:t>
            </a:r>
            <a:r>
              <a:rPr lang="en-US" altLang="zh-CN" sz="2400" u="none" dirty="0">
                <a:solidFill>
                  <a:srgbClr val="CC0000"/>
                </a:solidFill>
                <a:effectLst/>
                <a:latin typeface="Times New Roman" pitchFamily="18" charset="0"/>
                <a:cs typeface="Times New Roman" pitchFamily="18" charset="0"/>
              </a:rPr>
              <a:t>&gt;</a:t>
            </a:r>
            <a:r>
              <a:rPr lang="en-US" altLang="zh-CN" sz="2400" b="0" u="none" dirty="0" err="1">
                <a:solidFill>
                  <a:srgbClr val="CC0000"/>
                </a:solidFill>
                <a:effectLst/>
                <a:latin typeface="Times New Roman" pitchFamily="18" charset="0"/>
                <a:cs typeface="Times New Roman" pitchFamily="18" charset="0"/>
              </a:rPr>
              <a:t>lLink</a:t>
            </a:r>
            <a:r>
              <a:rPr lang="en-US" altLang="zh-CN" sz="2400" b="1" u="none" dirty="0">
                <a:solidFill>
                  <a:srgbClr val="CC0000"/>
                </a:solidFill>
                <a:effectLst/>
                <a:latin typeface="Times New Roman" pitchFamily="18" charset="0"/>
                <a:cs typeface="Times New Roman" pitchFamily="18" charset="0"/>
              </a:rPr>
              <a:t>;</a:t>
            </a:r>
          </a:p>
          <a:p>
            <a:pPr>
              <a:lnSpc>
                <a:spcPts val="2400"/>
              </a:lnSpc>
              <a:spcBef>
                <a:spcPts val="300"/>
              </a:spcBef>
            </a:pPr>
            <a:r>
              <a:rPr lang="en-US" altLang="zh-CN" sz="2400" u="none" dirty="0">
                <a:solidFill>
                  <a:srgbClr val="CC0000"/>
                </a:solidFill>
                <a:effectLst/>
                <a:latin typeface="Times New Roman" pitchFamily="18" charset="0"/>
                <a:cs typeface="Times New Roman" pitchFamily="18" charset="0"/>
              </a:rPr>
              <a:t>         </a:t>
            </a:r>
            <a:r>
              <a:rPr lang="en-US" altLang="zh-CN" sz="2400" b="0" u="none" dirty="0">
                <a:solidFill>
                  <a:srgbClr val="CC0000"/>
                </a:solidFill>
                <a:effectLst/>
                <a:latin typeface="Times New Roman" pitchFamily="18" charset="0"/>
                <a:cs typeface="Times New Roman" pitchFamily="18" charset="0"/>
              </a:rPr>
              <a:t>current</a:t>
            </a:r>
            <a:r>
              <a:rPr lang="en-US" altLang="zh-CN" sz="2400" u="none" dirty="0">
                <a:solidFill>
                  <a:srgbClr val="CC0000"/>
                </a:solidFill>
                <a:effectLst/>
                <a:latin typeface="Times New Roman" pitchFamily="18" charset="0"/>
                <a:cs typeface="Times New Roman" pitchFamily="18" charset="0"/>
              </a:rPr>
              <a:t>-&gt;</a:t>
            </a:r>
            <a:r>
              <a:rPr lang="en-US" altLang="zh-CN" sz="2400" b="0" u="none" dirty="0" err="1" smtClean="0">
                <a:solidFill>
                  <a:srgbClr val="CC0000"/>
                </a:solidFill>
                <a:effectLst/>
                <a:latin typeface="Times New Roman" pitchFamily="18" charset="0"/>
                <a:cs typeface="Times New Roman" pitchFamily="18" charset="0"/>
              </a:rPr>
              <a:t>lLink</a:t>
            </a:r>
            <a:r>
              <a:rPr lang="en-US" altLang="zh-CN" sz="2400" u="none" dirty="0" smtClean="0">
                <a:solidFill>
                  <a:srgbClr val="CC0000"/>
                </a:solidFill>
                <a:effectLst/>
                <a:latin typeface="Times New Roman" pitchFamily="18" charset="0"/>
                <a:cs typeface="Times New Roman" pitchFamily="18" charset="0"/>
              </a:rPr>
              <a:t>=</a:t>
            </a:r>
            <a:r>
              <a:rPr lang="en-US" altLang="zh-CN" sz="2400" b="0" u="none" dirty="0" err="1" smtClean="0">
                <a:solidFill>
                  <a:srgbClr val="CC0000"/>
                </a:solidFill>
                <a:effectLst/>
                <a:latin typeface="Times New Roman" pitchFamily="18" charset="0"/>
                <a:cs typeface="Times New Roman" pitchFamily="18" charset="0"/>
              </a:rPr>
              <a:t>NewNode</a:t>
            </a:r>
            <a:r>
              <a:rPr lang="en-US" altLang="zh-CN" sz="2400" b="1" u="none" dirty="0">
                <a:solidFill>
                  <a:srgbClr val="CC0000"/>
                </a:solidFill>
                <a:effectLst/>
                <a:latin typeface="Times New Roman" pitchFamily="18" charset="0"/>
                <a:cs typeface="Times New Roman" pitchFamily="18" charset="0"/>
              </a:rPr>
              <a:t>;</a:t>
            </a:r>
          </a:p>
          <a:p>
            <a:pPr>
              <a:lnSpc>
                <a:spcPts val="2400"/>
              </a:lnSpc>
              <a:spcBef>
                <a:spcPts val="300"/>
              </a:spcBef>
            </a:pPr>
            <a:r>
              <a:rPr lang="en-US" altLang="zh-CN" sz="2400" u="none" dirty="0">
                <a:solidFill>
                  <a:srgbClr val="CC0000"/>
                </a:solidFill>
                <a:effectLst/>
                <a:latin typeface="Times New Roman" pitchFamily="18" charset="0"/>
                <a:cs typeface="Times New Roman" pitchFamily="18" charset="0"/>
              </a:rPr>
              <a:t>         </a:t>
            </a:r>
            <a:r>
              <a:rPr lang="en-US" altLang="zh-CN" sz="2400" b="0" u="none" dirty="0" err="1">
                <a:solidFill>
                  <a:srgbClr val="CC0000"/>
                </a:solidFill>
                <a:effectLst/>
                <a:latin typeface="Times New Roman" pitchFamily="18" charset="0"/>
                <a:cs typeface="Times New Roman" pitchFamily="18" charset="0"/>
              </a:rPr>
              <a:t>NewNode</a:t>
            </a:r>
            <a:r>
              <a:rPr lang="en-US" altLang="zh-CN" sz="2400" u="none" dirty="0">
                <a:solidFill>
                  <a:srgbClr val="CC0000"/>
                </a:solidFill>
                <a:effectLst/>
                <a:latin typeface="Times New Roman" pitchFamily="18" charset="0"/>
                <a:cs typeface="Times New Roman" pitchFamily="18" charset="0"/>
              </a:rPr>
              <a:t>-&gt;</a:t>
            </a:r>
            <a:r>
              <a:rPr lang="en-US" altLang="zh-CN" sz="2400" b="0" u="none" dirty="0" err="1">
                <a:solidFill>
                  <a:srgbClr val="CC0000"/>
                </a:solidFill>
                <a:effectLst/>
                <a:latin typeface="Times New Roman" pitchFamily="18" charset="0"/>
                <a:cs typeface="Times New Roman" pitchFamily="18" charset="0"/>
              </a:rPr>
              <a:t>lLink</a:t>
            </a:r>
            <a:r>
              <a:rPr lang="en-US" altLang="zh-CN" sz="2400" u="none" dirty="0">
                <a:solidFill>
                  <a:srgbClr val="CC0000"/>
                </a:solidFill>
                <a:effectLst/>
                <a:latin typeface="Times New Roman" pitchFamily="18" charset="0"/>
                <a:cs typeface="Times New Roman" pitchFamily="18" charset="0"/>
              </a:rPr>
              <a:t>-&gt;</a:t>
            </a:r>
            <a:r>
              <a:rPr lang="en-US" altLang="zh-CN" sz="2400" b="0" u="none" dirty="0" err="1" smtClean="0">
                <a:solidFill>
                  <a:srgbClr val="CC0000"/>
                </a:solidFill>
                <a:effectLst/>
                <a:latin typeface="Times New Roman" pitchFamily="18" charset="0"/>
                <a:cs typeface="Times New Roman" pitchFamily="18" charset="0"/>
              </a:rPr>
              <a:t>rLink</a:t>
            </a:r>
            <a:r>
              <a:rPr lang="en-US" altLang="zh-CN" sz="2400" u="none" dirty="0" smtClean="0">
                <a:solidFill>
                  <a:srgbClr val="CC0000"/>
                </a:solidFill>
                <a:effectLst/>
                <a:latin typeface="Times New Roman" pitchFamily="18" charset="0"/>
                <a:cs typeface="Times New Roman" pitchFamily="18" charset="0"/>
              </a:rPr>
              <a:t>=</a:t>
            </a:r>
            <a:r>
              <a:rPr lang="en-US" altLang="zh-CN" sz="2400" b="0" u="none" dirty="0" err="1" smtClean="0">
                <a:solidFill>
                  <a:srgbClr val="CC0000"/>
                </a:solidFill>
                <a:effectLst/>
                <a:latin typeface="Times New Roman" pitchFamily="18" charset="0"/>
                <a:cs typeface="Times New Roman" pitchFamily="18" charset="0"/>
              </a:rPr>
              <a:t>NewNode</a:t>
            </a:r>
            <a:r>
              <a:rPr lang="en-US" altLang="zh-CN" sz="2400" b="1" u="none" dirty="0">
                <a:solidFill>
                  <a:srgbClr val="CC0000"/>
                </a:solidFill>
                <a:effectLst/>
                <a:latin typeface="Times New Roman" pitchFamily="18" charset="0"/>
                <a:cs typeface="Times New Roman" pitchFamily="18" charset="0"/>
              </a:rPr>
              <a:t>;</a:t>
            </a:r>
          </a:p>
          <a:p>
            <a:pPr>
              <a:lnSpc>
                <a:spcPts val="2400"/>
              </a:lnSpc>
              <a:spcBef>
                <a:spcPts val="300"/>
              </a:spcBef>
            </a:pPr>
            <a:r>
              <a:rPr lang="en-US" altLang="zh-CN" sz="2400" u="none" dirty="0">
                <a:solidFill>
                  <a:srgbClr val="CC0000"/>
                </a:solidFill>
                <a:effectLst/>
                <a:latin typeface="Times New Roman" pitchFamily="18" charset="0"/>
                <a:cs typeface="Times New Roman" pitchFamily="18" charset="0"/>
              </a:rPr>
              <a:t>         </a:t>
            </a:r>
            <a:r>
              <a:rPr lang="en-US" altLang="zh-CN" sz="2400" b="0" u="none" dirty="0" err="1">
                <a:solidFill>
                  <a:srgbClr val="CC0000"/>
                </a:solidFill>
                <a:effectLst/>
                <a:latin typeface="Times New Roman" pitchFamily="18" charset="0"/>
                <a:cs typeface="Times New Roman" pitchFamily="18" charset="0"/>
              </a:rPr>
              <a:t>NewNode</a:t>
            </a:r>
            <a:r>
              <a:rPr lang="en-US" altLang="zh-CN" sz="2400" u="none" dirty="0">
                <a:solidFill>
                  <a:srgbClr val="CC0000"/>
                </a:solidFill>
                <a:effectLst/>
                <a:latin typeface="Times New Roman" pitchFamily="18" charset="0"/>
                <a:cs typeface="Times New Roman" pitchFamily="18" charset="0"/>
              </a:rPr>
              <a:t>-&gt;</a:t>
            </a:r>
            <a:r>
              <a:rPr lang="en-US" altLang="zh-CN" sz="2400" b="0" u="none" dirty="0" err="1" smtClean="0">
                <a:solidFill>
                  <a:srgbClr val="CC0000"/>
                </a:solidFill>
                <a:effectLst/>
                <a:latin typeface="Times New Roman" pitchFamily="18" charset="0"/>
                <a:cs typeface="Times New Roman" pitchFamily="18" charset="0"/>
              </a:rPr>
              <a:t>rLink</a:t>
            </a:r>
            <a:r>
              <a:rPr lang="en-US" altLang="zh-CN" sz="2400" u="none" dirty="0" smtClean="0">
                <a:solidFill>
                  <a:srgbClr val="CC0000"/>
                </a:solidFill>
                <a:effectLst/>
                <a:latin typeface="Times New Roman" pitchFamily="18" charset="0"/>
                <a:cs typeface="Times New Roman" pitchFamily="18" charset="0"/>
              </a:rPr>
              <a:t>=</a:t>
            </a:r>
            <a:r>
              <a:rPr lang="en-US" altLang="zh-CN" sz="2400" b="0" u="none" dirty="0" smtClean="0">
                <a:solidFill>
                  <a:srgbClr val="CC0000"/>
                </a:solidFill>
                <a:effectLst/>
                <a:latin typeface="Times New Roman" pitchFamily="18" charset="0"/>
                <a:cs typeface="Times New Roman" pitchFamily="18" charset="0"/>
              </a:rPr>
              <a:t>current</a:t>
            </a:r>
            <a:r>
              <a:rPr lang="en-US" altLang="zh-CN" sz="2400" b="1" u="none" dirty="0">
                <a:solidFill>
                  <a:srgbClr val="CC0000"/>
                </a:solidFill>
                <a:effectLst/>
                <a:latin typeface="Times New Roman" pitchFamily="18" charset="0"/>
                <a:cs typeface="Times New Roman" pitchFamily="18" charset="0"/>
              </a:rPr>
              <a:t>;   }</a:t>
            </a:r>
          </a:p>
          <a:p>
            <a:pPr>
              <a:lnSpc>
                <a:spcPts val="2400"/>
              </a:lnSpc>
              <a:spcBef>
                <a:spcPts val="300"/>
              </a:spcBef>
            </a:pPr>
            <a:r>
              <a:rPr lang="en-US" altLang="zh-CN" sz="2400" u="none" dirty="0">
                <a:solidFill>
                  <a:srgbClr val="CC0000"/>
                </a:solidFill>
                <a:effectLst/>
                <a:latin typeface="Times New Roman" pitchFamily="18" charset="0"/>
                <a:cs typeface="Times New Roman" pitchFamily="18" charset="0"/>
              </a:rPr>
              <a:t>     </a:t>
            </a:r>
            <a:r>
              <a:rPr lang="en-US" altLang="zh-CN" sz="2400" b="1" u="none" dirty="0">
                <a:solidFill>
                  <a:srgbClr val="CC0000"/>
                </a:solidFill>
                <a:effectLst/>
                <a:latin typeface="Times New Roman" pitchFamily="18" charset="0"/>
                <a:cs typeface="Times New Roman" pitchFamily="18" charset="0"/>
              </a:rPr>
              <a:t>else</a:t>
            </a:r>
            <a:r>
              <a:rPr lang="en-US" altLang="zh-CN" sz="2400" u="none" dirty="0">
                <a:solidFill>
                  <a:srgbClr val="CC0000"/>
                </a:solidFill>
                <a:effectLst/>
                <a:latin typeface="Times New Roman" pitchFamily="18" charset="0"/>
                <a:cs typeface="Times New Roman" pitchFamily="18" charset="0"/>
              </a:rPr>
              <a:t> </a:t>
            </a:r>
            <a:r>
              <a:rPr lang="en-US" altLang="zh-CN" sz="2400" b="1" u="none" dirty="0">
                <a:solidFill>
                  <a:srgbClr val="CC0000"/>
                </a:solidFill>
                <a:effectLst/>
                <a:latin typeface="Times New Roman" pitchFamily="18" charset="0"/>
                <a:cs typeface="Times New Roman" pitchFamily="18" charset="0"/>
              </a:rPr>
              <a:t>{</a:t>
            </a:r>
          </a:p>
          <a:p>
            <a:pPr>
              <a:lnSpc>
                <a:spcPts val="2400"/>
              </a:lnSpc>
              <a:spcBef>
                <a:spcPts val="300"/>
              </a:spcBef>
            </a:pPr>
            <a:r>
              <a:rPr lang="en-US" altLang="zh-CN" sz="2400" u="none" dirty="0">
                <a:solidFill>
                  <a:srgbClr val="CC0000"/>
                </a:solidFill>
                <a:effectLst/>
                <a:latin typeface="Times New Roman" pitchFamily="18" charset="0"/>
                <a:cs typeface="Times New Roman" pitchFamily="18" charset="0"/>
              </a:rPr>
              <a:t>         </a:t>
            </a:r>
            <a:r>
              <a:rPr lang="en-US" altLang="zh-CN" sz="2400" b="0" u="none" dirty="0" err="1">
                <a:solidFill>
                  <a:srgbClr val="CC0000"/>
                </a:solidFill>
                <a:effectLst/>
                <a:latin typeface="Times New Roman" pitchFamily="18" charset="0"/>
                <a:cs typeface="Times New Roman" pitchFamily="18" charset="0"/>
              </a:rPr>
              <a:t>NewNode</a:t>
            </a:r>
            <a:r>
              <a:rPr lang="en-US" altLang="zh-CN" sz="2400" u="none" dirty="0">
                <a:solidFill>
                  <a:srgbClr val="CC0000"/>
                </a:solidFill>
                <a:effectLst/>
                <a:latin typeface="Times New Roman" pitchFamily="18" charset="0"/>
                <a:cs typeface="Times New Roman" pitchFamily="18" charset="0"/>
              </a:rPr>
              <a:t>-&gt;</a:t>
            </a:r>
            <a:r>
              <a:rPr lang="en-US" altLang="zh-CN" sz="2400" b="0" u="none" dirty="0" err="1" smtClean="0">
                <a:solidFill>
                  <a:srgbClr val="CC0000"/>
                </a:solidFill>
                <a:effectLst/>
                <a:latin typeface="Times New Roman" pitchFamily="18" charset="0"/>
                <a:cs typeface="Times New Roman" pitchFamily="18" charset="0"/>
              </a:rPr>
              <a:t>rLink</a:t>
            </a:r>
            <a:r>
              <a:rPr lang="en-US" altLang="zh-CN" sz="2400" u="none" dirty="0" smtClean="0">
                <a:solidFill>
                  <a:srgbClr val="CC0000"/>
                </a:solidFill>
                <a:effectLst/>
                <a:latin typeface="Times New Roman" pitchFamily="18" charset="0"/>
                <a:cs typeface="Times New Roman" pitchFamily="18" charset="0"/>
              </a:rPr>
              <a:t>=</a:t>
            </a:r>
            <a:r>
              <a:rPr lang="en-US" altLang="zh-CN" sz="2400" b="0" u="none" dirty="0" smtClean="0">
                <a:solidFill>
                  <a:srgbClr val="CC0000"/>
                </a:solidFill>
                <a:effectLst/>
                <a:latin typeface="Times New Roman" pitchFamily="18" charset="0"/>
                <a:cs typeface="Times New Roman" pitchFamily="18" charset="0"/>
              </a:rPr>
              <a:t>current</a:t>
            </a:r>
            <a:r>
              <a:rPr lang="en-US" altLang="zh-CN" sz="2400" u="none" dirty="0" smtClean="0">
                <a:solidFill>
                  <a:srgbClr val="CC0000"/>
                </a:solidFill>
                <a:effectLst/>
                <a:latin typeface="Times New Roman" pitchFamily="18" charset="0"/>
                <a:cs typeface="Times New Roman" pitchFamily="18" charset="0"/>
              </a:rPr>
              <a:t>-</a:t>
            </a:r>
            <a:r>
              <a:rPr lang="en-US" altLang="zh-CN" sz="2400" u="none" dirty="0">
                <a:solidFill>
                  <a:srgbClr val="CC0000"/>
                </a:solidFill>
                <a:effectLst/>
                <a:latin typeface="Times New Roman" pitchFamily="18" charset="0"/>
                <a:cs typeface="Times New Roman" pitchFamily="18" charset="0"/>
              </a:rPr>
              <a:t>&gt;</a:t>
            </a:r>
            <a:r>
              <a:rPr lang="en-US" altLang="zh-CN" sz="2400" b="0" u="none" dirty="0" err="1">
                <a:solidFill>
                  <a:srgbClr val="CC0000"/>
                </a:solidFill>
                <a:effectLst/>
                <a:latin typeface="Times New Roman" pitchFamily="18" charset="0"/>
                <a:cs typeface="Times New Roman" pitchFamily="18" charset="0"/>
              </a:rPr>
              <a:t>rLink</a:t>
            </a:r>
            <a:r>
              <a:rPr lang="en-US" altLang="zh-CN" sz="2400" b="1" u="none" dirty="0">
                <a:solidFill>
                  <a:srgbClr val="CC0000"/>
                </a:solidFill>
                <a:effectLst/>
                <a:latin typeface="Times New Roman" pitchFamily="18" charset="0"/>
                <a:cs typeface="Times New Roman" pitchFamily="18" charset="0"/>
              </a:rPr>
              <a:t>;</a:t>
            </a:r>
          </a:p>
          <a:p>
            <a:pPr>
              <a:lnSpc>
                <a:spcPts val="2400"/>
              </a:lnSpc>
              <a:spcBef>
                <a:spcPts val="300"/>
              </a:spcBef>
            </a:pPr>
            <a:r>
              <a:rPr lang="en-US" altLang="zh-CN" sz="2400" u="none" dirty="0">
                <a:solidFill>
                  <a:srgbClr val="CC0000"/>
                </a:solidFill>
                <a:effectLst/>
                <a:latin typeface="Times New Roman" pitchFamily="18" charset="0"/>
                <a:cs typeface="Times New Roman" pitchFamily="18" charset="0"/>
              </a:rPr>
              <a:t>         </a:t>
            </a:r>
            <a:r>
              <a:rPr lang="en-US" altLang="zh-CN" sz="2400" b="0" u="none" dirty="0">
                <a:solidFill>
                  <a:srgbClr val="CC0000"/>
                </a:solidFill>
                <a:effectLst/>
                <a:latin typeface="Times New Roman" pitchFamily="18" charset="0"/>
                <a:cs typeface="Times New Roman" pitchFamily="18" charset="0"/>
              </a:rPr>
              <a:t>current</a:t>
            </a:r>
            <a:r>
              <a:rPr lang="en-US" altLang="zh-CN" sz="2400" u="none" dirty="0">
                <a:solidFill>
                  <a:srgbClr val="CC0000"/>
                </a:solidFill>
                <a:effectLst/>
                <a:latin typeface="Times New Roman" pitchFamily="18" charset="0"/>
                <a:cs typeface="Times New Roman" pitchFamily="18" charset="0"/>
              </a:rPr>
              <a:t>-&gt;</a:t>
            </a:r>
            <a:r>
              <a:rPr lang="en-US" altLang="zh-CN" sz="2400" b="0" u="none" dirty="0" err="1" smtClean="0">
                <a:solidFill>
                  <a:srgbClr val="CC0000"/>
                </a:solidFill>
                <a:effectLst/>
                <a:latin typeface="Times New Roman" pitchFamily="18" charset="0"/>
                <a:cs typeface="Times New Roman" pitchFamily="18" charset="0"/>
              </a:rPr>
              <a:t>rLink</a:t>
            </a:r>
            <a:r>
              <a:rPr lang="en-US" altLang="zh-CN" sz="2400" u="none" dirty="0" smtClean="0">
                <a:solidFill>
                  <a:srgbClr val="CC0000"/>
                </a:solidFill>
                <a:effectLst/>
                <a:latin typeface="Times New Roman" pitchFamily="18" charset="0"/>
                <a:cs typeface="Times New Roman" pitchFamily="18" charset="0"/>
              </a:rPr>
              <a:t>=</a:t>
            </a:r>
            <a:r>
              <a:rPr lang="en-US" altLang="zh-CN" sz="2400" b="0" u="none" dirty="0" err="1" smtClean="0">
                <a:solidFill>
                  <a:srgbClr val="CC0000"/>
                </a:solidFill>
                <a:effectLst/>
                <a:latin typeface="Times New Roman" pitchFamily="18" charset="0"/>
                <a:cs typeface="Times New Roman" pitchFamily="18" charset="0"/>
              </a:rPr>
              <a:t>NewNode</a:t>
            </a:r>
            <a:r>
              <a:rPr lang="en-US" altLang="zh-CN" sz="2400" b="1" u="none" dirty="0">
                <a:solidFill>
                  <a:srgbClr val="CC0000"/>
                </a:solidFill>
                <a:effectLst/>
                <a:latin typeface="Times New Roman" pitchFamily="18" charset="0"/>
                <a:cs typeface="Times New Roman" pitchFamily="18" charset="0"/>
              </a:rPr>
              <a:t>;</a:t>
            </a:r>
          </a:p>
          <a:p>
            <a:pPr>
              <a:lnSpc>
                <a:spcPts val="2400"/>
              </a:lnSpc>
              <a:spcBef>
                <a:spcPts val="300"/>
              </a:spcBef>
            </a:pPr>
            <a:r>
              <a:rPr lang="en-US" altLang="zh-CN" sz="2400" u="none" dirty="0">
                <a:solidFill>
                  <a:srgbClr val="CC0000"/>
                </a:solidFill>
                <a:effectLst/>
                <a:latin typeface="Times New Roman" pitchFamily="18" charset="0"/>
                <a:cs typeface="Times New Roman" pitchFamily="18" charset="0"/>
              </a:rPr>
              <a:t>         </a:t>
            </a:r>
            <a:r>
              <a:rPr lang="en-US" altLang="zh-CN" sz="2400" b="0" u="none" dirty="0" err="1">
                <a:solidFill>
                  <a:srgbClr val="CC0000"/>
                </a:solidFill>
                <a:effectLst/>
                <a:latin typeface="Times New Roman" pitchFamily="18" charset="0"/>
                <a:cs typeface="Times New Roman" pitchFamily="18" charset="0"/>
              </a:rPr>
              <a:t>NewNode</a:t>
            </a:r>
            <a:r>
              <a:rPr lang="en-US" altLang="zh-CN" sz="2400" u="none" dirty="0">
                <a:solidFill>
                  <a:srgbClr val="CC0000"/>
                </a:solidFill>
                <a:effectLst/>
                <a:latin typeface="Times New Roman" pitchFamily="18" charset="0"/>
                <a:cs typeface="Times New Roman" pitchFamily="18" charset="0"/>
              </a:rPr>
              <a:t>-&gt;</a:t>
            </a:r>
            <a:r>
              <a:rPr lang="en-US" altLang="zh-CN" sz="2400" b="0" u="none" dirty="0" err="1">
                <a:solidFill>
                  <a:srgbClr val="CC0000"/>
                </a:solidFill>
                <a:effectLst/>
                <a:latin typeface="Times New Roman" pitchFamily="18" charset="0"/>
                <a:cs typeface="Times New Roman" pitchFamily="18" charset="0"/>
              </a:rPr>
              <a:t>rLink</a:t>
            </a:r>
            <a:r>
              <a:rPr lang="en-US" altLang="zh-CN" sz="2400" u="none" dirty="0">
                <a:solidFill>
                  <a:srgbClr val="CC0000"/>
                </a:solidFill>
                <a:effectLst/>
                <a:latin typeface="Times New Roman" pitchFamily="18" charset="0"/>
                <a:cs typeface="Times New Roman" pitchFamily="18" charset="0"/>
              </a:rPr>
              <a:t>-&gt;</a:t>
            </a:r>
            <a:r>
              <a:rPr lang="en-US" altLang="zh-CN" sz="2400" b="0" u="none" dirty="0" err="1" smtClean="0">
                <a:solidFill>
                  <a:srgbClr val="CC0000"/>
                </a:solidFill>
                <a:effectLst/>
                <a:latin typeface="Times New Roman" pitchFamily="18" charset="0"/>
                <a:cs typeface="Times New Roman" pitchFamily="18" charset="0"/>
              </a:rPr>
              <a:t>lLink</a:t>
            </a:r>
            <a:r>
              <a:rPr lang="en-US" altLang="zh-CN" sz="2400" u="none" dirty="0" smtClean="0">
                <a:solidFill>
                  <a:srgbClr val="CC0000"/>
                </a:solidFill>
                <a:effectLst/>
                <a:latin typeface="Times New Roman" pitchFamily="18" charset="0"/>
                <a:cs typeface="Times New Roman" pitchFamily="18" charset="0"/>
              </a:rPr>
              <a:t>=</a:t>
            </a:r>
            <a:r>
              <a:rPr lang="en-US" altLang="zh-CN" sz="2400" b="0" u="none" dirty="0" err="1" smtClean="0">
                <a:solidFill>
                  <a:srgbClr val="CC0000"/>
                </a:solidFill>
                <a:effectLst/>
                <a:latin typeface="Times New Roman" pitchFamily="18" charset="0"/>
                <a:cs typeface="Times New Roman" pitchFamily="18" charset="0"/>
              </a:rPr>
              <a:t>NewNode</a:t>
            </a:r>
            <a:r>
              <a:rPr lang="en-US" altLang="zh-CN" sz="2400" b="1" u="none" dirty="0">
                <a:solidFill>
                  <a:srgbClr val="CC0000"/>
                </a:solidFill>
                <a:effectLst/>
                <a:latin typeface="Times New Roman" pitchFamily="18" charset="0"/>
                <a:cs typeface="Times New Roman" pitchFamily="18" charset="0"/>
              </a:rPr>
              <a:t>;</a:t>
            </a:r>
          </a:p>
          <a:p>
            <a:pPr>
              <a:lnSpc>
                <a:spcPts val="2400"/>
              </a:lnSpc>
              <a:spcBef>
                <a:spcPts val="300"/>
              </a:spcBef>
            </a:pPr>
            <a:r>
              <a:rPr lang="en-US" altLang="zh-CN" sz="2400" u="none" dirty="0">
                <a:solidFill>
                  <a:srgbClr val="CC0000"/>
                </a:solidFill>
                <a:effectLst/>
                <a:latin typeface="Times New Roman" pitchFamily="18" charset="0"/>
                <a:cs typeface="Times New Roman" pitchFamily="18" charset="0"/>
              </a:rPr>
              <a:t>         </a:t>
            </a:r>
            <a:r>
              <a:rPr lang="en-US" altLang="zh-CN" sz="2400" b="0" u="none" dirty="0" err="1">
                <a:solidFill>
                  <a:srgbClr val="CC0000"/>
                </a:solidFill>
                <a:effectLst/>
                <a:latin typeface="Times New Roman" pitchFamily="18" charset="0"/>
                <a:cs typeface="Times New Roman" pitchFamily="18" charset="0"/>
              </a:rPr>
              <a:t>NewNode</a:t>
            </a:r>
            <a:r>
              <a:rPr lang="en-US" altLang="zh-CN" sz="2400" u="none" dirty="0">
                <a:solidFill>
                  <a:srgbClr val="CC0000"/>
                </a:solidFill>
                <a:effectLst/>
                <a:latin typeface="Times New Roman" pitchFamily="18" charset="0"/>
                <a:cs typeface="Times New Roman" pitchFamily="18" charset="0"/>
              </a:rPr>
              <a:t>-&gt;</a:t>
            </a:r>
            <a:r>
              <a:rPr lang="en-US" altLang="zh-CN" sz="2400" b="0" u="none" dirty="0" err="1" smtClean="0">
                <a:solidFill>
                  <a:srgbClr val="CC0000"/>
                </a:solidFill>
                <a:effectLst/>
                <a:latin typeface="Times New Roman" pitchFamily="18" charset="0"/>
                <a:cs typeface="Times New Roman" pitchFamily="18" charset="0"/>
              </a:rPr>
              <a:t>lLink</a:t>
            </a:r>
            <a:r>
              <a:rPr lang="en-US" altLang="zh-CN" sz="2400" u="none" dirty="0" smtClean="0">
                <a:solidFill>
                  <a:srgbClr val="CC0000"/>
                </a:solidFill>
                <a:effectLst/>
                <a:latin typeface="Times New Roman" pitchFamily="18" charset="0"/>
                <a:cs typeface="Times New Roman" pitchFamily="18" charset="0"/>
              </a:rPr>
              <a:t>=</a:t>
            </a:r>
            <a:r>
              <a:rPr lang="en-US" altLang="zh-CN" sz="2400" b="0" u="none" dirty="0" smtClean="0">
                <a:solidFill>
                  <a:srgbClr val="CC0000"/>
                </a:solidFill>
                <a:effectLst/>
                <a:latin typeface="Times New Roman" pitchFamily="18" charset="0"/>
                <a:cs typeface="Times New Roman" pitchFamily="18" charset="0"/>
              </a:rPr>
              <a:t>current</a:t>
            </a:r>
            <a:r>
              <a:rPr lang="en-US" altLang="zh-CN" sz="2400" b="1" u="none" dirty="0">
                <a:solidFill>
                  <a:srgbClr val="CC0000"/>
                </a:solidFill>
                <a:effectLst/>
                <a:latin typeface="Times New Roman" pitchFamily="18" charset="0"/>
                <a:cs typeface="Times New Roman" pitchFamily="18" charset="0"/>
              </a:rPr>
              <a:t>;   </a:t>
            </a:r>
            <a:r>
              <a:rPr lang="en-US" altLang="zh-CN" sz="2400" b="1" u="none" dirty="0">
                <a:solidFill>
                  <a:srgbClr val="CC0000"/>
                </a:solidFill>
                <a:effectLst/>
                <a:latin typeface="Times New Roman" pitchFamily="18" charset="0"/>
                <a:ea typeface="仿宋_GB2312" pitchFamily="49" charset="-122"/>
                <a:cs typeface="Times New Roman" pitchFamily="18" charset="0"/>
              </a:rPr>
              <a:t>}</a:t>
            </a:r>
          </a:p>
          <a:p>
            <a:pPr>
              <a:lnSpc>
                <a:spcPts val="2400"/>
              </a:lnSpc>
              <a:spcBef>
                <a:spcPts val="300"/>
              </a:spcBef>
            </a:pPr>
            <a:r>
              <a:rPr lang="en-US" altLang="zh-CN" sz="2400" b="1" u="none" dirty="0">
                <a:solidFill>
                  <a:srgbClr val="CC0000"/>
                </a:solidFill>
                <a:effectLst/>
                <a:latin typeface="Times New Roman" pitchFamily="18" charset="0"/>
                <a:ea typeface="仿宋_GB2312" pitchFamily="49" charset="-122"/>
                <a:cs typeface="Times New Roman" pitchFamily="18" charset="0"/>
              </a:rPr>
              <a:t>     return </a:t>
            </a:r>
            <a:r>
              <a:rPr lang="en-US" altLang="zh-CN" sz="2400" u="none" dirty="0">
                <a:solidFill>
                  <a:srgbClr val="CC0000"/>
                </a:solidFill>
                <a:effectLst/>
                <a:latin typeface="Times New Roman" pitchFamily="18" charset="0"/>
                <a:ea typeface="仿宋_GB2312" pitchFamily="49" charset="-122"/>
                <a:cs typeface="Times New Roman" pitchFamily="18" charset="0"/>
              </a:rPr>
              <a:t>true</a:t>
            </a:r>
            <a:r>
              <a:rPr lang="en-US" altLang="zh-CN" sz="2400" b="1" u="none" dirty="0">
                <a:solidFill>
                  <a:srgbClr val="CC0000"/>
                </a:solidFill>
                <a:effectLst/>
                <a:latin typeface="Times New Roman" pitchFamily="18" charset="0"/>
                <a:ea typeface="仿宋_GB2312" pitchFamily="49" charset="-122"/>
                <a:cs typeface="Times New Roman" pitchFamily="18" charset="0"/>
              </a:rPr>
              <a:t>;</a:t>
            </a:r>
          </a:p>
          <a:p>
            <a:pPr>
              <a:lnSpc>
                <a:spcPts val="2400"/>
              </a:lnSpc>
              <a:spcBef>
                <a:spcPts val="300"/>
              </a:spcBef>
            </a:pPr>
            <a:r>
              <a:rPr lang="en-US" altLang="zh-CN" sz="2400" b="1" u="none" dirty="0">
                <a:solidFill>
                  <a:srgbClr val="CC0000"/>
                </a:solidFill>
                <a:effectLst/>
                <a:latin typeface="Times New Roman" pitchFamily="18" charset="0"/>
                <a:ea typeface="仿宋_GB2312" pitchFamily="49" charset="-122"/>
                <a:cs typeface="Times New Roman" pitchFamily="18" charset="0"/>
              </a:rPr>
              <a:t> }</a:t>
            </a:r>
          </a:p>
        </p:txBody>
      </p:sp>
    </p:spTree>
  </p:cSld>
  <p:clrMapOvr>
    <a:masterClrMapping/>
  </p:clrMapOvr>
  <p:transition>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19</a:t>
            </a:fld>
            <a:endParaRPr lang="en-US" altLang="zh-CN"/>
          </a:p>
        </p:txBody>
      </p:sp>
      <p:sp>
        <p:nvSpPr>
          <p:cNvPr id="3" name="Rectangle 2"/>
          <p:cNvSpPr txBox="1">
            <a:spLocks noChangeArrowheads="1"/>
          </p:cNvSpPr>
          <p:nvPr/>
        </p:nvSpPr>
        <p:spPr>
          <a:xfrm>
            <a:off x="323850" y="692150"/>
            <a:ext cx="3276600" cy="762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
                <a:srgbClr val="CC0000"/>
              </a:buClr>
              <a:buSzPct val="55000"/>
              <a:buFont typeface="Wingdings" pitchFamily="2" charset="2"/>
              <a:buChar char="n"/>
              <a:tabLst/>
              <a:defRPr/>
            </a:pPr>
            <a:r>
              <a:rPr kumimoji="0" lang="en-US" altLang="zh-CN" sz="3600" b="0"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 </a:t>
            </a:r>
            <a:r>
              <a:rPr kumimoji="0" lang="en-US" altLang="zh-CN" sz="36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n</a:t>
            </a:r>
            <a:r>
              <a:rPr kumimoji="0" lang="en-US" altLang="zh-CN" sz="3600" b="0"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 </a:t>
            </a:r>
            <a:r>
              <a:rPr kumimoji="0" lang="zh-CN" altLang="en-US" sz="36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维数组</a:t>
            </a:r>
            <a:endParaRPr kumimoji="0" lang="zh-CN" altLang="en-US" sz="66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endParaRPr>
          </a:p>
        </p:txBody>
      </p:sp>
      <p:sp>
        <p:nvSpPr>
          <p:cNvPr id="4" name="Rectangle 3"/>
          <p:cNvSpPr txBox="1">
            <a:spLocks noChangeArrowheads="1"/>
          </p:cNvSpPr>
          <p:nvPr/>
        </p:nvSpPr>
        <p:spPr>
          <a:xfrm>
            <a:off x="476250" y="1454150"/>
            <a:ext cx="8382000" cy="1905000"/>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
                <a:srgbClr val="CC3300"/>
              </a:buClr>
              <a:buSzPct val="55000"/>
              <a:buFont typeface="Wingdings" pitchFamily="2" charset="2"/>
              <a:buChar char="F"/>
              <a:tabLst/>
              <a:defRPr/>
            </a:pPr>
            <a:r>
              <a:rPr kumimoji="0" lang="en-US" altLang="zh-CN" sz="3200" b="1"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 </a:t>
            </a: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各维元素个数为</a:t>
            </a:r>
            <a:r>
              <a:rPr kumimoji="0" lang="zh-CN" altLang="en-US" sz="3200" b="0"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t</a:t>
            </a:r>
            <a:r>
              <a:rPr kumimoji="0" lang="en-US" altLang="zh-CN" sz="3200" b="1" i="0" u="none" strike="noStrike" kern="0" cap="none" spc="0" normalizeH="0" baseline="-25000" noProof="0" dirty="0" smtClean="0">
                <a:ln>
                  <a:noFill/>
                </a:ln>
                <a:solidFill>
                  <a:srgbClr val="CC3300"/>
                </a:solidFill>
                <a:effectLst/>
                <a:uLnTx/>
                <a:uFillTx/>
                <a:latin typeface="Times New Roman" pitchFamily="18" charset="0"/>
                <a:ea typeface="仿宋_GB2312" pitchFamily="49" charset="-122"/>
                <a:cs typeface="Times New Roman" pitchFamily="18" charset="0"/>
              </a:rPr>
              <a:t>1</a:t>
            </a:r>
            <a:r>
              <a:rPr kumimoji="0" lang="en-US" altLang="zh-CN" sz="32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t</a:t>
            </a:r>
            <a:r>
              <a:rPr kumimoji="0" lang="en-US" altLang="zh-CN" sz="3200" b="1" i="0" u="none" strike="noStrike" kern="0" cap="none" spc="0" normalizeH="0" baseline="-25000" noProof="0" dirty="0" smtClean="0">
                <a:ln>
                  <a:noFill/>
                </a:ln>
                <a:solidFill>
                  <a:srgbClr val="CC3300"/>
                </a:solidFill>
                <a:effectLst/>
                <a:uLnTx/>
                <a:uFillTx/>
                <a:latin typeface="Times New Roman" pitchFamily="18" charset="0"/>
                <a:ea typeface="仿宋_GB2312" pitchFamily="49" charset="-122"/>
                <a:cs typeface="Times New Roman" pitchFamily="18" charset="0"/>
              </a:rPr>
              <a:t>2</a:t>
            </a:r>
            <a:r>
              <a:rPr kumimoji="0" lang="en-US" altLang="zh-CN" sz="32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t</a:t>
            </a:r>
            <a:r>
              <a:rPr kumimoji="0" lang="en-US" altLang="zh-CN" sz="3200" b="1" i="0" u="none" strike="noStrike" kern="0" cap="none" spc="0" normalizeH="0" baseline="-25000" noProof="0" dirty="0" smtClean="0">
                <a:ln>
                  <a:noFill/>
                </a:ln>
                <a:solidFill>
                  <a:srgbClr val="CC3300"/>
                </a:solidFill>
                <a:effectLst/>
                <a:uLnTx/>
                <a:uFillTx/>
                <a:latin typeface="Times New Roman" pitchFamily="18" charset="0"/>
                <a:ea typeface="仿宋_GB2312" pitchFamily="49" charset="-122"/>
                <a:cs typeface="Times New Roman" pitchFamily="18" charset="0"/>
              </a:rPr>
              <a:t>3</a:t>
            </a:r>
            <a:r>
              <a:rPr kumimoji="0" lang="en-US" altLang="zh-CN" sz="32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a:t>
            </a:r>
            <a:r>
              <a:rPr kumimoji="0" lang="en-US" altLang="zh-CN" sz="32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err="1" smtClean="0">
                <a:ln>
                  <a:noFill/>
                </a:ln>
                <a:solidFill>
                  <a:srgbClr val="CC3300"/>
                </a:solidFill>
                <a:effectLst/>
                <a:uLnTx/>
                <a:uFillTx/>
                <a:latin typeface="Times New Roman" pitchFamily="18" charset="0"/>
                <a:ea typeface="仿宋_GB2312" pitchFamily="49" charset="-122"/>
                <a:cs typeface="Times New Roman" pitchFamily="18" charset="0"/>
              </a:rPr>
              <a:t>t</a:t>
            </a:r>
            <a:r>
              <a:rPr kumimoji="0" lang="en-US" altLang="zh-CN" sz="3200" b="1" i="1" u="none" strike="noStrike" kern="0" cap="none" spc="0" normalizeH="0" baseline="-25000" noProof="0" dirty="0" err="1" smtClean="0">
                <a:ln>
                  <a:noFill/>
                </a:ln>
                <a:solidFill>
                  <a:srgbClr val="CC3300"/>
                </a:solidFill>
                <a:effectLst/>
                <a:uLnTx/>
                <a:uFillTx/>
                <a:latin typeface="Times New Roman" pitchFamily="18" charset="0"/>
                <a:ea typeface="仿宋_GB2312" pitchFamily="49" charset="-122"/>
                <a:cs typeface="Times New Roman" pitchFamily="18" charset="0"/>
              </a:rPr>
              <a:t>n</a:t>
            </a:r>
            <a:r>
              <a:rPr kumimoji="0" lang="zh-CN" altLang="en-US" sz="3200" b="1" i="0" u="none" strike="noStrike" kern="0" cap="none" spc="0" normalizeH="0" baseline="-25000" noProof="0" dirty="0" smtClean="0">
                <a:ln>
                  <a:noFill/>
                </a:ln>
                <a:solidFill>
                  <a:srgbClr val="000099"/>
                </a:solidFill>
                <a:effectLst/>
                <a:uLnTx/>
                <a:uFillTx/>
                <a:latin typeface="Times New Roman" pitchFamily="18" charset="0"/>
                <a:ea typeface="仿宋_GB2312" pitchFamily="49" charset="-122"/>
                <a:cs typeface="Times New Roman" pitchFamily="18" charset="0"/>
              </a:rPr>
              <a:t>。</a:t>
            </a:r>
          </a:p>
          <a:p>
            <a:pPr marL="742950" marR="0" lvl="1" indent="-285750" algn="l" defTabSz="914400" rtl="0" eaLnBrk="1" fontAlgn="base" latinLnBrk="0" hangingPunct="1">
              <a:lnSpc>
                <a:spcPct val="100000"/>
              </a:lnSpc>
              <a:spcBef>
                <a:spcPct val="20000"/>
              </a:spcBef>
              <a:spcAft>
                <a:spcPct val="0"/>
              </a:spcAft>
              <a:buClr>
                <a:srgbClr val="CC3300"/>
              </a:buClr>
              <a:buSzPct val="55000"/>
              <a:buFont typeface="Wingdings" pitchFamily="2" charset="2"/>
              <a:buChar char="F"/>
              <a:tabLst/>
              <a:defRPr/>
            </a:pP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下标为</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i</a:t>
            </a:r>
            <a:r>
              <a:rPr kumimoji="0" lang="en-US" altLang="zh-CN" sz="3200" b="1" i="0" u="none" strike="noStrike" kern="0" cap="none" spc="0" normalizeH="0" baseline="-25000" noProof="0" dirty="0" smtClean="0">
                <a:ln>
                  <a:noFill/>
                </a:ln>
                <a:solidFill>
                  <a:srgbClr val="CC3300"/>
                </a:solidFill>
                <a:effectLst/>
                <a:uLnTx/>
                <a:uFillTx/>
                <a:latin typeface="Times New Roman" pitchFamily="18" charset="0"/>
                <a:ea typeface="仿宋_GB2312" pitchFamily="49" charset="-122"/>
                <a:cs typeface="Times New Roman" pitchFamily="18" charset="0"/>
              </a:rPr>
              <a:t>1</a:t>
            </a:r>
            <a:r>
              <a:rPr kumimoji="0" lang="en-US" altLang="zh-CN" sz="32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i</a:t>
            </a:r>
            <a:r>
              <a:rPr kumimoji="0" lang="en-US" altLang="zh-CN" sz="3200" b="1" i="0" u="none" strike="noStrike" kern="0" cap="none" spc="0" normalizeH="0" baseline="-25000" noProof="0" dirty="0" smtClean="0">
                <a:ln>
                  <a:noFill/>
                </a:ln>
                <a:solidFill>
                  <a:srgbClr val="CC3300"/>
                </a:solidFill>
                <a:effectLst/>
                <a:uLnTx/>
                <a:uFillTx/>
                <a:latin typeface="Times New Roman" pitchFamily="18" charset="0"/>
                <a:ea typeface="仿宋_GB2312" pitchFamily="49" charset="-122"/>
                <a:cs typeface="Times New Roman" pitchFamily="18" charset="0"/>
              </a:rPr>
              <a:t>2</a:t>
            </a:r>
            <a:r>
              <a:rPr kumimoji="0" lang="en-US" altLang="zh-CN" sz="32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i</a:t>
            </a:r>
            <a:r>
              <a:rPr kumimoji="0" lang="en-US" altLang="zh-CN" sz="3200" b="1" i="0" u="none" strike="noStrike" kern="0" cap="none" spc="0" normalizeH="0" baseline="-25000" noProof="0" dirty="0" smtClean="0">
                <a:ln>
                  <a:noFill/>
                </a:ln>
                <a:solidFill>
                  <a:srgbClr val="CC3300"/>
                </a:solidFill>
                <a:effectLst/>
                <a:uLnTx/>
                <a:uFillTx/>
                <a:latin typeface="Times New Roman" pitchFamily="18" charset="0"/>
                <a:ea typeface="仿宋_GB2312" pitchFamily="49" charset="-122"/>
                <a:cs typeface="Times New Roman" pitchFamily="18" charset="0"/>
              </a:rPr>
              <a:t>3</a:t>
            </a:r>
            <a:r>
              <a:rPr kumimoji="0" lang="en-US" altLang="zh-CN" sz="32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a:t>
            </a:r>
            <a:r>
              <a:rPr kumimoji="0" lang="en-US" altLang="zh-CN" sz="32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i</a:t>
            </a:r>
            <a:r>
              <a:rPr kumimoji="0" lang="en-US" altLang="zh-CN" sz="3200" b="1" i="1" u="none" strike="noStrike" kern="0" cap="none" spc="0" normalizeH="0" baseline="-25000" noProof="0" dirty="0" smtClean="0">
                <a:ln>
                  <a:noFill/>
                </a:ln>
                <a:solidFill>
                  <a:srgbClr val="CC3300"/>
                </a:solidFill>
                <a:effectLst/>
                <a:uLnTx/>
                <a:uFillTx/>
                <a:latin typeface="Times New Roman" pitchFamily="18" charset="0"/>
                <a:ea typeface="仿宋_GB2312" pitchFamily="49" charset="-122"/>
                <a:cs typeface="Times New Roman" pitchFamily="18" charset="0"/>
              </a:rPr>
              <a:t>n</a:t>
            </a: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的数组元素的 </a:t>
            </a:r>
          </a:p>
          <a:p>
            <a:pPr marL="742950" marR="0" lvl="1" indent="-285750" algn="l" defTabSz="914400" rtl="0" eaLnBrk="1" fontAlgn="base" latinLnBrk="0" hangingPunct="1">
              <a:lnSpc>
                <a:spcPct val="100000"/>
              </a:lnSpc>
              <a:spcBef>
                <a:spcPct val="20000"/>
              </a:spcBef>
              <a:spcAft>
                <a:spcPct val="0"/>
              </a:spcAft>
              <a:buClr>
                <a:srgbClr val="CC3300"/>
              </a:buClr>
              <a:buSzPct val="55000"/>
              <a:buFont typeface="Wingdings" pitchFamily="2" charset="2"/>
              <a:buNone/>
              <a:tabLst/>
              <a:defRPr/>
            </a:pP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存储地址： </a:t>
            </a:r>
            <a:endParaRPr kumimoji="0" lang="zh-CN" altLang="en-US" sz="3200" b="0"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endParaRPr>
          </a:p>
        </p:txBody>
      </p:sp>
      <p:graphicFrame>
        <p:nvGraphicFramePr>
          <p:cNvPr id="5" name="Object 4"/>
          <p:cNvGraphicFramePr>
            <a:graphicFrameLocks noChangeAspect="1"/>
          </p:cNvGraphicFramePr>
          <p:nvPr/>
        </p:nvGraphicFramePr>
        <p:xfrm>
          <a:off x="1054100" y="4969270"/>
          <a:ext cx="5894164" cy="1198168"/>
        </p:xfrm>
        <a:graphic>
          <a:graphicData uri="http://schemas.openxmlformats.org/presentationml/2006/ole">
            <p:oleObj spid="_x0000_s565250" name="公式" r:id="rId3" imgW="2082600" imgH="457200" progId="Equation.3">
              <p:embed/>
            </p:oleObj>
          </a:graphicData>
        </a:graphic>
      </p:graphicFrame>
      <p:sp>
        <p:nvSpPr>
          <p:cNvPr id="6" name="Text Box 6"/>
          <p:cNvSpPr txBox="1">
            <a:spLocks noChangeArrowheads="1"/>
          </p:cNvSpPr>
          <p:nvPr/>
        </p:nvSpPr>
        <p:spPr bwMode="auto">
          <a:xfrm>
            <a:off x="1476375" y="3213100"/>
            <a:ext cx="6304931" cy="1914370"/>
          </a:xfrm>
          <a:prstGeom prst="rect">
            <a:avLst/>
          </a:prstGeom>
          <a:noFill/>
          <a:ln w="9525">
            <a:noFill/>
            <a:miter lim="800000"/>
            <a:headEnd/>
            <a:tailEnd/>
          </a:ln>
        </p:spPr>
        <p:txBody>
          <a:bodyPr wrap="none">
            <a:spAutoFit/>
          </a:bodyPr>
          <a:lstStyle/>
          <a:p>
            <a:pPr>
              <a:lnSpc>
                <a:spcPct val="110000"/>
              </a:lnSpc>
              <a:defRPr/>
            </a:pPr>
            <a:r>
              <a:rPr lang="en-US" altLang="zh-CN" sz="3200" b="1" u="none" dirty="0" smtClean="0">
                <a:solidFill>
                  <a:srgbClr val="FF3300"/>
                </a:solidFill>
                <a:effectLst/>
                <a:latin typeface="Times New Roman" pitchFamily="18" charset="0"/>
                <a:cs typeface="Times New Roman" pitchFamily="18" charset="0"/>
              </a:rPr>
              <a:t>LOC(</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i</a:t>
            </a:r>
            <a:r>
              <a:rPr lang="en-US" altLang="zh-CN" sz="3200" b="1" u="none" baseline="-25000" dirty="0" smtClean="0">
                <a:solidFill>
                  <a:srgbClr val="FF3300"/>
                </a:solidFill>
                <a:effectLst/>
                <a:latin typeface="Times New Roman" pitchFamily="18" charset="0"/>
                <a:ea typeface="仿宋_GB2312" pitchFamily="49" charset="-122"/>
                <a:cs typeface="Times New Roman" pitchFamily="18" charset="0"/>
              </a:rPr>
              <a:t>1</a:t>
            </a:r>
            <a:r>
              <a:rPr lang="en-US" altLang="zh-CN" sz="3200" b="1" u="none" dirty="0">
                <a:solidFill>
                  <a:srgbClr val="FF3300"/>
                </a:solidFill>
                <a:effectLst/>
                <a:latin typeface="Times New Roman" pitchFamily="18" charset="0"/>
                <a:ea typeface="仿宋_GB2312" pitchFamily="49" charset="-122"/>
                <a:cs typeface="Times New Roman" pitchFamily="18" charset="0"/>
              </a:rPr>
              <a:t>, </a:t>
            </a:r>
            <a:r>
              <a:rPr lang="en-US" altLang="zh-CN" sz="3200" b="1" i="1" u="none" dirty="0">
                <a:solidFill>
                  <a:srgbClr val="FF3300"/>
                </a:solidFill>
                <a:effectLst/>
                <a:latin typeface="Times New Roman" pitchFamily="18" charset="0"/>
                <a:ea typeface="仿宋_GB2312" pitchFamily="49" charset="-122"/>
                <a:cs typeface="Times New Roman" pitchFamily="18" charset="0"/>
              </a:rPr>
              <a:t>i</a:t>
            </a:r>
            <a:r>
              <a:rPr lang="en-US" altLang="zh-CN" sz="3200" b="1" u="none" baseline="-25000" dirty="0">
                <a:solidFill>
                  <a:srgbClr val="FF3300"/>
                </a:solidFill>
                <a:effectLst/>
                <a:latin typeface="Times New Roman" pitchFamily="18" charset="0"/>
                <a:ea typeface="仿宋_GB2312" pitchFamily="49" charset="-122"/>
                <a:cs typeface="Times New Roman" pitchFamily="18" charset="0"/>
              </a:rPr>
              <a:t>2</a:t>
            </a:r>
            <a:r>
              <a:rPr lang="en-US" altLang="zh-CN" sz="3200" b="1" u="none" dirty="0">
                <a:solidFill>
                  <a:srgbClr val="FF3300"/>
                </a:solidFill>
                <a:effectLst/>
                <a:latin typeface="Times New Roman" pitchFamily="18" charset="0"/>
                <a:ea typeface="仿宋_GB2312" pitchFamily="49" charset="-122"/>
                <a:cs typeface="Times New Roman" pitchFamily="18" charset="0"/>
              </a:rPr>
              <a:t>, </a:t>
            </a:r>
            <a:r>
              <a:rPr lang="en-US" altLang="zh-CN" sz="3200" b="1" i="1" u="none" dirty="0">
                <a:solidFill>
                  <a:srgbClr val="FF3300"/>
                </a:solidFill>
                <a:effectLst/>
                <a:latin typeface="Times New Roman" pitchFamily="18" charset="0"/>
                <a:ea typeface="仿宋_GB2312" pitchFamily="49" charset="-122"/>
                <a:cs typeface="Times New Roman" pitchFamily="18" charset="0"/>
              </a:rPr>
              <a:t>…</a:t>
            </a:r>
            <a:r>
              <a:rPr lang="en-US" altLang="zh-CN" sz="3200" b="1" u="none" dirty="0">
                <a:solidFill>
                  <a:srgbClr val="FF3300"/>
                </a:solidFill>
                <a:effectLst/>
                <a:latin typeface="Times New Roman" pitchFamily="18" charset="0"/>
                <a:ea typeface="仿宋_GB2312" pitchFamily="49" charset="-122"/>
                <a:cs typeface="Times New Roman" pitchFamily="18" charset="0"/>
              </a:rPr>
              <a:t>, </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i</a:t>
            </a:r>
            <a:r>
              <a:rPr lang="en-US" altLang="zh-CN" sz="3200" b="1" i="1" u="none" baseline="-25000" dirty="0" smtClean="0">
                <a:solidFill>
                  <a:srgbClr val="FF3300"/>
                </a:solidFill>
                <a:effectLst/>
                <a:latin typeface="Times New Roman" pitchFamily="18" charset="0"/>
                <a:ea typeface="仿宋_GB2312" pitchFamily="49" charset="-122"/>
                <a:cs typeface="Times New Roman" pitchFamily="18" charset="0"/>
              </a:rPr>
              <a:t>n</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u="none" dirty="0" smtClean="0">
                <a:solidFill>
                  <a:srgbClr val="FF0000"/>
                </a:solidFill>
                <a:effectLst/>
                <a:latin typeface="Times New Roman" pitchFamily="18" charset="0"/>
                <a:cs typeface="Times New Roman" pitchFamily="18" charset="0"/>
              </a:rPr>
              <a:t>&amp;</a:t>
            </a:r>
            <a:r>
              <a:rPr lang="en-US" altLang="zh-CN" i="1" u="none" dirty="0" smtClean="0">
                <a:solidFill>
                  <a:srgbClr val="FF0000"/>
                </a:solidFill>
                <a:effectLst/>
                <a:latin typeface="Times New Roman" pitchFamily="18" charset="0"/>
                <a:cs typeface="Times New Roman" pitchFamily="18" charset="0"/>
              </a:rPr>
              <a:t>a</a:t>
            </a:r>
            <a:r>
              <a:rPr lang="en-US" altLang="zh-CN" u="none" dirty="0" smtClean="0">
                <a:solidFill>
                  <a:srgbClr val="FF0000"/>
                </a:solidFill>
                <a:effectLst/>
                <a:latin typeface="Times New Roman" pitchFamily="18" charset="0"/>
                <a:cs typeface="Times New Roman" pitchFamily="18" charset="0"/>
              </a:rPr>
              <a:t>[0][0]…[0]</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 </a:t>
            </a:r>
            <a:endParaRPr lang="en-US" altLang="zh-CN" sz="3200" b="1" u="none" dirty="0">
              <a:solidFill>
                <a:srgbClr val="FF3300"/>
              </a:solidFill>
              <a:effectLst/>
              <a:latin typeface="Times New Roman" pitchFamily="18" charset="0"/>
              <a:ea typeface="仿宋_GB2312" pitchFamily="49" charset="-122"/>
              <a:cs typeface="Times New Roman" pitchFamily="18" charset="0"/>
            </a:endParaRPr>
          </a:p>
          <a:p>
            <a:pPr>
              <a:lnSpc>
                <a:spcPct val="110000"/>
              </a:lnSpc>
              <a:defRPr/>
            </a:pPr>
            <a:r>
              <a:rPr lang="en-US" altLang="zh-CN" sz="3200" b="1" u="none" dirty="0">
                <a:solidFill>
                  <a:srgbClr val="FF3300"/>
                </a:solidFill>
                <a:effectLst/>
                <a:latin typeface="Times New Roman" pitchFamily="18" charset="0"/>
                <a:ea typeface="仿宋_GB2312" pitchFamily="49" charset="-122"/>
                <a:cs typeface="Times New Roman" pitchFamily="18" charset="0"/>
              </a:rPr>
              <a:t>  </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i</a:t>
            </a:r>
            <a:r>
              <a:rPr lang="en-US" altLang="zh-CN" sz="3200" b="1" u="none" baseline="-25000" dirty="0" smtClean="0">
                <a:solidFill>
                  <a:srgbClr val="FF3300"/>
                </a:solidFill>
                <a:effectLst/>
                <a:latin typeface="Times New Roman" pitchFamily="18" charset="0"/>
                <a:ea typeface="仿宋_GB2312" pitchFamily="49" charset="-122"/>
                <a:cs typeface="Times New Roman" pitchFamily="18" charset="0"/>
              </a:rPr>
              <a:t>1</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t</a:t>
            </a:r>
            <a:r>
              <a:rPr lang="en-US" altLang="zh-CN" sz="3200" b="1" u="none" baseline="-25000" dirty="0" smtClean="0">
                <a:solidFill>
                  <a:srgbClr val="FF3300"/>
                </a:solidFill>
                <a:effectLst/>
                <a:latin typeface="Times New Roman" pitchFamily="18" charset="0"/>
                <a:ea typeface="仿宋_GB2312" pitchFamily="49" charset="-122"/>
                <a:cs typeface="Times New Roman" pitchFamily="18" charset="0"/>
              </a:rPr>
              <a:t>2</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t</a:t>
            </a:r>
            <a:r>
              <a:rPr lang="en-US" altLang="zh-CN" sz="3200" b="1" u="none" baseline="-25000" dirty="0" smtClean="0">
                <a:solidFill>
                  <a:srgbClr val="FF3300"/>
                </a:solidFill>
                <a:effectLst/>
                <a:latin typeface="Times New Roman" pitchFamily="18" charset="0"/>
                <a:ea typeface="仿宋_GB2312" pitchFamily="49" charset="-122"/>
                <a:cs typeface="Times New Roman" pitchFamily="18" charset="0"/>
              </a:rPr>
              <a:t>3</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t</a:t>
            </a:r>
            <a:r>
              <a:rPr lang="en-US" altLang="zh-CN" sz="3200" b="1" i="1" u="none" baseline="-25000" dirty="0" smtClean="0">
                <a:solidFill>
                  <a:srgbClr val="FF3300"/>
                </a:solidFill>
                <a:effectLst/>
                <a:latin typeface="Times New Roman" pitchFamily="18" charset="0"/>
                <a:ea typeface="仿宋_GB2312" pitchFamily="49" charset="-122"/>
                <a:cs typeface="Times New Roman" pitchFamily="18" charset="0"/>
              </a:rPr>
              <a:t>n</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+i</a:t>
            </a:r>
            <a:r>
              <a:rPr lang="en-US" altLang="zh-CN" sz="3200" b="1" u="none" baseline="-25000" dirty="0" smtClean="0">
                <a:solidFill>
                  <a:srgbClr val="FF3300"/>
                </a:solidFill>
                <a:effectLst/>
                <a:latin typeface="Times New Roman" pitchFamily="18" charset="0"/>
                <a:ea typeface="仿宋_GB2312" pitchFamily="49" charset="-122"/>
                <a:cs typeface="Times New Roman" pitchFamily="18" charset="0"/>
              </a:rPr>
              <a:t>2</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t</a:t>
            </a:r>
            <a:r>
              <a:rPr lang="en-US" altLang="zh-CN" sz="3200" b="1" u="none" baseline="-25000" dirty="0" smtClean="0">
                <a:solidFill>
                  <a:srgbClr val="FF3300"/>
                </a:solidFill>
                <a:effectLst/>
                <a:latin typeface="Times New Roman" pitchFamily="18" charset="0"/>
                <a:ea typeface="仿宋_GB2312" pitchFamily="49" charset="-122"/>
                <a:cs typeface="Times New Roman" pitchFamily="18" charset="0"/>
              </a:rPr>
              <a:t>3</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t</a:t>
            </a:r>
            <a:r>
              <a:rPr lang="en-US" altLang="zh-CN" sz="3200" b="1" u="none" baseline="-25000" dirty="0" smtClean="0">
                <a:solidFill>
                  <a:srgbClr val="FF3300"/>
                </a:solidFill>
                <a:effectLst/>
                <a:latin typeface="Times New Roman" pitchFamily="18" charset="0"/>
                <a:ea typeface="仿宋_GB2312" pitchFamily="49" charset="-122"/>
                <a:cs typeface="Times New Roman" pitchFamily="18" charset="0"/>
              </a:rPr>
              <a:t>4</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err="1" smtClean="0">
                <a:solidFill>
                  <a:srgbClr val="FF3300"/>
                </a:solidFill>
                <a:effectLst/>
                <a:latin typeface="Times New Roman" pitchFamily="18" charset="0"/>
                <a:ea typeface="仿宋_GB2312" pitchFamily="49" charset="-122"/>
                <a:cs typeface="Times New Roman" pitchFamily="18" charset="0"/>
              </a:rPr>
              <a:t>t</a:t>
            </a:r>
            <a:r>
              <a:rPr lang="en-US" altLang="zh-CN" sz="3200" b="1" i="1" u="none" baseline="-25000" dirty="0" err="1" smtClean="0">
                <a:solidFill>
                  <a:srgbClr val="FF3300"/>
                </a:solidFill>
                <a:effectLst/>
                <a:latin typeface="Times New Roman" pitchFamily="18" charset="0"/>
                <a:ea typeface="仿宋_GB2312" pitchFamily="49" charset="-122"/>
                <a:cs typeface="Times New Roman" pitchFamily="18" charset="0"/>
              </a:rPr>
              <a:t>n</a:t>
            </a:r>
            <a:endParaRPr lang="en-US" altLang="zh-CN" sz="3200" b="1" i="1" u="none" dirty="0">
              <a:solidFill>
                <a:srgbClr val="FF3300"/>
              </a:solidFill>
              <a:effectLst/>
              <a:latin typeface="Times New Roman" pitchFamily="18" charset="0"/>
              <a:ea typeface="仿宋_GB2312" pitchFamily="49" charset="-122"/>
              <a:cs typeface="Times New Roman" pitchFamily="18" charset="0"/>
            </a:endParaRPr>
          </a:p>
          <a:p>
            <a:pPr>
              <a:lnSpc>
                <a:spcPct val="110000"/>
              </a:lnSpc>
              <a:defRPr/>
            </a:pPr>
            <a:r>
              <a:rPr lang="en-US" altLang="zh-CN" sz="3200" b="1" i="1" u="none" dirty="0">
                <a:solidFill>
                  <a:srgbClr val="FF3300"/>
                </a:solidFill>
                <a:effectLst/>
                <a:latin typeface="Times New Roman" pitchFamily="18" charset="0"/>
                <a:ea typeface="仿宋_GB2312" pitchFamily="49" charset="-122"/>
                <a:cs typeface="Times New Roman" pitchFamily="18" charset="0"/>
              </a:rPr>
              <a:t>    </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+……+i</a:t>
            </a:r>
            <a:r>
              <a:rPr lang="en-US" altLang="zh-CN" sz="3200" b="1" i="1" u="none" baseline="-25000" dirty="0" smtClean="0">
                <a:solidFill>
                  <a:srgbClr val="FF3300"/>
                </a:solidFill>
                <a:effectLst/>
                <a:latin typeface="Times New Roman" pitchFamily="18" charset="0"/>
                <a:ea typeface="仿宋_GB2312" pitchFamily="49" charset="-122"/>
                <a:cs typeface="Times New Roman" pitchFamily="18" charset="0"/>
              </a:rPr>
              <a:t>n</a:t>
            </a:r>
            <a:r>
              <a:rPr lang="en-US" altLang="zh-CN" sz="3200" b="1" u="none" baseline="-25000" dirty="0" smtClean="0">
                <a:solidFill>
                  <a:srgbClr val="FF3300"/>
                </a:solidFill>
                <a:effectLst/>
                <a:latin typeface="Times New Roman" pitchFamily="18" charset="0"/>
                <a:ea typeface="仿宋_GB2312" pitchFamily="49" charset="-122"/>
                <a:cs typeface="Times New Roman" pitchFamily="18" charset="0"/>
              </a:rPr>
              <a:t>-1</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err="1" smtClean="0">
                <a:solidFill>
                  <a:srgbClr val="FF3300"/>
                </a:solidFill>
                <a:effectLst/>
                <a:latin typeface="Times New Roman" pitchFamily="18" charset="0"/>
                <a:ea typeface="仿宋_GB2312" pitchFamily="49" charset="-122"/>
                <a:cs typeface="Times New Roman" pitchFamily="18" charset="0"/>
              </a:rPr>
              <a:t>t</a:t>
            </a:r>
            <a:r>
              <a:rPr lang="en-US" altLang="zh-CN" sz="3200" b="1" i="1" u="none" baseline="-25000" dirty="0" err="1" smtClean="0">
                <a:solidFill>
                  <a:srgbClr val="FF3300"/>
                </a:solidFill>
                <a:effectLst/>
                <a:latin typeface="Times New Roman" pitchFamily="18" charset="0"/>
                <a:ea typeface="仿宋_GB2312" pitchFamily="49" charset="-122"/>
                <a:cs typeface="Times New Roman" pitchFamily="18" charset="0"/>
              </a:rPr>
              <a:t>n</a:t>
            </a:r>
            <a:r>
              <a:rPr lang="en-US" altLang="zh-CN" sz="3200" b="1" i="1" u="none" dirty="0" err="1" smtClean="0">
                <a:solidFill>
                  <a:srgbClr val="FF3300"/>
                </a:solidFill>
                <a:effectLst/>
                <a:latin typeface="Times New Roman" pitchFamily="18" charset="0"/>
                <a:ea typeface="仿宋_GB2312" pitchFamily="49" charset="-122"/>
                <a:cs typeface="Times New Roman" pitchFamily="18" charset="0"/>
              </a:rPr>
              <a:t>+i</a:t>
            </a:r>
            <a:r>
              <a:rPr lang="en-US" altLang="zh-CN" sz="3200" b="1" i="1" u="none" baseline="-25000" dirty="0" err="1" smtClean="0">
                <a:solidFill>
                  <a:srgbClr val="FF3300"/>
                </a:solidFill>
                <a:effectLst/>
                <a:latin typeface="Times New Roman" pitchFamily="18" charset="0"/>
                <a:ea typeface="仿宋_GB2312" pitchFamily="49" charset="-122"/>
                <a:cs typeface="Times New Roman" pitchFamily="18" charset="0"/>
              </a:rPr>
              <a:t>n</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s </a:t>
            </a:r>
            <a:r>
              <a:rPr lang="en-US" altLang="zh-CN" sz="3200" b="1" u="none" dirty="0" smtClean="0">
                <a:effectLst/>
                <a:latin typeface="Times New Roman" pitchFamily="18" charset="0"/>
                <a:ea typeface="仿宋_GB2312" pitchFamily="49" charset="-122"/>
                <a:cs typeface="Times New Roman" pitchFamily="18" charset="0"/>
              </a:rPr>
              <a:t> </a:t>
            </a:r>
            <a:endParaRPr lang="en-US" altLang="zh-CN" sz="3200" b="1" u="none" dirty="0">
              <a:effectLst/>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lide(fromBottom)">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190</a:t>
            </a:fld>
            <a:endParaRPr lang="en-US" altLang="zh-CN"/>
          </a:p>
        </p:txBody>
      </p:sp>
      <p:sp>
        <p:nvSpPr>
          <p:cNvPr id="3" name="Text Box 4"/>
          <p:cNvSpPr txBox="1">
            <a:spLocks noChangeArrowheads="1"/>
          </p:cNvSpPr>
          <p:nvPr/>
        </p:nvSpPr>
        <p:spPr bwMode="auto">
          <a:xfrm>
            <a:off x="439738" y="2700338"/>
            <a:ext cx="1462412" cy="606491"/>
          </a:xfrm>
          <a:prstGeom prst="rect">
            <a:avLst/>
          </a:prstGeom>
          <a:noFill/>
          <a:ln w="9525">
            <a:noFill/>
            <a:miter lim="800000"/>
            <a:headEnd/>
            <a:tailEnd/>
          </a:ln>
        </p:spPr>
        <p:txBody>
          <a:bodyPr wrap="none" lIns="112947" tIns="56473" rIns="112947" bIns="56473">
            <a:spAutoFit/>
          </a:bodyPr>
          <a:lstStyle/>
          <a:p>
            <a:pPr defTabSz="1128713"/>
            <a:r>
              <a:rPr lang="zh-CN" altLang="en-US" sz="3200" b="1" u="none" dirty="0">
                <a:solidFill>
                  <a:srgbClr val="000099"/>
                </a:solidFill>
                <a:effectLst/>
                <a:latin typeface="Times New Roman" pitchFamily="18" charset="0"/>
                <a:cs typeface="Times New Roman" pitchFamily="18" charset="0"/>
              </a:rPr>
              <a:t>删除</a:t>
            </a:r>
            <a:r>
              <a:rPr lang="en-US" altLang="zh-CN" sz="3200" b="1" u="none" dirty="0">
                <a:solidFill>
                  <a:srgbClr val="000099"/>
                </a:solidFill>
                <a:effectLst/>
                <a:latin typeface="Times New Roman" pitchFamily="18" charset="0"/>
                <a:cs typeface="Times New Roman" pitchFamily="18" charset="0"/>
              </a:rPr>
              <a:t>48</a:t>
            </a:r>
            <a:endParaRPr lang="en-US" altLang="zh-CN" sz="3000" u="none" dirty="0">
              <a:solidFill>
                <a:srgbClr val="000099"/>
              </a:solidFill>
              <a:effectLst/>
              <a:latin typeface="Times New Roman" pitchFamily="18" charset="0"/>
              <a:cs typeface="Times New Roman" pitchFamily="18" charset="0"/>
            </a:endParaRPr>
          </a:p>
        </p:txBody>
      </p:sp>
      <p:sp>
        <p:nvSpPr>
          <p:cNvPr id="4" name="Text Box 5"/>
          <p:cNvSpPr txBox="1">
            <a:spLocks noChangeArrowheads="1"/>
          </p:cNvSpPr>
          <p:nvPr/>
        </p:nvSpPr>
        <p:spPr bwMode="auto">
          <a:xfrm>
            <a:off x="1187450" y="836613"/>
            <a:ext cx="5961063" cy="601662"/>
          </a:xfrm>
          <a:prstGeom prst="rect">
            <a:avLst/>
          </a:prstGeom>
          <a:noFill/>
          <a:ln w="9525">
            <a:noFill/>
            <a:miter lim="800000"/>
            <a:headEnd/>
            <a:tailEnd/>
          </a:ln>
        </p:spPr>
        <p:txBody>
          <a:bodyPr lIns="112947" tIns="56473" rIns="112947" bIns="56473">
            <a:spAutoFit/>
          </a:bodyPr>
          <a:lstStyle/>
          <a:p>
            <a:pPr algn="ctr" defTabSz="1128713"/>
            <a:r>
              <a:rPr lang="zh-CN" altLang="en-US" sz="3200" b="1" u="none" dirty="0">
                <a:solidFill>
                  <a:schemeClr val="hlink"/>
                </a:solidFill>
                <a:latin typeface="Times New Roman" pitchFamily="18" charset="0"/>
                <a:ea typeface="仿宋_GB2312" pitchFamily="49" charset="-122"/>
                <a:cs typeface="Times New Roman" pitchFamily="18" charset="0"/>
              </a:rPr>
              <a:t>双向循环链表的删除算法</a:t>
            </a:r>
            <a:endParaRPr lang="zh-CN" altLang="en-US" sz="3200" u="none" dirty="0">
              <a:latin typeface="Times New Roman" pitchFamily="18" charset="0"/>
              <a:cs typeface="Times New Roman" pitchFamily="18" charset="0"/>
            </a:endParaRPr>
          </a:p>
        </p:txBody>
      </p:sp>
      <p:sp>
        <p:nvSpPr>
          <p:cNvPr id="5" name="Rectangle 6" descr="白色大理石"/>
          <p:cNvSpPr>
            <a:spLocks noChangeArrowheads="1"/>
          </p:cNvSpPr>
          <p:nvPr/>
        </p:nvSpPr>
        <p:spPr bwMode="auto">
          <a:xfrm>
            <a:off x="1662113" y="1979613"/>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6" name="Line 7"/>
          <p:cNvSpPr>
            <a:spLocks noChangeShapeType="1"/>
          </p:cNvSpPr>
          <p:nvPr/>
        </p:nvSpPr>
        <p:spPr bwMode="auto">
          <a:xfrm>
            <a:off x="1890713" y="1979613"/>
            <a:ext cx="0" cy="4572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 name="Line 8"/>
          <p:cNvSpPr>
            <a:spLocks noChangeShapeType="1"/>
          </p:cNvSpPr>
          <p:nvPr/>
        </p:nvSpPr>
        <p:spPr bwMode="auto">
          <a:xfrm>
            <a:off x="2271713" y="19796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 name="Line 9"/>
          <p:cNvSpPr>
            <a:spLocks noChangeShapeType="1"/>
          </p:cNvSpPr>
          <p:nvPr/>
        </p:nvSpPr>
        <p:spPr bwMode="auto">
          <a:xfrm flipV="1">
            <a:off x="1890713" y="18272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 name="Line 10"/>
          <p:cNvSpPr>
            <a:spLocks noChangeShapeType="1"/>
          </p:cNvSpPr>
          <p:nvPr/>
        </p:nvSpPr>
        <p:spPr bwMode="auto">
          <a:xfrm flipV="1">
            <a:off x="2271713" y="18272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1890713" y="19796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1" name="Rectangle 12" descr="白色大理石"/>
          <p:cNvSpPr>
            <a:spLocks noChangeArrowheads="1"/>
          </p:cNvSpPr>
          <p:nvPr/>
        </p:nvSpPr>
        <p:spPr bwMode="auto">
          <a:xfrm>
            <a:off x="2881313" y="1979613"/>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12" name="Line 13"/>
          <p:cNvSpPr>
            <a:spLocks noChangeShapeType="1"/>
          </p:cNvSpPr>
          <p:nvPr/>
        </p:nvSpPr>
        <p:spPr bwMode="auto">
          <a:xfrm>
            <a:off x="3490913" y="19796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3" name="Line 14"/>
          <p:cNvSpPr>
            <a:spLocks noChangeShapeType="1"/>
          </p:cNvSpPr>
          <p:nvPr/>
        </p:nvSpPr>
        <p:spPr bwMode="auto">
          <a:xfrm flipV="1">
            <a:off x="3109913" y="18272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4" name="Line 15"/>
          <p:cNvSpPr>
            <a:spLocks noChangeShapeType="1"/>
          </p:cNvSpPr>
          <p:nvPr/>
        </p:nvSpPr>
        <p:spPr bwMode="auto">
          <a:xfrm flipV="1">
            <a:off x="3490913" y="18272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5" name="Line 16"/>
          <p:cNvSpPr>
            <a:spLocks noChangeShapeType="1"/>
          </p:cNvSpPr>
          <p:nvPr/>
        </p:nvSpPr>
        <p:spPr bwMode="auto">
          <a:xfrm>
            <a:off x="3109913" y="19796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6" name="Rectangle 17" descr="羊皮纸"/>
          <p:cNvSpPr>
            <a:spLocks noChangeArrowheads="1"/>
          </p:cNvSpPr>
          <p:nvPr/>
        </p:nvSpPr>
        <p:spPr bwMode="auto">
          <a:xfrm>
            <a:off x="4100513" y="1979613"/>
            <a:ext cx="838200" cy="533400"/>
          </a:xfrm>
          <a:prstGeom prst="rect">
            <a:avLst/>
          </a:prstGeom>
          <a:blipFill dpi="0" rotWithShape="0">
            <a:blip r:embed="rId3"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17" name="Line 18"/>
          <p:cNvSpPr>
            <a:spLocks noChangeShapeType="1"/>
          </p:cNvSpPr>
          <p:nvPr/>
        </p:nvSpPr>
        <p:spPr bwMode="auto">
          <a:xfrm>
            <a:off x="4710113" y="19796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8" name="Line 19"/>
          <p:cNvSpPr>
            <a:spLocks noChangeShapeType="1"/>
          </p:cNvSpPr>
          <p:nvPr/>
        </p:nvSpPr>
        <p:spPr bwMode="auto">
          <a:xfrm flipV="1">
            <a:off x="4329113" y="18272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9" name="Line 20"/>
          <p:cNvSpPr>
            <a:spLocks noChangeShapeType="1"/>
          </p:cNvSpPr>
          <p:nvPr/>
        </p:nvSpPr>
        <p:spPr bwMode="auto">
          <a:xfrm flipV="1">
            <a:off x="4710113" y="18272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4329113" y="19796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1" name="Rectangle 22" descr="白色大理石"/>
          <p:cNvSpPr>
            <a:spLocks noChangeArrowheads="1"/>
          </p:cNvSpPr>
          <p:nvPr/>
        </p:nvSpPr>
        <p:spPr bwMode="auto">
          <a:xfrm>
            <a:off x="5319713" y="1979613"/>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22" name="Line 23"/>
          <p:cNvSpPr>
            <a:spLocks noChangeShapeType="1"/>
          </p:cNvSpPr>
          <p:nvPr/>
        </p:nvSpPr>
        <p:spPr bwMode="auto">
          <a:xfrm>
            <a:off x="5929313" y="19796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3" name="Line 24"/>
          <p:cNvSpPr>
            <a:spLocks noChangeShapeType="1"/>
          </p:cNvSpPr>
          <p:nvPr/>
        </p:nvSpPr>
        <p:spPr bwMode="auto">
          <a:xfrm flipV="1">
            <a:off x="5548313" y="18272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4" name="Line 25"/>
          <p:cNvSpPr>
            <a:spLocks noChangeShapeType="1"/>
          </p:cNvSpPr>
          <p:nvPr/>
        </p:nvSpPr>
        <p:spPr bwMode="auto">
          <a:xfrm flipV="1">
            <a:off x="5929313" y="18272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5" name="Line 26"/>
          <p:cNvSpPr>
            <a:spLocks noChangeShapeType="1"/>
          </p:cNvSpPr>
          <p:nvPr/>
        </p:nvSpPr>
        <p:spPr bwMode="auto">
          <a:xfrm>
            <a:off x="5548313" y="19796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2576513" y="2055813"/>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3795713" y="2055813"/>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8" name="Line 29"/>
          <p:cNvSpPr>
            <a:spLocks noChangeShapeType="1"/>
          </p:cNvSpPr>
          <p:nvPr/>
        </p:nvSpPr>
        <p:spPr bwMode="auto">
          <a:xfrm>
            <a:off x="5014913" y="2055813"/>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9" name="Line 30"/>
          <p:cNvSpPr>
            <a:spLocks noChangeShapeType="1"/>
          </p:cNvSpPr>
          <p:nvPr/>
        </p:nvSpPr>
        <p:spPr bwMode="auto">
          <a:xfrm>
            <a:off x="1433513" y="2055813"/>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0" name="Line 31"/>
          <p:cNvSpPr>
            <a:spLocks noChangeShapeType="1"/>
          </p:cNvSpPr>
          <p:nvPr/>
        </p:nvSpPr>
        <p:spPr bwMode="auto">
          <a:xfrm>
            <a:off x="2576513" y="2284413"/>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1" name="Line 32"/>
          <p:cNvSpPr>
            <a:spLocks noChangeShapeType="1"/>
          </p:cNvSpPr>
          <p:nvPr/>
        </p:nvSpPr>
        <p:spPr bwMode="auto">
          <a:xfrm flipV="1">
            <a:off x="1204913" y="2208213"/>
            <a:ext cx="4572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2" name="Line 33"/>
          <p:cNvSpPr>
            <a:spLocks noChangeShapeType="1"/>
          </p:cNvSpPr>
          <p:nvPr/>
        </p:nvSpPr>
        <p:spPr bwMode="auto">
          <a:xfrm>
            <a:off x="3795713" y="2284413"/>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3" name="Line 34"/>
          <p:cNvSpPr>
            <a:spLocks noChangeShapeType="1"/>
          </p:cNvSpPr>
          <p:nvPr/>
        </p:nvSpPr>
        <p:spPr bwMode="auto">
          <a:xfrm>
            <a:off x="5014913" y="2284413"/>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4" name="Line 35"/>
          <p:cNvSpPr>
            <a:spLocks noChangeShapeType="1"/>
          </p:cNvSpPr>
          <p:nvPr/>
        </p:nvSpPr>
        <p:spPr bwMode="auto">
          <a:xfrm>
            <a:off x="6234113" y="2284413"/>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5" name="Line 36"/>
          <p:cNvSpPr>
            <a:spLocks noChangeShapeType="1"/>
          </p:cNvSpPr>
          <p:nvPr/>
        </p:nvSpPr>
        <p:spPr bwMode="auto">
          <a:xfrm>
            <a:off x="6538913" y="2284413"/>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6" name="Line 37"/>
          <p:cNvSpPr>
            <a:spLocks noChangeShapeType="1"/>
          </p:cNvSpPr>
          <p:nvPr/>
        </p:nvSpPr>
        <p:spPr bwMode="auto">
          <a:xfrm>
            <a:off x="1433513" y="2360613"/>
            <a:ext cx="2286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7" name="Line 38"/>
          <p:cNvSpPr>
            <a:spLocks noChangeShapeType="1"/>
          </p:cNvSpPr>
          <p:nvPr/>
        </p:nvSpPr>
        <p:spPr bwMode="auto">
          <a:xfrm flipH="1">
            <a:off x="1433513" y="2665413"/>
            <a:ext cx="51054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8" name="Line 39"/>
          <p:cNvSpPr>
            <a:spLocks noChangeShapeType="1"/>
          </p:cNvSpPr>
          <p:nvPr/>
        </p:nvSpPr>
        <p:spPr bwMode="auto">
          <a:xfrm>
            <a:off x="1433513" y="2360613"/>
            <a:ext cx="0" cy="3048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9" name="Line 40"/>
          <p:cNvSpPr>
            <a:spLocks noChangeShapeType="1"/>
          </p:cNvSpPr>
          <p:nvPr/>
        </p:nvSpPr>
        <p:spPr bwMode="auto">
          <a:xfrm flipH="1">
            <a:off x="1433513" y="1674813"/>
            <a:ext cx="51054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0" name="Line 41"/>
          <p:cNvSpPr>
            <a:spLocks noChangeShapeType="1"/>
          </p:cNvSpPr>
          <p:nvPr/>
        </p:nvSpPr>
        <p:spPr bwMode="auto">
          <a:xfrm>
            <a:off x="1433513" y="1674813"/>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1" name="Line 42"/>
          <p:cNvSpPr>
            <a:spLocks noChangeShapeType="1"/>
          </p:cNvSpPr>
          <p:nvPr/>
        </p:nvSpPr>
        <p:spPr bwMode="auto">
          <a:xfrm>
            <a:off x="6538913" y="1674813"/>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2" name="Line 43"/>
          <p:cNvSpPr>
            <a:spLocks noChangeShapeType="1"/>
          </p:cNvSpPr>
          <p:nvPr/>
        </p:nvSpPr>
        <p:spPr bwMode="auto">
          <a:xfrm>
            <a:off x="6234113" y="2055813"/>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3" name="Text Box 44"/>
          <p:cNvSpPr txBox="1">
            <a:spLocks noChangeArrowheads="1"/>
          </p:cNvSpPr>
          <p:nvPr/>
        </p:nvSpPr>
        <p:spPr bwMode="auto">
          <a:xfrm>
            <a:off x="411300" y="1901359"/>
            <a:ext cx="923651" cy="523220"/>
          </a:xfrm>
          <a:prstGeom prst="rect">
            <a:avLst/>
          </a:prstGeom>
          <a:noFill/>
          <a:ln w="38100">
            <a:noFill/>
            <a:miter lim="800000"/>
            <a:headEnd/>
            <a:tailEnd type="none" w="sm" len="med"/>
          </a:ln>
          <a:effectLst/>
        </p:spPr>
        <p:txBody>
          <a:bodyPr wrap="none" anchor="ctr">
            <a:spAutoFit/>
          </a:bodyPr>
          <a:lstStyle/>
          <a:p>
            <a:pPr algn="ctr"/>
            <a:r>
              <a:rPr lang="en-US" altLang="zh-CN" sz="2800" u="none" dirty="0" smtClean="0">
                <a:solidFill>
                  <a:srgbClr val="0000FF"/>
                </a:solidFill>
                <a:effectLst/>
                <a:latin typeface="Times New Roman" pitchFamily="18" charset="0"/>
                <a:cs typeface="Times New Roman" pitchFamily="18" charset="0"/>
              </a:rPr>
              <a:t>head</a:t>
            </a:r>
            <a:endParaRPr lang="en-US" altLang="zh-CN" u="none" dirty="0">
              <a:solidFill>
                <a:srgbClr val="0000FF"/>
              </a:solidFill>
              <a:effectLst/>
              <a:latin typeface="Times New Roman" pitchFamily="18" charset="0"/>
              <a:cs typeface="Times New Roman" pitchFamily="18" charset="0"/>
            </a:endParaRPr>
          </a:p>
        </p:txBody>
      </p:sp>
      <p:sp>
        <p:nvSpPr>
          <p:cNvPr id="44" name="Rectangle 45" descr="白色大理石"/>
          <p:cNvSpPr>
            <a:spLocks noChangeArrowheads="1"/>
          </p:cNvSpPr>
          <p:nvPr/>
        </p:nvSpPr>
        <p:spPr bwMode="auto">
          <a:xfrm>
            <a:off x="1662113" y="3732213"/>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45" name="Line 46"/>
          <p:cNvSpPr>
            <a:spLocks noChangeShapeType="1"/>
          </p:cNvSpPr>
          <p:nvPr/>
        </p:nvSpPr>
        <p:spPr bwMode="auto">
          <a:xfrm>
            <a:off x="2271713" y="37322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6" name="Line 47"/>
          <p:cNvSpPr>
            <a:spLocks noChangeShapeType="1"/>
          </p:cNvSpPr>
          <p:nvPr/>
        </p:nvSpPr>
        <p:spPr bwMode="auto">
          <a:xfrm flipV="1">
            <a:off x="1890713" y="35798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7" name="Line 48"/>
          <p:cNvSpPr>
            <a:spLocks noChangeShapeType="1"/>
          </p:cNvSpPr>
          <p:nvPr/>
        </p:nvSpPr>
        <p:spPr bwMode="auto">
          <a:xfrm flipV="1">
            <a:off x="2271713" y="35798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8" name="Line 49"/>
          <p:cNvSpPr>
            <a:spLocks noChangeShapeType="1"/>
          </p:cNvSpPr>
          <p:nvPr/>
        </p:nvSpPr>
        <p:spPr bwMode="auto">
          <a:xfrm>
            <a:off x="1890713" y="37322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9" name="Rectangle 50" descr="白色大理石"/>
          <p:cNvSpPr>
            <a:spLocks noChangeArrowheads="1"/>
          </p:cNvSpPr>
          <p:nvPr/>
        </p:nvSpPr>
        <p:spPr bwMode="auto">
          <a:xfrm>
            <a:off x="2881313" y="3732213"/>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50" name="Line 51"/>
          <p:cNvSpPr>
            <a:spLocks noChangeShapeType="1"/>
          </p:cNvSpPr>
          <p:nvPr/>
        </p:nvSpPr>
        <p:spPr bwMode="auto">
          <a:xfrm>
            <a:off x="3490913" y="37322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1" name="Line 52"/>
          <p:cNvSpPr>
            <a:spLocks noChangeShapeType="1"/>
          </p:cNvSpPr>
          <p:nvPr/>
        </p:nvSpPr>
        <p:spPr bwMode="auto">
          <a:xfrm flipV="1">
            <a:off x="3109913" y="35798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2" name="Line 53"/>
          <p:cNvSpPr>
            <a:spLocks noChangeShapeType="1"/>
          </p:cNvSpPr>
          <p:nvPr/>
        </p:nvSpPr>
        <p:spPr bwMode="auto">
          <a:xfrm flipV="1">
            <a:off x="3490913" y="35798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3" name="Line 54"/>
          <p:cNvSpPr>
            <a:spLocks noChangeShapeType="1"/>
          </p:cNvSpPr>
          <p:nvPr/>
        </p:nvSpPr>
        <p:spPr bwMode="auto">
          <a:xfrm>
            <a:off x="3109913" y="37322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4" name="Rectangle 55" descr="白色大理石"/>
          <p:cNvSpPr>
            <a:spLocks noChangeArrowheads="1"/>
          </p:cNvSpPr>
          <p:nvPr/>
        </p:nvSpPr>
        <p:spPr bwMode="auto">
          <a:xfrm>
            <a:off x="4100513" y="3732213"/>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55" name="Line 56"/>
          <p:cNvSpPr>
            <a:spLocks noChangeShapeType="1"/>
          </p:cNvSpPr>
          <p:nvPr/>
        </p:nvSpPr>
        <p:spPr bwMode="auto">
          <a:xfrm>
            <a:off x="4710113" y="37322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6" name="Line 57"/>
          <p:cNvSpPr>
            <a:spLocks noChangeShapeType="1"/>
          </p:cNvSpPr>
          <p:nvPr/>
        </p:nvSpPr>
        <p:spPr bwMode="auto">
          <a:xfrm flipV="1">
            <a:off x="4329113" y="35798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7" name="Line 58"/>
          <p:cNvSpPr>
            <a:spLocks noChangeShapeType="1"/>
          </p:cNvSpPr>
          <p:nvPr/>
        </p:nvSpPr>
        <p:spPr bwMode="auto">
          <a:xfrm flipV="1">
            <a:off x="4710113" y="3579813"/>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8" name="Line 59"/>
          <p:cNvSpPr>
            <a:spLocks noChangeShapeType="1"/>
          </p:cNvSpPr>
          <p:nvPr/>
        </p:nvSpPr>
        <p:spPr bwMode="auto">
          <a:xfrm>
            <a:off x="4329113" y="3732213"/>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9" name="Line 60"/>
          <p:cNvSpPr>
            <a:spLocks noChangeShapeType="1"/>
          </p:cNvSpPr>
          <p:nvPr/>
        </p:nvSpPr>
        <p:spPr bwMode="auto">
          <a:xfrm>
            <a:off x="2576513" y="3808413"/>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0" name="Line 61"/>
          <p:cNvSpPr>
            <a:spLocks noChangeShapeType="1"/>
          </p:cNvSpPr>
          <p:nvPr/>
        </p:nvSpPr>
        <p:spPr bwMode="auto">
          <a:xfrm>
            <a:off x="3795713" y="3808413"/>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1" name="Line 62"/>
          <p:cNvSpPr>
            <a:spLocks noChangeShapeType="1"/>
          </p:cNvSpPr>
          <p:nvPr/>
        </p:nvSpPr>
        <p:spPr bwMode="auto">
          <a:xfrm>
            <a:off x="1433513" y="3808413"/>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2" name="Line 63"/>
          <p:cNvSpPr>
            <a:spLocks noChangeShapeType="1"/>
          </p:cNvSpPr>
          <p:nvPr/>
        </p:nvSpPr>
        <p:spPr bwMode="auto">
          <a:xfrm>
            <a:off x="2576513" y="4037013"/>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3" name="Line 64"/>
          <p:cNvSpPr>
            <a:spLocks noChangeShapeType="1"/>
          </p:cNvSpPr>
          <p:nvPr/>
        </p:nvSpPr>
        <p:spPr bwMode="auto">
          <a:xfrm flipV="1">
            <a:off x="1204913" y="3960813"/>
            <a:ext cx="4572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4" name="Line 65"/>
          <p:cNvSpPr>
            <a:spLocks noChangeShapeType="1"/>
          </p:cNvSpPr>
          <p:nvPr/>
        </p:nvSpPr>
        <p:spPr bwMode="auto">
          <a:xfrm>
            <a:off x="3795713" y="4037013"/>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5" name="Line 66"/>
          <p:cNvSpPr>
            <a:spLocks noChangeShapeType="1"/>
          </p:cNvSpPr>
          <p:nvPr/>
        </p:nvSpPr>
        <p:spPr bwMode="auto">
          <a:xfrm>
            <a:off x="5014913" y="4037013"/>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6" name="Line 67"/>
          <p:cNvSpPr>
            <a:spLocks noChangeShapeType="1"/>
          </p:cNvSpPr>
          <p:nvPr/>
        </p:nvSpPr>
        <p:spPr bwMode="auto">
          <a:xfrm>
            <a:off x="5319713" y="4037013"/>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7" name="Line 68"/>
          <p:cNvSpPr>
            <a:spLocks noChangeShapeType="1"/>
          </p:cNvSpPr>
          <p:nvPr/>
        </p:nvSpPr>
        <p:spPr bwMode="auto">
          <a:xfrm>
            <a:off x="1433513" y="4113213"/>
            <a:ext cx="2286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8" name="Line 69"/>
          <p:cNvSpPr>
            <a:spLocks noChangeShapeType="1"/>
          </p:cNvSpPr>
          <p:nvPr/>
        </p:nvSpPr>
        <p:spPr bwMode="auto">
          <a:xfrm flipH="1">
            <a:off x="1433513" y="4418013"/>
            <a:ext cx="38862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69" name="Line 70"/>
          <p:cNvSpPr>
            <a:spLocks noChangeShapeType="1"/>
          </p:cNvSpPr>
          <p:nvPr/>
        </p:nvSpPr>
        <p:spPr bwMode="auto">
          <a:xfrm>
            <a:off x="1433513" y="4113213"/>
            <a:ext cx="0" cy="3048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0" name="Line 71"/>
          <p:cNvSpPr>
            <a:spLocks noChangeShapeType="1"/>
          </p:cNvSpPr>
          <p:nvPr/>
        </p:nvSpPr>
        <p:spPr bwMode="auto">
          <a:xfrm flipH="1">
            <a:off x="1433513" y="3427413"/>
            <a:ext cx="38862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1" name="Line 72"/>
          <p:cNvSpPr>
            <a:spLocks noChangeShapeType="1"/>
          </p:cNvSpPr>
          <p:nvPr/>
        </p:nvSpPr>
        <p:spPr bwMode="auto">
          <a:xfrm>
            <a:off x="1433513" y="3427413"/>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2" name="Line 73"/>
          <p:cNvSpPr>
            <a:spLocks noChangeShapeType="1"/>
          </p:cNvSpPr>
          <p:nvPr/>
        </p:nvSpPr>
        <p:spPr bwMode="auto">
          <a:xfrm>
            <a:off x="5319713" y="3427413"/>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3" name="Line 74"/>
          <p:cNvSpPr>
            <a:spLocks noChangeShapeType="1"/>
          </p:cNvSpPr>
          <p:nvPr/>
        </p:nvSpPr>
        <p:spPr bwMode="auto">
          <a:xfrm>
            <a:off x="5014913" y="3808413"/>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4" name="Text Box 75"/>
          <p:cNvSpPr txBox="1">
            <a:spLocks noChangeArrowheads="1"/>
          </p:cNvSpPr>
          <p:nvPr/>
        </p:nvSpPr>
        <p:spPr bwMode="auto">
          <a:xfrm>
            <a:off x="411300" y="3653959"/>
            <a:ext cx="923651" cy="523220"/>
          </a:xfrm>
          <a:prstGeom prst="rect">
            <a:avLst/>
          </a:prstGeom>
          <a:noFill/>
          <a:ln w="38100">
            <a:noFill/>
            <a:miter lim="800000"/>
            <a:headEnd/>
            <a:tailEnd type="none" w="sm" len="med"/>
          </a:ln>
          <a:effectLst/>
        </p:spPr>
        <p:txBody>
          <a:bodyPr wrap="none" anchor="ctr">
            <a:spAutoFit/>
          </a:bodyPr>
          <a:lstStyle/>
          <a:p>
            <a:pPr algn="ctr"/>
            <a:r>
              <a:rPr lang="en-US" altLang="zh-CN" sz="2800" u="none" dirty="0" smtClean="0">
                <a:solidFill>
                  <a:srgbClr val="0000FF"/>
                </a:solidFill>
                <a:effectLst/>
                <a:latin typeface="Times New Roman" pitchFamily="18" charset="0"/>
                <a:cs typeface="Times New Roman" pitchFamily="18" charset="0"/>
              </a:rPr>
              <a:t>head</a:t>
            </a:r>
            <a:endParaRPr lang="en-US" altLang="zh-CN" u="none" dirty="0">
              <a:solidFill>
                <a:srgbClr val="0000FF"/>
              </a:solidFill>
              <a:effectLst/>
              <a:latin typeface="Times New Roman" pitchFamily="18" charset="0"/>
              <a:cs typeface="Times New Roman" pitchFamily="18" charset="0"/>
            </a:endParaRPr>
          </a:p>
        </p:txBody>
      </p:sp>
      <p:sp>
        <p:nvSpPr>
          <p:cNvPr id="75" name="Text Box 76"/>
          <p:cNvSpPr txBox="1">
            <a:spLocks noChangeArrowheads="1"/>
          </p:cNvSpPr>
          <p:nvPr/>
        </p:nvSpPr>
        <p:spPr bwMode="auto">
          <a:xfrm>
            <a:off x="6684963" y="1827213"/>
            <a:ext cx="1464016" cy="606491"/>
          </a:xfrm>
          <a:prstGeom prst="rect">
            <a:avLst/>
          </a:prstGeom>
          <a:noFill/>
          <a:ln w="9525">
            <a:noFill/>
            <a:miter lim="800000"/>
            <a:headEnd/>
            <a:tailEnd/>
          </a:ln>
        </p:spPr>
        <p:txBody>
          <a:bodyPr wrap="none" lIns="112947" tIns="56473" rIns="112947" bIns="56473">
            <a:spAutoFit/>
          </a:bodyPr>
          <a:lstStyle/>
          <a:p>
            <a:pPr defTabSz="1128713"/>
            <a:r>
              <a:rPr lang="zh-CN" altLang="en-US" sz="3200" b="1" u="none" dirty="0">
                <a:solidFill>
                  <a:srgbClr val="000099"/>
                </a:solidFill>
                <a:effectLst/>
                <a:latin typeface="Times New Roman" pitchFamily="18" charset="0"/>
                <a:cs typeface="Times New Roman" pitchFamily="18" charset="0"/>
              </a:rPr>
              <a:t>非空表</a:t>
            </a:r>
            <a:endParaRPr lang="zh-CN" altLang="en-US" sz="3000" u="none" dirty="0">
              <a:solidFill>
                <a:srgbClr val="000099"/>
              </a:solidFill>
              <a:effectLst/>
              <a:latin typeface="Times New Roman" pitchFamily="18" charset="0"/>
              <a:cs typeface="Times New Roman" pitchFamily="18" charset="0"/>
            </a:endParaRPr>
          </a:p>
        </p:txBody>
      </p:sp>
      <p:sp>
        <p:nvSpPr>
          <p:cNvPr id="76" name="Line 77"/>
          <p:cNvSpPr>
            <a:spLocks noChangeShapeType="1"/>
          </p:cNvSpPr>
          <p:nvPr/>
        </p:nvSpPr>
        <p:spPr bwMode="auto">
          <a:xfrm flipV="1">
            <a:off x="4481513" y="2513013"/>
            <a:ext cx="0" cy="457200"/>
          </a:xfrm>
          <a:prstGeom prst="line">
            <a:avLst/>
          </a:prstGeom>
          <a:noFill/>
          <a:ln w="38100">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77" name="Text Box 78"/>
          <p:cNvSpPr txBox="1">
            <a:spLocks noChangeArrowheads="1"/>
          </p:cNvSpPr>
          <p:nvPr/>
        </p:nvSpPr>
        <p:spPr bwMode="auto">
          <a:xfrm>
            <a:off x="3043238" y="1979613"/>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31</a:t>
            </a:r>
            <a:endParaRPr lang="en-US" altLang="zh-CN" sz="2800" u="none">
              <a:solidFill>
                <a:srgbClr val="0000FF"/>
              </a:solidFill>
              <a:effectLst/>
              <a:latin typeface="Times New Roman" pitchFamily="18" charset="0"/>
              <a:cs typeface="Times New Roman" pitchFamily="18" charset="0"/>
            </a:endParaRPr>
          </a:p>
        </p:txBody>
      </p:sp>
      <p:sp>
        <p:nvSpPr>
          <p:cNvPr id="78" name="Text Box 79"/>
          <p:cNvSpPr txBox="1">
            <a:spLocks noChangeArrowheads="1"/>
          </p:cNvSpPr>
          <p:nvPr/>
        </p:nvSpPr>
        <p:spPr bwMode="auto">
          <a:xfrm>
            <a:off x="4262438" y="1979613"/>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48</a:t>
            </a:r>
            <a:endParaRPr lang="en-US" altLang="zh-CN" sz="2800" u="none">
              <a:solidFill>
                <a:srgbClr val="0000FF"/>
              </a:solidFill>
              <a:effectLst/>
              <a:latin typeface="Times New Roman" pitchFamily="18" charset="0"/>
              <a:cs typeface="Times New Roman" pitchFamily="18" charset="0"/>
            </a:endParaRPr>
          </a:p>
        </p:txBody>
      </p:sp>
      <p:sp>
        <p:nvSpPr>
          <p:cNvPr id="79" name="Text Box 80"/>
          <p:cNvSpPr txBox="1">
            <a:spLocks noChangeArrowheads="1"/>
          </p:cNvSpPr>
          <p:nvPr/>
        </p:nvSpPr>
        <p:spPr bwMode="auto">
          <a:xfrm>
            <a:off x="5481638" y="1979613"/>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15</a:t>
            </a:r>
            <a:endParaRPr lang="en-US" altLang="zh-CN" sz="2800" u="none">
              <a:solidFill>
                <a:srgbClr val="0000FF"/>
              </a:solidFill>
              <a:effectLst/>
              <a:latin typeface="Times New Roman" pitchFamily="18" charset="0"/>
              <a:cs typeface="Times New Roman" pitchFamily="18" charset="0"/>
            </a:endParaRPr>
          </a:p>
        </p:txBody>
      </p:sp>
      <p:sp>
        <p:nvSpPr>
          <p:cNvPr id="80" name="Text Box 81"/>
          <p:cNvSpPr txBox="1">
            <a:spLocks noChangeArrowheads="1"/>
          </p:cNvSpPr>
          <p:nvPr/>
        </p:nvSpPr>
        <p:spPr bwMode="auto">
          <a:xfrm>
            <a:off x="4511675" y="2695575"/>
            <a:ext cx="1493838"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dirty="0">
                <a:solidFill>
                  <a:srgbClr val="0000FF"/>
                </a:solidFill>
                <a:effectLst/>
                <a:latin typeface="Times New Roman" pitchFamily="18" charset="0"/>
                <a:cs typeface="Times New Roman" pitchFamily="18" charset="0"/>
              </a:rPr>
              <a:t>current</a:t>
            </a:r>
          </a:p>
        </p:txBody>
      </p:sp>
      <p:sp>
        <p:nvSpPr>
          <p:cNvPr id="81" name="Text Box 82"/>
          <p:cNvSpPr txBox="1">
            <a:spLocks noChangeArrowheads="1"/>
          </p:cNvSpPr>
          <p:nvPr/>
        </p:nvSpPr>
        <p:spPr bwMode="auto">
          <a:xfrm>
            <a:off x="3043238" y="37465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31</a:t>
            </a:r>
            <a:endParaRPr lang="en-US" altLang="zh-CN" sz="2800" u="none">
              <a:solidFill>
                <a:srgbClr val="0000FF"/>
              </a:solidFill>
              <a:effectLst/>
              <a:latin typeface="Times New Roman" pitchFamily="18" charset="0"/>
              <a:cs typeface="Times New Roman" pitchFamily="18" charset="0"/>
            </a:endParaRPr>
          </a:p>
        </p:txBody>
      </p:sp>
      <p:sp>
        <p:nvSpPr>
          <p:cNvPr id="82" name="Text Box 83"/>
          <p:cNvSpPr txBox="1">
            <a:spLocks noChangeArrowheads="1"/>
          </p:cNvSpPr>
          <p:nvPr/>
        </p:nvSpPr>
        <p:spPr bwMode="auto">
          <a:xfrm>
            <a:off x="4262438" y="3746500"/>
            <a:ext cx="539750" cy="519113"/>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15</a:t>
            </a:r>
            <a:endParaRPr lang="en-US" altLang="zh-CN" sz="2800" u="none">
              <a:solidFill>
                <a:srgbClr val="0000FF"/>
              </a:solidFill>
              <a:effectLst/>
              <a:latin typeface="Times New Roman" pitchFamily="18" charset="0"/>
              <a:cs typeface="Times New Roman" pitchFamily="18" charset="0"/>
            </a:endParaRPr>
          </a:p>
        </p:txBody>
      </p:sp>
      <p:sp>
        <p:nvSpPr>
          <p:cNvPr id="83" name="Text Box 84"/>
          <p:cNvSpPr txBox="1">
            <a:spLocks noChangeArrowheads="1"/>
          </p:cNvSpPr>
          <p:nvPr/>
        </p:nvSpPr>
        <p:spPr bwMode="auto">
          <a:xfrm>
            <a:off x="4511675" y="4448175"/>
            <a:ext cx="1493838" cy="579438"/>
          </a:xfrm>
          <a:prstGeom prst="rect">
            <a:avLst/>
          </a:prstGeom>
          <a:noFill/>
          <a:ln w="38100">
            <a:noFill/>
            <a:miter lim="800000"/>
            <a:headEnd/>
            <a:tailEnd type="none" w="sm" len="med"/>
          </a:ln>
          <a:effectLst/>
        </p:spPr>
        <p:txBody>
          <a:bodyPr wrap="none" anchor="ctr">
            <a:spAutoFit/>
          </a:bodyPr>
          <a:lstStyle/>
          <a:p>
            <a:pPr algn="ctr"/>
            <a:r>
              <a:rPr lang="en-US" altLang="zh-CN" sz="3200" b="1" u="none" dirty="0">
                <a:solidFill>
                  <a:srgbClr val="0000FF"/>
                </a:solidFill>
                <a:effectLst/>
                <a:latin typeface="Times New Roman" pitchFamily="18" charset="0"/>
                <a:cs typeface="Times New Roman" pitchFamily="18" charset="0"/>
              </a:rPr>
              <a:t>current</a:t>
            </a:r>
          </a:p>
        </p:txBody>
      </p:sp>
      <p:sp>
        <p:nvSpPr>
          <p:cNvPr id="84" name="Line 85"/>
          <p:cNvSpPr>
            <a:spLocks noChangeShapeType="1"/>
          </p:cNvSpPr>
          <p:nvPr/>
        </p:nvSpPr>
        <p:spPr bwMode="auto">
          <a:xfrm flipV="1">
            <a:off x="4481513" y="4265613"/>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5" name="Text Box 86"/>
          <p:cNvSpPr txBox="1">
            <a:spLocks noChangeArrowheads="1"/>
          </p:cNvSpPr>
          <p:nvPr/>
        </p:nvSpPr>
        <p:spPr bwMode="auto">
          <a:xfrm>
            <a:off x="900113" y="5027613"/>
            <a:ext cx="7135812" cy="968375"/>
          </a:xfrm>
          <a:prstGeom prst="rect">
            <a:avLst/>
          </a:prstGeom>
          <a:noFill/>
          <a:ln w="9525">
            <a:noFill/>
            <a:miter lim="800000"/>
            <a:headEnd/>
            <a:tailEnd/>
          </a:ln>
        </p:spPr>
        <p:txBody>
          <a:bodyPr lIns="112947" tIns="56473" rIns="112947" bIns="56473">
            <a:spAutoFit/>
          </a:bodyPr>
          <a:lstStyle/>
          <a:p>
            <a:pPr defTabSz="1128713"/>
            <a:r>
              <a:rPr lang="en-US" altLang="zh-CN" sz="2800" b="0" u="none" dirty="0">
                <a:solidFill>
                  <a:srgbClr val="CC0000"/>
                </a:solidFill>
                <a:effectLst/>
                <a:latin typeface="Times New Roman" pitchFamily="18" charset="0"/>
                <a:cs typeface="Times New Roman" pitchFamily="18" charset="0"/>
              </a:rPr>
              <a:t>current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u="none" dirty="0">
                <a:solidFill>
                  <a:srgbClr val="CC0000"/>
                </a:solidFill>
                <a:effectLst/>
                <a:latin typeface="Times New Roman" pitchFamily="18" charset="0"/>
                <a:ea typeface="楷体_GB2312" pitchFamily="49" charset="-122"/>
                <a:cs typeface="Times New Roman" pitchFamily="18" charset="0"/>
              </a:rPr>
              <a: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lLink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lLink</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current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lLink</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rLink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fill="hold"/>
                                        <p:tgtEl>
                                          <p:spTgt spid="27"/>
                                        </p:tgtEl>
                                        <p:attrNameLst>
                                          <p:attrName>ppt_x</p:attrName>
                                        </p:attrNameLst>
                                      </p:cBhvr>
                                      <p:tavLst>
                                        <p:tav tm="0">
                                          <p:val>
                                            <p:strVal val="#ppt_x"/>
                                          </p:val>
                                        </p:tav>
                                        <p:tav tm="100000">
                                          <p:val>
                                            <p:strVal val="#ppt_x"/>
                                          </p:val>
                                        </p:tav>
                                      </p:tavLst>
                                    </p:anim>
                                    <p:anim calcmode="lin" valueType="num">
                                      <p:cBhvr additive="base">
                                        <p:cTn id="100" dur="500" fill="hold"/>
                                        <p:tgtEl>
                                          <p:spTgt spid="2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500" fill="hold"/>
                                        <p:tgtEl>
                                          <p:spTgt spid="29"/>
                                        </p:tgtEl>
                                        <p:attrNameLst>
                                          <p:attrName>ppt_x</p:attrName>
                                        </p:attrNameLst>
                                      </p:cBhvr>
                                      <p:tavLst>
                                        <p:tav tm="0">
                                          <p:val>
                                            <p:strVal val="#ppt_x"/>
                                          </p:val>
                                        </p:tav>
                                        <p:tav tm="100000">
                                          <p:val>
                                            <p:strVal val="#ppt_x"/>
                                          </p:val>
                                        </p:tav>
                                      </p:tavLst>
                                    </p:anim>
                                    <p:anim calcmode="lin" valueType="num">
                                      <p:cBhvr additive="base">
                                        <p:cTn id="108" dur="500" fill="hold"/>
                                        <p:tgtEl>
                                          <p:spTgt spid="2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additive="base">
                                        <p:cTn id="111" dur="500" fill="hold"/>
                                        <p:tgtEl>
                                          <p:spTgt spid="30"/>
                                        </p:tgtEl>
                                        <p:attrNameLst>
                                          <p:attrName>ppt_x</p:attrName>
                                        </p:attrNameLst>
                                      </p:cBhvr>
                                      <p:tavLst>
                                        <p:tav tm="0">
                                          <p:val>
                                            <p:strVal val="#ppt_x"/>
                                          </p:val>
                                        </p:tav>
                                        <p:tav tm="100000">
                                          <p:val>
                                            <p:strVal val="#ppt_x"/>
                                          </p:val>
                                        </p:tav>
                                      </p:tavLst>
                                    </p:anim>
                                    <p:anim calcmode="lin" valueType="num">
                                      <p:cBhvr additive="base">
                                        <p:cTn id="112" dur="500" fill="hold"/>
                                        <p:tgtEl>
                                          <p:spTgt spid="3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ppt_x"/>
                                          </p:val>
                                        </p:tav>
                                        <p:tav tm="100000">
                                          <p:val>
                                            <p:strVal val="#ppt_x"/>
                                          </p:val>
                                        </p:tav>
                                      </p:tavLst>
                                    </p:anim>
                                    <p:anim calcmode="lin" valueType="num">
                                      <p:cBhvr additive="base">
                                        <p:cTn id="116" dur="500" fill="hold"/>
                                        <p:tgtEl>
                                          <p:spTgt spid="3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additive="base">
                                        <p:cTn id="119" dur="500" fill="hold"/>
                                        <p:tgtEl>
                                          <p:spTgt spid="32"/>
                                        </p:tgtEl>
                                        <p:attrNameLst>
                                          <p:attrName>ppt_x</p:attrName>
                                        </p:attrNameLst>
                                      </p:cBhvr>
                                      <p:tavLst>
                                        <p:tav tm="0">
                                          <p:val>
                                            <p:strVal val="#ppt_x"/>
                                          </p:val>
                                        </p:tav>
                                        <p:tav tm="100000">
                                          <p:val>
                                            <p:strVal val="#ppt_x"/>
                                          </p:val>
                                        </p:tav>
                                      </p:tavLst>
                                    </p:anim>
                                    <p:anim calcmode="lin" valueType="num">
                                      <p:cBhvr additive="base">
                                        <p:cTn id="120" dur="500" fill="hold"/>
                                        <p:tgtEl>
                                          <p:spTgt spid="3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anim calcmode="lin" valueType="num">
                                      <p:cBhvr additive="base">
                                        <p:cTn id="123" dur="500" fill="hold"/>
                                        <p:tgtEl>
                                          <p:spTgt spid="33"/>
                                        </p:tgtEl>
                                        <p:attrNameLst>
                                          <p:attrName>ppt_x</p:attrName>
                                        </p:attrNameLst>
                                      </p:cBhvr>
                                      <p:tavLst>
                                        <p:tav tm="0">
                                          <p:val>
                                            <p:strVal val="#ppt_x"/>
                                          </p:val>
                                        </p:tav>
                                        <p:tav tm="100000">
                                          <p:val>
                                            <p:strVal val="#ppt_x"/>
                                          </p:val>
                                        </p:tav>
                                      </p:tavLst>
                                    </p:anim>
                                    <p:anim calcmode="lin" valueType="num">
                                      <p:cBhvr additive="base">
                                        <p:cTn id="124" dur="500" fill="hold"/>
                                        <p:tgtEl>
                                          <p:spTgt spid="3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additive="base">
                                        <p:cTn id="127" dur="500" fill="hold"/>
                                        <p:tgtEl>
                                          <p:spTgt spid="34"/>
                                        </p:tgtEl>
                                        <p:attrNameLst>
                                          <p:attrName>ppt_x</p:attrName>
                                        </p:attrNameLst>
                                      </p:cBhvr>
                                      <p:tavLst>
                                        <p:tav tm="0">
                                          <p:val>
                                            <p:strVal val="#ppt_x"/>
                                          </p:val>
                                        </p:tav>
                                        <p:tav tm="100000">
                                          <p:val>
                                            <p:strVal val="#ppt_x"/>
                                          </p:val>
                                        </p:tav>
                                      </p:tavLst>
                                    </p:anim>
                                    <p:anim calcmode="lin" valueType="num">
                                      <p:cBhvr additive="base">
                                        <p:cTn id="128" dur="500" fill="hold"/>
                                        <p:tgtEl>
                                          <p:spTgt spid="3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5"/>
                                        </p:tgtEl>
                                        <p:attrNameLst>
                                          <p:attrName>style.visibility</p:attrName>
                                        </p:attrNameLst>
                                      </p:cBhvr>
                                      <p:to>
                                        <p:strVal val="visible"/>
                                      </p:to>
                                    </p:set>
                                    <p:anim calcmode="lin" valueType="num">
                                      <p:cBhvr additive="base">
                                        <p:cTn id="131" dur="500" fill="hold"/>
                                        <p:tgtEl>
                                          <p:spTgt spid="35"/>
                                        </p:tgtEl>
                                        <p:attrNameLst>
                                          <p:attrName>ppt_x</p:attrName>
                                        </p:attrNameLst>
                                      </p:cBhvr>
                                      <p:tavLst>
                                        <p:tav tm="0">
                                          <p:val>
                                            <p:strVal val="#ppt_x"/>
                                          </p:val>
                                        </p:tav>
                                        <p:tav tm="100000">
                                          <p:val>
                                            <p:strVal val="#ppt_x"/>
                                          </p:val>
                                        </p:tav>
                                      </p:tavLst>
                                    </p:anim>
                                    <p:anim calcmode="lin" valueType="num">
                                      <p:cBhvr additive="base">
                                        <p:cTn id="132" dur="500" fill="hold"/>
                                        <p:tgtEl>
                                          <p:spTgt spid="35"/>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6"/>
                                        </p:tgtEl>
                                        <p:attrNameLst>
                                          <p:attrName>style.visibility</p:attrName>
                                        </p:attrNameLst>
                                      </p:cBhvr>
                                      <p:to>
                                        <p:strVal val="visible"/>
                                      </p:to>
                                    </p:set>
                                    <p:anim calcmode="lin" valueType="num">
                                      <p:cBhvr additive="base">
                                        <p:cTn id="135" dur="500" fill="hold"/>
                                        <p:tgtEl>
                                          <p:spTgt spid="36"/>
                                        </p:tgtEl>
                                        <p:attrNameLst>
                                          <p:attrName>ppt_x</p:attrName>
                                        </p:attrNameLst>
                                      </p:cBhvr>
                                      <p:tavLst>
                                        <p:tav tm="0">
                                          <p:val>
                                            <p:strVal val="#ppt_x"/>
                                          </p:val>
                                        </p:tav>
                                        <p:tav tm="100000">
                                          <p:val>
                                            <p:strVal val="#ppt_x"/>
                                          </p:val>
                                        </p:tav>
                                      </p:tavLst>
                                    </p:anim>
                                    <p:anim calcmode="lin" valueType="num">
                                      <p:cBhvr additive="base">
                                        <p:cTn id="136" dur="500" fill="hold"/>
                                        <p:tgtEl>
                                          <p:spTgt spid="36"/>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8"/>
                                        </p:tgtEl>
                                        <p:attrNameLst>
                                          <p:attrName>style.visibility</p:attrName>
                                        </p:attrNameLst>
                                      </p:cBhvr>
                                      <p:to>
                                        <p:strVal val="visible"/>
                                      </p:to>
                                    </p:set>
                                    <p:anim calcmode="lin" valueType="num">
                                      <p:cBhvr additive="base">
                                        <p:cTn id="143" dur="500" fill="hold"/>
                                        <p:tgtEl>
                                          <p:spTgt spid="38"/>
                                        </p:tgtEl>
                                        <p:attrNameLst>
                                          <p:attrName>ppt_x</p:attrName>
                                        </p:attrNameLst>
                                      </p:cBhvr>
                                      <p:tavLst>
                                        <p:tav tm="0">
                                          <p:val>
                                            <p:strVal val="#ppt_x"/>
                                          </p:val>
                                        </p:tav>
                                        <p:tav tm="100000">
                                          <p:val>
                                            <p:strVal val="#ppt_x"/>
                                          </p:val>
                                        </p:tav>
                                      </p:tavLst>
                                    </p:anim>
                                    <p:anim calcmode="lin" valueType="num">
                                      <p:cBhvr additive="base">
                                        <p:cTn id="144" dur="500" fill="hold"/>
                                        <p:tgtEl>
                                          <p:spTgt spid="38"/>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9"/>
                                        </p:tgtEl>
                                        <p:attrNameLst>
                                          <p:attrName>style.visibility</p:attrName>
                                        </p:attrNameLst>
                                      </p:cBhvr>
                                      <p:to>
                                        <p:strVal val="visible"/>
                                      </p:to>
                                    </p:set>
                                    <p:anim calcmode="lin" valueType="num">
                                      <p:cBhvr additive="base">
                                        <p:cTn id="147" dur="500" fill="hold"/>
                                        <p:tgtEl>
                                          <p:spTgt spid="39"/>
                                        </p:tgtEl>
                                        <p:attrNameLst>
                                          <p:attrName>ppt_x</p:attrName>
                                        </p:attrNameLst>
                                      </p:cBhvr>
                                      <p:tavLst>
                                        <p:tav tm="0">
                                          <p:val>
                                            <p:strVal val="#ppt_x"/>
                                          </p:val>
                                        </p:tav>
                                        <p:tav tm="100000">
                                          <p:val>
                                            <p:strVal val="#ppt_x"/>
                                          </p:val>
                                        </p:tav>
                                      </p:tavLst>
                                    </p:anim>
                                    <p:anim calcmode="lin" valueType="num">
                                      <p:cBhvr additive="base">
                                        <p:cTn id="148" dur="500" fill="hold"/>
                                        <p:tgtEl>
                                          <p:spTgt spid="39"/>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0"/>
                                        </p:tgtEl>
                                        <p:attrNameLst>
                                          <p:attrName>style.visibility</p:attrName>
                                        </p:attrNameLst>
                                      </p:cBhvr>
                                      <p:to>
                                        <p:strVal val="visible"/>
                                      </p:to>
                                    </p:set>
                                    <p:anim calcmode="lin" valueType="num">
                                      <p:cBhvr additive="base">
                                        <p:cTn id="151" dur="500" fill="hold"/>
                                        <p:tgtEl>
                                          <p:spTgt spid="40"/>
                                        </p:tgtEl>
                                        <p:attrNameLst>
                                          <p:attrName>ppt_x</p:attrName>
                                        </p:attrNameLst>
                                      </p:cBhvr>
                                      <p:tavLst>
                                        <p:tav tm="0">
                                          <p:val>
                                            <p:strVal val="#ppt_x"/>
                                          </p:val>
                                        </p:tav>
                                        <p:tav tm="100000">
                                          <p:val>
                                            <p:strVal val="#ppt_x"/>
                                          </p:val>
                                        </p:tav>
                                      </p:tavLst>
                                    </p:anim>
                                    <p:anim calcmode="lin" valueType="num">
                                      <p:cBhvr additive="base">
                                        <p:cTn id="152" dur="500" fill="hold"/>
                                        <p:tgtEl>
                                          <p:spTgt spid="40"/>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1"/>
                                        </p:tgtEl>
                                        <p:attrNameLst>
                                          <p:attrName>style.visibility</p:attrName>
                                        </p:attrNameLst>
                                      </p:cBhvr>
                                      <p:to>
                                        <p:strVal val="visible"/>
                                      </p:to>
                                    </p:set>
                                    <p:anim calcmode="lin" valueType="num">
                                      <p:cBhvr additive="base">
                                        <p:cTn id="155" dur="500" fill="hold"/>
                                        <p:tgtEl>
                                          <p:spTgt spid="41"/>
                                        </p:tgtEl>
                                        <p:attrNameLst>
                                          <p:attrName>ppt_x</p:attrName>
                                        </p:attrNameLst>
                                      </p:cBhvr>
                                      <p:tavLst>
                                        <p:tav tm="0">
                                          <p:val>
                                            <p:strVal val="#ppt_x"/>
                                          </p:val>
                                        </p:tav>
                                        <p:tav tm="100000">
                                          <p:val>
                                            <p:strVal val="#ppt_x"/>
                                          </p:val>
                                        </p:tav>
                                      </p:tavLst>
                                    </p:anim>
                                    <p:anim calcmode="lin" valueType="num">
                                      <p:cBhvr additive="base">
                                        <p:cTn id="156" dur="500" fill="hold"/>
                                        <p:tgtEl>
                                          <p:spTgt spid="41"/>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42"/>
                                        </p:tgtEl>
                                        <p:attrNameLst>
                                          <p:attrName>style.visibility</p:attrName>
                                        </p:attrNameLst>
                                      </p:cBhvr>
                                      <p:to>
                                        <p:strVal val="visible"/>
                                      </p:to>
                                    </p:set>
                                    <p:anim calcmode="lin" valueType="num">
                                      <p:cBhvr additive="base">
                                        <p:cTn id="159" dur="500" fill="hold"/>
                                        <p:tgtEl>
                                          <p:spTgt spid="42"/>
                                        </p:tgtEl>
                                        <p:attrNameLst>
                                          <p:attrName>ppt_x</p:attrName>
                                        </p:attrNameLst>
                                      </p:cBhvr>
                                      <p:tavLst>
                                        <p:tav tm="0">
                                          <p:val>
                                            <p:strVal val="#ppt_x"/>
                                          </p:val>
                                        </p:tav>
                                        <p:tav tm="100000">
                                          <p:val>
                                            <p:strVal val="#ppt_x"/>
                                          </p:val>
                                        </p:tav>
                                      </p:tavLst>
                                    </p:anim>
                                    <p:anim calcmode="lin" valueType="num">
                                      <p:cBhvr additive="base">
                                        <p:cTn id="160" dur="500" fill="hold"/>
                                        <p:tgtEl>
                                          <p:spTgt spid="42"/>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43"/>
                                        </p:tgtEl>
                                        <p:attrNameLst>
                                          <p:attrName>style.visibility</p:attrName>
                                        </p:attrNameLst>
                                      </p:cBhvr>
                                      <p:to>
                                        <p:strVal val="visible"/>
                                      </p:to>
                                    </p:set>
                                    <p:anim calcmode="lin" valueType="num">
                                      <p:cBhvr additive="base">
                                        <p:cTn id="163" dur="500" fill="hold"/>
                                        <p:tgtEl>
                                          <p:spTgt spid="43"/>
                                        </p:tgtEl>
                                        <p:attrNameLst>
                                          <p:attrName>ppt_x</p:attrName>
                                        </p:attrNameLst>
                                      </p:cBhvr>
                                      <p:tavLst>
                                        <p:tav tm="0">
                                          <p:val>
                                            <p:strVal val="#ppt_x"/>
                                          </p:val>
                                        </p:tav>
                                        <p:tav tm="100000">
                                          <p:val>
                                            <p:strVal val="#ppt_x"/>
                                          </p:val>
                                        </p:tav>
                                      </p:tavLst>
                                    </p:anim>
                                    <p:anim calcmode="lin" valueType="num">
                                      <p:cBhvr additive="base">
                                        <p:cTn id="164" dur="500" fill="hold"/>
                                        <p:tgtEl>
                                          <p:spTgt spid="43"/>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44"/>
                                        </p:tgtEl>
                                        <p:attrNameLst>
                                          <p:attrName>style.visibility</p:attrName>
                                        </p:attrNameLst>
                                      </p:cBhvr>
                                      <p:to>
                                        <p:strVal val="visible"/>
                                      </p:to>
                                    </p:set>
                                    <p:anim calcmode="lin" valueType="num">
                                      <p:cBhvr additive="base">
                                        <p:cTn id="167" dur="500" fill="hold"/>
                                        <p:tgtEl>
                                          <p:spTgt spid="44"/>
                                        </p:tgtEl>
                                        <p:attrNameLst>
                                          <p:attrName>ppt_x</p:attrName>
                                        </p:attrNameLst>
                                      </p:cBhvr>
                                      <p:tavLst>
                                        <p:tav tm="0">
                                          <p:val>
                                            <p:strVal val="#ppt_x"/>
                                          </p:val>
                                        </p:tav>
                                        <p:tav tm="100000">
                                          <p:val>
                                            <p:strVal val="#ppt_x"/>
                                          </p:val>
                                        </p:tav>
                                      </p:tavLst>
                                    </p:anim>
                                    <p:anim calcmode="lin" valueType="num">
                                      <p:cBhvr additive="base">
                                        <p:cTn id="168" dur="500" fill="hold"/>
                                        <p:tgtEl>
                                          <p:spTgt spid="44"/>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5"/>
                                        </p:tgtEl>
                                        <p:attrNameLst>
                                          <p:attrName>style.visibility</p:attrName>
                                        </p:attrNameLst>
                                      </p:cBhvr>
                                      <p:to>
                                        <p:strVal val="visible"/>
                                      </p:to>
                                    </p:set>
                                    <p:anim calcmode="lin" valueType="num">
                                      <p:cBhvr additive="base">
                                        <p:cTn id="171" dur="500" fill="hold"/>
                                        <p:tgtEl>
                                          <p:spTgt spid="45"/>
                                        </p:tgtEl>
                                        <p:attrNameLst>
                                          <p:attrName>ppt_x</p:attrName>
                                        </p:attrNameLst>
                                      </p:cBhvr>
                                      <p:tavLst>
                                        <p:tav tm="0">
                                          <p:val>
                                            <p:strVal val="#ppt_x"/>
                                          </p:val>
                                        </p:tav>
                                        <p:tav tm="100000">
                                          <p:val>
                                            <p:strVal val="#ppt_x"/>
                                          </p:val>
                                        </p:tav>
                                      </p:tavLst>
                                    </p:anim>
                                    <p:anim calcmode="lin" valueType="num">
                                      <p:cBhvr additive="base">
                                        <p:cTn id="172" dur="500" fill="hold"/>
                                        <p:tgtEl>
                                          <p:spTgt spid="45"/>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46"/>
                                        </p:tgtEl>
                                        <p:attrNameLst>
                                          <p:attrName>style.visibility</p:attrName>
                                        </p:attrNameLst>
                                      </p:cBhvr>
                                      <p:to>
                                        <p:strVal val="visible"/>
                                      </p:to>
                                    </p:set>
                                    <p:anim calcmode="lin" valueType="num">
                                      <p:cBhvr additive="base">
                                        <p:cTn id="175" dur="500" fill="hold"/>
                                        <p:tgtEl>
                                          <p:spTgt spid="46"/>
                                        </p:tgtEl>
                                        <p:attrNameLst>
                                          <p:attrName>ppt_x</p:attrName>
                                        </p:attrNameLst>
                                      </p:cBhvr>
                                      <p:tavLst>
                                        <p:tav tm="0">
                                          <p:val>
                                            <p:strVal val="#ppt_x"/>
                                          </p:val>
                                        </p:tav>
                                        <p:tav tm="100000">
                                          <p:val>
                                            <p:strVal val="#ppt_x"/>
                                          </p:val>
                                        </p:tav>
                                      </p:tavLst>
                                    </p:anim>
                                    <p:anim calcmode="lin" valueType="num">
                                      <p:cBhvr additive="base">
                                        <p:cTn id="176" dur="500" fill="hold"/>
                                        <p:tgtEl>
                                          <p:spTgt spid="46"/>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47"/>
                                        </p:tgtEl>
                                        <p:attrNameLst>
                                          <p:attrName>style.visibility</p:attrName>
                                        </p:attrNameLst>
                                      </p:cBhvr>
                                      <p:to>
                                        <p:strVal val="visible"/>
                                      </p:to>
                                    </p:set>
                                    <p:anim calcmode="lin" valueType="num">
                                      <p:cBhvr additive="base">
                                        <p:cTn id="179" dur="500" fill="hold"/>
                                        <p:tgtEl>
                                          <p:spTgt spid="47"/>
                                        </p:tgtEl>
                                        <p:attrNameLst>
                                          <p:attrName>ppt_x</p:attrName>
                                        </p:attrNameLst>
                                      </p:cBhvr>
                                      <p:tavLst>
                                        <p:tav tm="0">
                                          <p:val>
                                            <p:strVal val="#ppt_x"/>
                                          </p:val>
                                        </p:tav>
                                        <p:tav tm="100000">
                                          <p:val>
                                            <p:strVal val="#ppt_x"/>
                                          </p:val>
                                        </p:tav>
                                      </p:tavLst>
                                    </p:anim>
                                    <p:anim calcmode="lin" valueType="num">
                                      <p:cBhvr additive="base">
                                        <p:cTn id="180" dur="500" fill="hold"/>
                                        <p:tgtEl>
                                          <p:spTgt spid="47"/>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48"/>
                                        </p:tgtEl>
                                        <p:attrNameLst>
                                          <p:attrName>style.visibility</p:attrName>
                                        </p:attrNameLst>
                                      </p:cBhvr>
                                      <p:to>
                                        <p:strVal val="visible"/>
                                      </p:to>
                                    </p:set>
                                    <p:anim calcmode="lin" valueType="num">
                                      <p:cBhvr additive="base">
                                        <p:cTn id="183" dur="500" fill="hold"/>
                                        <p:tgtEl>
                                          <p:spTgt spid="48"/>
                                        </p:tgtEl>
                                        <p:attrNameLst>
                                          <p:attrName>ppt_x</p:attrName>
                                        </p:attrNameLst>
                                      </p:cBhvr>
                                      <p:tavLst>
                                        <p:tav tm="0">
                                          <p:val>
                                            <p:strVal val="#ppt_x"/>
                                          </p:val>
                                        </p:tav>
                                        <p:tav tm="100000">
                                          <p:val>
                                            <p:strVal val="#ppt_x"/>
                                          </p:val>
                                        </p:tav>
                                      </p:tavLst>
                                    </p:anim>
                                    <p:anim calcmode="lin" valueType="num">
                                      <p:cBhvr additive="base">
                                        <p:cTn id="184" dur="500" fill="hold"/>
                                        <p:tgtEl>
                                          <p:spTgt spid="48"/>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49"/>
                                        </p:tgtEl>
                                        <p:attrNameLst>
                                          <p:attrName>style.visibility</p:attrName>
                                        </p:attrNameLst>
                                      </p:cBhvr>
                                      <p:to>
                                        <p:strVal val="visible"/>
                                      </p:to>
                                    </p:set>
                                    <p:anim calcmode="lin" valueType="num">
                                      <p:cBhvr additive="base">
                                        <p:cTn id="187" dur="500" fill="hold"/>
                                        <p:tgtEl>
                                          <p:spTgt spid="49"/>
                                        </p:tgtEl>
                                        <p:attrNameLst>
                                          <p:attrName>ppt_x</p:attrName>
                                        </p:attrNameLst>
                                      </p:cBhvr>
                                      <p:tavLst>
                                        <p:tav tm="0">
                                          <p:val>
                                            <p:strVal val="#ppt_x"/>
                                          </p:val>
                                        </p:tav>
                                        <p:tav tm="100000">
                                          <p:val>
                                            <p:strVal val="#ppt_x"/>
                                          </p:val>
                                        </p:tav>
                                      </p:tavLst>
                                    </p:anim>
                                    <p:anim calcmode="lin" valueType="num">
                                      <p:cBhvr additive="base">
                                        <p:cTn id="188" dur="500" fill="hold"/>
                                        <p:tgtEl>
                                          <p:spTgt spid="49"/>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50"/>
                                        </p:tgtEl>
                                        <p:attrNameLst>
                                          <p:attrName>style.visibility</p:attrName>
                                        </p:attrNameLst>
                                      </p:cBhvr>
                                      <p:to>
                                        <p:strVal val="visible"/>
                                      </p:to>
                                    </p:set>
                                    <p:anim calcmode="lin" valueType="num">
                                      <p:cBhvr additive="base">
                                        <p:cTn id="191" dur="500" fill="hold"/>
                                        <p:tgtEl>
                                          <p:spTgt spid="50"/>
                                        </p:tgtEl>
                                        <p:attrNameLst>
                                          <p:attrName>ppt_x</p:attrName>
                                        </p:attrNameLst>
                                      </p:cBhvr>
                                      <p:tavLst>
                                        <p:tav tm="0">
                                          <p:val>
                                            <p:strVal val="#ppt_x"/>
                                          </p:val>
                                        </p:tav>
                                        <p:tav tm="100000">
                                          <p:val>
                                            <p:strVal val="#ppt_x"/>
                                          </p:val>
                                        </p:tav>
                                      </p:tavLst>
                                    </p:anim>
                                    <p:anim calcmode="lin" valueType="num">
                                      <p:cBhvr additive="base">
                                        <p:cTn id="192" dur="500" fill="hold"/>
                                        <p:tgtEl>
                                          <p:spTgt spid="50"/>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51"/>
                                        </p:tgtEl>
                                        <p:attrNameLst>
                                          <p:attrName>style.visibility</p:attrName>
                                        </p:attrNameLst>
                                      </p:cBhvr>
                                      <p:to>
                                        <p:strVal val="visible"/>
                                      </p:to>
                                    </p:set>
                                    <p:anim calcmode="lin" valueType="num">
                                      <p:cBhvr additive="base">
                                        <p:cTn id="195" dur="500" fill="hold"/>
                                        <p:tgtEl>
                                          <p:spTgt spid="51"/>
                                        </p:tgtEl>
                                        <p:attrNameLst>
                                          <p:attrName>ppt_x</p:attrName>
                                        </p:attrNameLst>
                                      </p:cBhvr>
                                      <p:tavLst>
                                        <p:tav tm="0">
                                          <p:val>
                                            <p:strVal val="#ppt_x"/>
                                          </p:val>
                                        </p:tav>
                                        <p:tav tm="100000">
                                          <p:val>
                                            <p:strVal val="#ppt_x"/>
                                          </p:val>
                                        </p:tav>
                                      </p:tavLst>
                                    </p:anim>
                                    <p:anim calcmode="lin" valueType="num">
                                      <p:cBhvr additive="base">
                                        <p:cTn id="196" dur="500" fill="hold"/>
                                        <p:tgtEl>
                                          <p:spTgt spid="51"/>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52"/>
                                        </p:tgtEl>
                                        <p:attrNameLst>
                                          <p:attrName>style.visibility</p:attrName>
                                        </p:attrNameLst>
                                      </p:cBhvr>
                                      <p:to>
                                        <p:strVal val="visible"/>
                                      </p:to>
                                    </p:set>
                                    <p:anim calcmode="lin" valueType="num">
                                      <p:cBhvr additive="base">
                                        <p:cTn id="199" dur="500" fill="hold"/>
                                        <p:tgtEl>
                                          <p:spTgt spid="52"/>
                                        </p:tgtEl>
                                        <p:attrNameLst>
                                          <p:attrName>ppt_x</p:attrName>
                                        </p:attrNameLst>
                                      </p:cBhvr>
                                      <p:tavLst>
                                        <p:tav tm="0">
                                          <p:val>
                                            <p:strVal val="#ppt_x"/>
                                          </p:val>
                                        </p:tav>
                                        <p:tav tm="100000">
                                          <p:val>
                                            <p:strVal val="#ppt_x"/>
                                          </p:val>
                                        </p:tav>
                                      </p:tavLst>
                                    </p:anim>
                                    <p:anim calcmode="lin" valueType="num">
                                      <p:cBhvr additive="base">
                                        <p:cTn id="200" dur="500" fill="hold"/>
                                        <p:tgtEl>
                                          <p:spTgt spid="52"/>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53"/>
                                        </p:tgtEl>
                                        <p:attrNameLst>
                                          <p:attrName>style.visibility</p:attrName>
                                        </p:attrNameLst>
                                      </p:cBhvr>
                                      <p:to>
                                        <p:strVal val="visible"/>
                                      </p:to>
                                    </p:set>
                                    <p:anim calcmode="lin" valueType="num">
                                      <p:cBhvr additive="base">
                                        <p:cTn id="203" dur="500" fill="hold"/>
                                        <p:tgtEl>
                                          <p:spTgt spid="53"/>
                                        </p:tgtEl>
                                        <p:attrNameLst>
                                          <p:attrName>ppt_x</p:attrName>
                                        </p:attrNameLst>
                                      </p:cBhvr>
                                      <p:tavLst>
                                        <p:tav tm="0">
                                          <p:val>
                                            <p:strVal val="#ppt_x"/>
                                          </p:val>
                                        </p:tav>
                                        <p:tav tm="100000">
                                          <p:val>
                                            <p:strVal val="#ppt_x"/>
                                          </p:val>
                                        </p:tav>
                                      </p:tavLst>
                                    </p:anim>
                                    <p:anim calcmode="lin" valueType="num">
                                      <p:cBhvr additive="base">
                                        <p:cTn id="204" dur="500" fill="hold"/>
                                        <p:tgtEl>
                                          <p:spTgt spid="53"/>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54"/>
                                        </p:tgtEl>
                                        <p:attrNameLst>
                                          <p:attrName>style.visibility</p:attrName>
                                        </p:attrNameLst>
                                      </p:cBhvr>
                                      <p:to>
                                        <p:strVal val="visible"/>
                                      </p:to>
                                    </p:set>
                                    <p:anim calcmode="lin" valueType="num">
                                      <p:cBhvr additive="base">
                                        <p:cTn id="207" dur="500" fill="hold"/>
                                        <p:tgtEl>
                                          <p:spTgt spid="54"/>
                                        </p:tgtEl>
                                        <p:attrNameLst>
                                          <p:attrName>ppt_x</p:attrName>
                                        </p:attrNameLst>
                                      </p:cBhvr>
                                      <p:tavLst>
                                        <p:tav tm="0">
                                          <p:val>
                                            <p:strVal val="#ppt_x"/>
                                          </p:val>
                                        </p:tav>
                                        <p:tav tm="100000">
                                          <p:val>
                                            <p:strVal val="#ppt_x"/>
                                          </p:val>
                                        </p:tav>
                                      </p:tavLst>
                                    </p:anim>
                                    <p:anim calcmode="lin" valueType="num">
                                      <p:cBhvr additive="base">
                                        <p:cTn id="208" dur="500" fill="hold"/>
                                        <p:tgtEl>
                                          <p:spTgt spid="54"/>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55"/>
                                        </p:tgtEl>
                                        <p:attrNameLst>
                                          <p:attrName>style.visibility</p:attrName>
                                        </p:attrNameLst>
                                      </p:cBhvr>
                                      <p:to>
                                        <p:strVal val="visible"/>
                                      </p:to>
                                    </p:set>
                                    <p:anim calcmode="lin" valueType="num">
                                      <p:cBhvr additive="base">
                                        <p:cTn id="211" dur="500" fill="hold"/>
                                        <p:tgtEl>
                                          <p:spTgt spid="55"/>
                                        </p:tgtEl>
                                        <p:attrNameLst>
                                          <p:attrName>ppt_x</p:attrName>
                                        </p:attrNameLst>
                                      </p:cBhvr>
                                      <p:tavLst>
                                        <p:tav tm="0">
                                          <p:val>
                                            <p:strVal val="#ppt_x"/>
                                          </p:val>
                                        </p:tav>
                                        <p:tav tm="100000">
                                          <p:val>
                                            <p:strVal val="#ppt_x"/>
                                          </p:val>
                                        </p:tav>
                                      </p:tavLst>
                                    </p:anim>
                                    <p:anim calcmode="lin" valueType="num">
                                      <p:cBhvr additive="base">
                                        <p:cTn id="212" dur="500" fill="hold"/>
                                        <p:tgtEl>
                                          <p:spTgt spid="55"/>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56"/>
                                        </p:tgtEl>
                                        <p:attrNameLst>
                                          <p:attrName>style.visibility</p:attrName>
                                        </p:attrNameLst>
                                      </p:cBhvr>
                                      <p:to>
                                        <p:strVal val="visible"/>
                                      </p:to>
                                    </p:set>
                                    <p:anim calcmode="lin" valueType="num">
                                      <p:cBhvr additive="base">
                                        <p:cTn id="215" dur="500" fill="hold"/>
                                        <p:tgtEl>
                                          <p:spTgt spid="56"/>
                                        </p:tgtEl>
                                        <p:attrNameLst>
                                          <p:attrName>ppt_x</p:attrName>
                                        </p:attrNameLst>
                                      </p:cBhvr>
                                      <p:tavLst>
                                        <p:tav tm="0">
                                          <p:val>
                                            <p:strVal val="#ppt_x"/>
                                          </p:val>
                                        </p:tav>
                                        <p:tav tm="100000">
                                          <p:val>
                                            <p:strVal val="#ppt_x"/>
                                          </p:val>
                                        </p:tav>
                                      </p:tavLst>
                                    </p:anim>
                                    <p:anim calcmode="lin" valueType="num">
                                      <p:cBhvr additive="base">
                                        <p:cTn id="216" dur="500" fill="hold"/>
                                        <p:tgtEl>
                                          <p:spTgt spid="56"/>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57"/>
                                        </p:tgtEl>
                                        <p:attrNameLst>
                                          <p:attrName>style.visibility</p:attrName>
                                        </p:attrNameLst>
                                      </p:cBhvr>
                                      <p:to>
                                        <p:strVal val="visible"/>
                                      </p:to>
                                    </p:set>
                                    <p:anim calcmode="lin" valueType="num">
                                      <p:cBhvr additive="base">
                                        <p:cTn id="219" dur="500" fill="hold"/>
                                        <p:tgtEl>
                                          <p:spTgt spid="57"/>
                                        </p:tgtEl>
                                        <p:attrNameLst>
                                          <p:attrName>ppt_x</p:attrName>
                                        </p:attrNameLst>
                                      </p:cBhvr>
                                      <p:tavLst>
                                        <p:tav tm="0">
                                          <p:val>
                                            <p:strVal val="#ppt_x"/>
                                          </p:val>
                                        </p:tav>
                                        <p:tav tm="100000">
                                          <p:val>
                                            <p:strVal val="#ppt_x"/>
                                          </p:val>
                                        </p:tav>
                                      </p:tavLst>
                                    </p:anim>
                                    <p:anim calcmode="lin" valueType="num">
                                      <p:cBhvr additive="base">
                                        <p:cTn id="220" dur="500" fill="hold"/>
                                        <p:tgtEl>
                                          <p:spTgt spid="57"/>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58"/>
                                        </p:tgtEl>
                                        <p:attrNameLst>
                                          <p:attrName>style.visibility</p:attrName>
                                        </p:attrNameLst>
                                      </p:cBhvr>
                                      <p:to>
                                        <p:strVal val="visible"/>
                                      </p:to>
                                    </p:set>
                                    <p:anim calcmode="lin" valueType="num">
                                      <p:cBhvr additive="base">
                                        <p:cTn id="223" dur="500" fill="hold"/>
                                        <p:tgtEl>
                                          <p:spTgt spid="58"/>
                                        </p:tgtEl>
                                        <p:attrNameLst>
                                          <p:attrName>ppt_x</p:attrName>
                                        </p:attrNameLst>
                                      </p:cBhvr>
                                      <p:tavLst>
                                        <p:tav tm="0">
                                          <p:val>
                                            <p:strVal val="#ppt_x"/>
                                          </p:val>
                                        </p:tav>
                                        <p:tav tm="100000">
                                          <p:val>
                                            <p:strVal val="#ppt_x"/>
                                          </p:val>
                                        </p:tav>
                                      </p:tavLst>
                                    </p:anim>
                                    <p:anim calcmode="lin" valueType="num">
                                      <p:cBhvr additive="base">
                                        <p:cTn id="224" dur="500" fill="hold"/>
                                        <p:tgtEl>
                                          <p:spTgt spid="58"/>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59"/>
                                        </p:tgtEl>
                                        <p:attrNameLst>
                                          <p:attrName>style.visibility</p:attrName>
                                        </p:attrNameLst>
                                      </p:cBhvr>
                                      <p:to>
                                        <p:strVal val="visible"/>
                                      </p:to>
                                    </p:set>
                                    <p:anim calcmode="lin" valueType="num">
                                      <p:cBhvr additive="base">
                                        <p:cTn id="227" dur="500" fill="hold"/>
                                        <p:tgtEl>
                                          <p:spTgt spid="59"/>
                                        </p:tgtEl>
                                        <p:attrNameLst>
                                          <p:attrName>ppt_x</p:attrName>
                                        </p:attrNameLst>
                                      </p:cBhvr>
                                      <p:tavLst>
                                        <p:tav tm="0">
                                          <p:val>
                                            <p:strVal val="#ppt_x"/>
                                          </p:val>
                                        </p:tav>
                                        <p:tav tm="100000">
                                          <p:val>
                                            <p:strVal val="#ppt_x"/>
                                          </p:val>
                                        </p:tav>
                                      </p:tavLst>
                                    </p:anim>
                                    <p:anim calcmode="lin" valueType="num">
                                      <p:cBhvr additive="base">
                                        <p:cTn id="228" dur="500" fill="hold"/>
                                        <p:tgtEl>
                                          <p:spTgt spid="59"/>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60"/>
                                        </p:tgtEl>
                                        <p:attrNameLst>
                                          <p:attrName>style.visibility</p:attrName>
                                        </p:attrNameLst>
                                      </p:cBhvr>
                                      <p:to>
                                        <p:strVal val="visible"/>
                                      </p:to>
                                    </p:set>
                                    <p:anim calcmode="lin" valueType="num">
                                      <p:cBhvr additive="base">
                                        <p:cTn id="231" dur="500" fill="hold"/>
                                        <p:tgtEl>
                                          <p:spTgt spid="60"/>
                                        </p:tgtEl>
                                        <p:attrNameLst>
                                          <p:attrName>ppt_x</p:attrName>
                                        </p:attrNameLst>
                                      </p:cBhvr>
                                      <p:tavLst>
                                        <p:tav tm="0">
                                          <p:val>
                                            <p:strVal val="#ppt_x"/>
                                          </p:val>
                                        </p:tav>
                                        <p:tav tm="100000">
                                          <p:val>
                                            <p:strVal val="#ppt_x"/>
                                          </p:val>
                                        </p:tav>
                                      </p:tavLst>
                                    </p:anim>
                                    <p:anim calcmode="lin" valueType="num">
                                      <p:cBhvr additive="base">
                                        <p:cTn id="232" dur="500" fill="hold"/>
                                        <p:tgtEl>
                                          <p:spTgt spid="60"/>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61"/>
                                        </p:tgtEl>
                                        <p:attrNameLst>
                                          <p:attrName>style.visibility</p:attrName>
                                        </p:attrNameLst>
                                      </p:cBhvr>
                                      <p:to>
                                        <p:strVal val="visible"/>
                                      </p:to>
                                    </p:set>
                                    <p:anim calcmode="lin" valueType="num">
                                      <p:cBhvr additive="base">
                                        <p:cTn id="235" dur="500" fill="hold"/>
                                        <p:tgtEl>
                                          <p:spTgt spid="61"/>
                                        </p:tgtEl>
                                        <p:attrNameLst>
                                          <p:attrName>ppt_x</p:attrName>
                                        </p:attrNameLst>
                                      </p:cBhvr>
                                      <p:tavLst>
                                        <p:tav tm="0">
                                          <p:val>
                                            <p:strVal val="#ppt_x"/>
                                          </p:val>
                                        </p:tav>
                                        <p:tav tm="100000">
                                          <p:val>
                                            <p:strVal val="#ppt_x"/>
                                          </p:val>
                                        </p:tav>
                                      </p:tavLst>
                                    </p:anim>
                                    <p:anim calcmode="lin" valueType="num">
                                      <p:cBhvr additive="base">
                                        <p:cTn id="236" dur="500" fill="hold"/>
                                        <p:tgtEl>
                                          <p:spTgt spid="61"/>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62"/>
                                        </p:tgtEl>
                                        <p:attrNameLst>
                                          <p:attrName>style.visibility</p:attrName>
                                        </p:attrNameLst>
                                      </p:cBhvr>
                                      <p:to>
                                        <p:strVal val="visible"/>
                                      </p:to>
                                    </p:set>
                                    <p:anim calcmode="lin" valueType="num">
                                      <p:cBhvr additive="base">
                                        <p:cTn id="239" dur="500" fill="hold"/>
                                        <p:tgtEl>
                                          <p:spTgt spid="62"/>
                                        </p:tgtEl>
                                        <p:attrNameLst>
                                          <p:attrName>ppt_x</p:attrName>
                                        </p:attrNameLst>
                                      </p:cBhvr>
                                      <p:tavLst>
                                        <p:tav tm="0">
                                          <p:val>
                                            <p:strVal val="#ppt_x"/>
                                          </p:val>
                                        </p:tav>
                                        <p:tav tm="100000">
                                          <p:val>
                                            <p:strVal val="#ppt_x"/>
                                          </p:val>
                                        </p:tav>
                                      </p:tavLst>
                                    </p:anim>
                                    <p:anim calcmode="lin" valueType="num">
                                      <p:cBhvr additive="base">
                                        <p:cTn id="240" dur="500" fill="hold"/>
                                        <p:tgtEl>
                                          <p:spTgt spid="62"/>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63"/>
                                        </p:tgtEl>
                                        <p:attrNameLst>
                                          <p:attrName>style.visibility</p:attrName>
                                        </p:attrNameLst>
                                      </p:cBhvr>
                                      <p:to>
                                        <p:strVal val="visible"/>
                                      </p:to>
                                    </p:set>
                                    <p:anim calcmode="lin" valueType="num">
                                      <p:cBhvr additive="base">
                                        <p:cTn id="243" dur="500" fill="hold"/>
                                        <p:tgtEl>
                                          <p:spTgt spid="63"/>
                                        </p:tgtEl>
                                        <p:attrNameLst>
                                          <p:attrName>ppt_x</p:attrName>
                                        </p:attrNameLst>
                                      </p:cBhvr>
                                      <p:tavLst>
                                        <p:tav tm="0">
                                          <p:val>
                                            <p:strVal val="#ppt_x"/>
                                          </p:val>
                                        </p:tav>
                                        <p:tav tm="100000">
                                          <p:val>
                                            <p:strVal val="#ppt_x"/>
                                          </p:val>
                                        </p:tav>
                                      </p:tavLst>
                                    </p:anim>
                                    <p:anim calcmode="lin" valueType="num">
                                      <p:cBhvr additive="base">
                                        <p:cTn id="244" dur="500" fill="hold"/>
                                        <p:tgtEl>
                                          <p:spTgt spid="63"/>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64"/>
                                        </p:tgtEl>
                                        <p:attrNameLst>
                                          <p:attrName>style.visibility</p:attrName>
                                        </p:attrNameLst>
                                      </p:cBhvr>
                                      <p:to>
                                        <p:strVal val="visible"/>
                                      </p:to>
                                    </p:set>
                                    <p:anim calcmode="lin" valueType="num">
                                      <p:cBhvr additive="base">
                                        <p:cTn id="247" dur="500" fill="hold"/>
                                        <p:tgtEl>
                                          <p:spTgt spid="64"/>
                                        </p:tgtEl>
                                        <p:attrNameLst>
                                          <p:attrName>ppt_x</p:attrName>
                                        </p:attrNameLst>
                                      </p:cBhvr>
                                      <p:tavLst>
                                        <p:tav tm="0">
                                          <p:val>
                                            <p:strVal val="#ppt_x"/>
                                          </p:val>
                                        </p:tav>
                                        <p:tav tm="100000">
                                          <p:val>
                                            <p:strVal val="#ppt_x"/>
                                          </p:val>
                                        </p:tav>
                                      </p:tavLst>
                                    </p:anim>
                                    <p:anim calcmode="lin" valueType="num">
                                      <p:cBhvr additive="base">
                                        <p:cTn id="248" dur="500" fill="hold"/>
                                        <p:tgtEl>
                                          <p:spTgt spid="64"/>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65"/>
                                        </p:tgtEl>
                                        <p:attrNameLst>
                                          <p:attrName>style.visibility</p:attrName>
                                        </p:attrNameLst>
                                      </p:cBhvr>
                                      <p:to>
                                        <p:strVal val="visible"/>
                                      </p:to>
                                    </p:set>
                                    <p:anim calcmode="lin" valueType="num">
                                      <p:cBhvr additive="base">
                                        <p:cTn id="251" dur="500" fill="hold"/>
                                        <p:tgtEl>
                                          <p:spTgt spid="65"/>
                                        </p:tgtEl>
                                        <p:attrNameLst>
                                          <p:attrName>ppt_x</p:attrName>
                                        </p:attrNameLst>
                                      </p:cBhvr>
                                      <p:tavLst>
                                        <p:tav tm="0">
                                          <p:val>
                                            <p:strVal val="#ppt_x"/>
                                          </p:val>
                                        </p:tav>
                                        <p:tav tm="100000">
                                          <p:val>
                                            <p:strVal val="#ppt_x"/>
                                          </p:val>
                                        </p:tav>
                                      </p:tavLst>
                                    </p:anim>
                                    <p:anim calcmode="lin" valueType="num">
                                      <p:cBhvr additive="base">
                                        <p:cTn id="252" dur="500" fill="hold"/>
                                        <p:tgtEl>
                                          <p:spTgt spid="65"/>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66"/>
                                        </p:tgtEl>
                                        <p:attrNameLst>
                                          <p:attrName>style.visibility</p:attrName>
                                        </p:attrNameLst>
                                      </p:cBhvr>
                                      <p:to>
                                        <p:strVal val="visible"/>
                                      </p:to>
                                    </p:set>
                                    <p:anim calcmode="lin" valueType="num">
                                      <p:cBhvr additive="base">
                                        <p:cTn id="255" dur="500" fill="hold"/>
                                        <p:tgtEl>
                                          <p:spTgt spid="66"/>
                                        </p:tgtEl>
                                        <p:attrNameLst>
                                          <p:attrName>ppt_x</p:attrName>
                                        </p:attrNameLst>
                                      </p:cBhvr>
                                      <p:tavLst>
                                        <p:tav tm="0">
                                          <p:val>
                                            <p:strVal val="#ppt_x"/>
                                          </p:val>
                                        </p:tav>
                                        <p:tav tm="100000">
                                          <p:val>
                                            <p:strVal val="#ppt_x"/>
                                          </p:val>
                                        </p:tav>
                                      </p:tavLst>
                                    </p:anim>
                                    <p:anim calcmode="lin" valueType="num">
                                      <p:cBhvr additive="base">
                                        <p:cTn id="256" dur="500" fill="hold"/>
                                        <p:tgtEl>
                                          <p:spTgt spid="66"/>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67"/>
                                        </p:tgtEl>
                                        <p:attrNameLst>
                                          <p:attrName>style.visibility</p:attrName>
                                        </p:attrNameLst>
                                      </p:cBhvr>
                                      <p:to>
                                        <p:strVal val="visible"/>
                                      </p:to>
                                    </p:set>
                                    <p:anim calcmode="lin" valueType="num">
                                      <p:cBhvr additive="base">
                                        <p:cTn id="259" dur="500" fill="hold"/>
                                        <p:tgtEl>
                                          <p:spTgt spid="67"/>
                                        </p:tgtEl>
                                        <p:attrNameLst>
                                          <p:attrName>ppt_x</p:attrName>
                                        </p:attrNameLst>
                                      </p:cBhvr>
                                      <p:tavLst>
                                        <p:tav tm="0">
                                          <p:val>
                                            <p:strVal val="#ppt_x"/>
                                          </p:val>
                                        </p:tav>
                                        <p:tav tm="100000">
                                          <p:val>
                                            <p:strVal val="#ppt_x"/>
                                          </p:val>
                                        </p:tav>
                                      </p:tavLst>
                                    </p:anim>
                                    <p:anim calcmode="lin" valueType="num">
                                      <p:cBhvr additive="base">
                                        <p:cTn id="260" dur="500" fill="hold"/>
                                        <p:tgtEl>
                                          <p:spTgt spid="67"/>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68"/>
                                        </p:tgtEl>
                                        <p:attrNameLst>
                                          <p:attrName>style.visibility</p:attrName>
                                        </p:attrNameLst>
                                      </p:cBhvr>
                                      <p:to>
                                        <p:strVal val="visible"/>
                                      </p:to>
                                    </p:set>
                                    <p:anim calcmode="lin" valueType="num">
                                      <p:cBhvr additive="base">
                                        <p:cTn id="263" dur="500" fill="hold"/>
                                        <p:tgtEl>
                                          <p:spTgt spid="68"/>
                                        </p:tgtEl>
                                        <p:attrNameLst>
                                          <p:attrName>ppt_x</p:attrName>
                                        </p:attrNameLst>
                                      </p:cBhvr>
                                      <p:tavLst>
                                        <p:tav tm="0">
                                          <p:val>
                                            <p:strVal val="#ppt_x"/>
                                          </p:val>
                                        </p:tav>
                                        <p:tav tm="100000">
                                          <p:val>
                                            <p:strVal val="#ppt_x"/>
                                          </p:val>
                                        </p:tav>
                                      </p:tavLst>
                                    </p:anim>
                                    <p:anim calcmode="lin" valueType="num">
                                      <p:cBhvr additive="base">
                                        <p:cTn id="264" dur="500" fill="hold"/>
                                        <p:tgtEl>
                                          <p:spTgt spid="68"/>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69"/>
                                        </p:tgtEl>
                                        <p:attrNameLst>
                                          <p:attrName>style.visibility</p:attrName>
                                        </p:attrNameLst>
                                      </p:cBhvr>
                                      <p:to>
                                        <p:strVal val="visible"/>
                                      </p:to>
                                    </p:set>
                                    <p:anim calcmode="lin" valueType="num">
                                      <p:cBhvr additive="base">
                                        <p:cTn id="267" dur="500" fill="hold"/>
                                        <p:tgtEl>
                                          <p:spTgt spid="69"/>
                                        </p:tgtEl>
                                        <p:attrNameLst>
                                          <p:attrName>ppt_x</p:attrName>
                                        </p:attrNameLst>
                                      </p:cBhvr>
                                      <p:tavLst>
                                        <p:tav tm="0">
                                          <p:val>
                                            <p:strVal val="#ppt_x"/>
                                          </p:val>
                                        </p:tav>
                                        <p:tav tm="100000">
                                          <p:val>
                                            <p:strVal val="#ppt_x"/>
                                          </p:val>
                                        </p:tav>
                                      </p:tavLst>
                                    </p:anim>
                                    <p:anim calcmode="lin" valueType="num">
                                      <p:cBhvr additive="base">
                                        <p:cTn id="268" dur="500" fill="hold"/>
                                        <p:tgtEl>
                                          <p:spTgt spid="69"/>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70"/>
                                        </p:tgtEl>
                                        <p:attrNameLst>
                                          <p:attrName>style.visibility</p:attrName>
                                        </p:attrNameLst>
                                      </p:cBhvr>
                                      <p:to>
                                        <p:strVal val="visible"/>
                                      </p:to>
                                    </p:set>
                                    <p:anim calcmode="lin" valueType="num">
                                      <p:cBhvr additive="base">
                                        <p:cTn id="271" dur="500" fill="hold"/>
                                        <p:tgtEl>
                                          <p:spTgt spid="70"/>
                                        </p:tgtEl>
                                        <p:attrNameLst>
                                          <p:attrName>ppt_x</p:attrName>
                                        </p:attrNameLst>
                                      </p:cBhvr>
                                      <p:tavLst>
                                        <p:tav tm="0">
                                          <p:val>
                                            <p:strVal val="#ppt_x"/>
                                          </p:val>
                                        </p:tav>
                                        <p:tav tm="100000">
                                          <p:val>
                                            <p:strVal val="#ppt_x"/>
                                          </p:val>
                                        </p:tav>
                                      </p:tavLst>
                                    </p:anim>
                                    <p:anim calcmode="lin" valueType="num">
                                      <p:cBhvr additive="base">
                                        <p:cTn id="272" dur="500" fill="hold"/>
                                        <p:tgtEl>
                                          <p:spTgt spid="70"/>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71"/>
                                        </p:tgtEl>
                                        <p:attrNameLst>
                                          <p:attrName>style.visibility</p:attrName>
                                        </p:attrNameLst>
                                      </p:cBhvr>
                                      <p:to>
                                        <p:strVal val="visible"/>
                                      </p:to>
                                    </p:set>
                                    <p:anim calcmode="lin" valueType="num">
                                      <p:cBhvr additive="base">
                                        <p:cTn id="275" dur="500" fill="hold"/>
                                        <p:tgtEl>
                                          <p:spTgt spid="71"/>
                                        </p:tgtEl>
                                        <p:attrNameLst>
                                          <p:attrName>ppt_x</p:attrName>
                                        </p:attrNameLst>
                                      </p:cBhvr>
                                      <p:tavLst>
                                        <p:tav tm="0">
                                          <p:val>
                                            <p:strVal val="#ppt_x"/>
                                          </p:val>
                                        </p:tav>
                                        <p:tav tm="100000">
                                          <p:val>
                                            <p:strVal val="#ppt_x"/>
                                          </p:val>
                                        </p:tav>
                                      </p:tavLst>
                                    </p:anim>
                                    <p:anim calcmode="lin" valueType="num">
                                      <p:cBhvr additive="base">
                                        <p:cTn id="276" dur="500" fill="hold"/>
                                        <p:tgtEl>
                                          <p:spTgt spid="71"/>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72"/>
                                        </p:tgtEl>
                                        <p:attrNameLst>
                                          <p:attrName>style.visibility</p:attrName>
                                        </p:attrNameLst>
                                      </p:cBhvr>
                                      <p:to>
                                        <p:strVal val="visible"/>
                                      </p:to>
                                    </p:set>
                                    <p:anim calcmode="lin" valueType="num">
                                      <p:cBhvr additive="base">
                                        <p:cTn id="279" dur="500" fill="hold"/>
                                        <p:tgtEl>
                                          <p:spTgt spid="72"/>
                                        </p:tgtEl>
                                        <p:attrNameLst>
                                          <p:attrName>ppt_x</p:attrName>
                                        </p:attrNameLst>
                                      </p:cBhvr>
                                      <p:tavLst>
                                        <p:tav tm="0">
                                          <p:val>
                                            <p:strVal val="#ppt_x"/>
                                          </p:val>
                                        </p:tav>
                                        <p:tav tm="100000">
                                          <p:val>
                                            <p:strVal val="#ppt_x"/>
                                          </p:val>
                                        </p:tav>
                                      </p:tavLst>
                                    </p:anim>
                                    <p:anim calcmode="lin" valueType="num">
                                      <p:cBhvr additive="base">
                                        <p:cTn id="280" dur="500" fill="hold"/>
                                        <p:tgtEl>
                                          <p:spTgt spid="72"/>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73"/>
                                        </p:tgtEl>
                                        <p:attrNameLst>
                                          <p:attrName>style.visibility</p:attrName>
                                        </p:attrNameLst>
                                      </p:cBhvr>
                                      <p:to>
                                        <p:strVal val="visible"/>
                                      </p:to>
                                    </p:set>
                                    <p:anim calcmode="lin" valueType="num">
                                      <p:cBhvr additive="base">
                                        <p:cTn id="283" dur="500" fill="hold"/>
                                        <p:tgtEl>
                                          <p:spTgt spid="73"/>
                                        </p:tgtEl>
                                        <p:attrNameLst>
                                          <p:attrName>ppt_x</p:attrName>
                                        </p:attrNameLst>
                                      </p:cBhvr>
                                      <p:tavLst>
                                        <p:tav tm="0">
                                          <p:val>
                                            <p:strVal val="#ppt_x"/>
                                          </p:val>
                                        </p:tav>
                                        <p:tav tm="100000">
                                          <p:val>
                                            <p:strVal val="#ppt_x"/>
                                          </p:val>
                                        </p:tav>
                                      </p:tavLst>
                                    </p:anim>
                                    <p:anim calcmode="lin" valueType="num">
                                      <p:cBhvr additive="base">
                                        <p:cTn id="284" dur="500" fill="hold"/>
                                        <p:tgtEl>
                                          <p:spTgt spid="73"/>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74"/>
                                        </p:tgtEl>
                                        <p:attrNameLst>
                                          <p:attrName>style.visibility</p:attrName>
                                        </p:attrNameLst>
                                      </p:cBhvr>
                                      <p:to>
                                        <p:strVal val="visible"/>
                                      </p:to>
                                    </p:set>
                                    <p:anim calcmode="lin" valueType="num">
                                      <p:cBhvr additive="base">
                                        <p:cTn id="287" dur="500" fill="hold"/>
                                        <p:tgtEl>
                                          <p:spTgt spid="74"/>
                                        </p:tgtEl>
                                        <p:attrNameLst>
                                          <p:attrName>ppt_x</p:attrName>
                                        </p:attrNameLst>
                                      </p:cBhvr>
                                      <p:tavLst>
                                        <p:tav tm="0">
                                          <p:val>
                                            <p:strVal val="#ppt_x"/>
                                          </p:val>
                                        </p:tav>
                                        <p:tav tm="100000">
                                          <p:val>
                                            <p:strVal val="#ppt_x"/>
                                          </p:val>
                                        </p:tav>
                                      </p:tavLst>
                                    </p:anim>
                                    <p:anim calcmode="lin" valueType="num">
                                      <p:cBhvr additive="base">
                                        <p:cTn id="288" dur="500" fill="hold"/>
                                        <p:tgtEl>
                                          <p:spTgt spid="74"/>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75"/>
                                        </p:tgtEl>
                                        <p:attrNameLst>
                                          <p:attrName>style.visibility</p:attrName>
                                        </p:attrNameLst>
                                      </p:cBhvr>
                                      <p:to>
                                        <p:strVal val="visible"/>
                                      </p:to>
                                    </p:set>
                                    <p:anim calcmode="lin" valueType="num">
                                      <p:cBhvr additive="base">
                                        <p:cTn id="291" dur="500" fill="hold"/>
                                        <p:tgtEl>
                                          <p:spTgt spid="75"/>
                                        </p:tgtEl>
                                        <p:attrNameLst>
                                          <p:attrName>ppt_x</p:attrName>
                                        </p:attrNameLst>
                                      </p:cBhvr>
                                      <p:tavLst>
                                        <p:tav tm="0">
                                          <p:val>
                                            <p:strVal val="#ppt_x"/>
                                          </p:val>
                                        </p:tav>
                                        <p:tav tm="100000">
                                          <p:val>
                                            <p:strVal val="#ppt_x"/>
                                          </p:val>
                                        </p:tav>
                                      </p:tavLst>
                                    </p:anim>
                                    <p:anim calcmode="lin" valueType="num">
                                      <p:cBhvr additive="base">
                                        <p:cTn id="292" dur="500" fill="hold"/>
                                        <p:tgtEl>
                                          <p:spTgt spid="75"/>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76"/>
                                        </p:tgtEl>
                                        <p:attrNameLst>
                                          <p:attrName>style.visibility</p:attrName>
                                        </p:attrNameLst>
                                      </p:cBhvr>
                                      <p:to>
                                        <p:strVal val="visible"/>
                                      </p:to>
                                    </p:set>
                                    <p:anim calcmode="lin" valueType="num">
                                      <p:cBhvr additive="base">
                                        <p:cTn id="295" dur="500" fill="hold"/>
                                        <p:tgtEl>
                                          <p:spTgt spid="76"/>
                                        </p:tgtEl>
                                        <p:attrNameLst>
                                          <p:attrName>ppt_x</p:attrName>
                                        </p:attrNameLst>
                                      </p:cBhvr>
                                      <p:tavLst>
                                        <p:tav tm="0">
                                          <p:val>
                                            <p:strVal val="#ppt_x"/>
                                          </p:val>
                                        </p:tav>
                                        <p:tav tm="100000">
                                          <p:val>
                                            <p:strVal val="#ppt_x"/>
                                          </p:val>
                                        </p:tav>
                                      </p:tavLst>
                                    </p:anim>
                                    <p:anim calcmode="lin" valueType="num">
                                      <p:cBhvr additive="base">
                                        <p:cTn id="296" dur="500" fill="hold"/>
                                        <p:tgtEl>
                                          <p:spTgt spid="76"/>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77"/>
                                        </p:tgtEl>
                                        <p:attrNameLst>
                                          <p:attrName>style.visibility</p:attrName>
                                        </p:attrNameLst>
                                      </p:cBhvr>
                                      <p:to>
                                        <p:strVal val="visible"/>
                                      </p:to>
                                    </p:set>
                                    <p:anim calcmode="lin" valueType="num">
                                      <p:cBhvr additive="base">
                                        <p:cTn id="299" dur="500" fill="hold"/>
                                        <p:tgtEl>
                                          <p:spTgt spid="77"/>
                                        </p:tgtEl>
                                        <p:attrNameLst>
                                          <p:attrName>ppt_x</p:attrName>
                                        </p:attrNameLst>
                                      </p:cBhvr>
                                      <p:tavLst>
                                        <p:tav tm="0">
                                          <p:val>
                                            <p:strVal val="#ppt_x"/>
                                          </p:val>
                                        </p:tav>
                                        <p:tav tm="100000">
                                          <p:val>
                                            <p:strVal val="#ppt_x"/>
                                          </p:val>
                                        </p:tav>
                                      </p:tavLst>
                                    </p:anim>
                                    <p:anim calcmode="lin" valueType="num">
                                      <p:cBhvr additive="base">
                                        <p:cTn id="300" dur="500" fill="hold"/>
                                        <p:tgtEl>
                                          <p:spTgt spid="77"/>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78"/>
                                        </p:tgtEl>
                                        <p:attrNameLst>
                                          <p:attrName>style.visibility</p:attrName>
                                        </p:attrNameLst>
                                      </p:cBhvr>
                                      <p:to>
                                        <p:strVal val="visible"/>
                                      </p:to>
                                    </p:set>
                                    <p:anim calcmode="lin" valueType="num">
                                      <p:cBhvr additive="base">
                                        <p:cTn id="303" dur="500" fill="hold"/>
                                        <p:tgtEl>
                                          <p:spTgt spid="78"/>
                                        </p:tgtEl>
                                        <p:attrNameLst>
                                          <p:attrName>ppt_x</p:attrName>
                                        </p:attrNameLst>
                                      </p:cBhvr>
                                      <p:tavLst>
                                        <p:tav tm="0">
                                          <p:val>
                                            <p:strVal val="#ppt_x"/>
                                          </p:val>
                                        </p:tav>
                                        <p:tav tm="100000">
                                          <p:val>
                                            <p:strVal val="#ppt_x"/>
                                          </p:val>
                                        </p:tav>
                                      </p:tavLst>
                                    </p:anim>
                                    <p:anim calcmode="lin" valueType="num">
                                      <p:cBhvr additive="base">
                                        <p:cTn id="304" dur="500" fill="hold"/>
                                        <p:tgtEl>
                                          <p:spTgt spid="78"/>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79"/>
                                        </p:tgtEl>
                                        <p:attrNameLst>
                                          <p:attrName>style.visibility</p:attrName>
                                        </p:attrNameLst>
                                      </p:cBhvr>
                                      <p:to>
                                        <p:strVal val="visible"/>
                                      </p:to>
                                    </p:set>
                                    <p:anim calcmode="lin" valueType="num">
                                      <p:cBhvr additive="base">
                                        <p:cTn id="307" dur="500" fill="hold"/>
                                        <p:tgtEl>
                                          <p:spTgt spid="79"/>
                                        </p:tgtEl>
                                        <p:attrNameLst>
                                          <p:attrName>ppt_x</p:attrName>
                                        </p:attrNameLst>
                                      </p:cBhvr>
                                      <p:tavLst>
                                        <p:tav tm="0">
                                          <p:val>
                                            <p:strVal val="#ppt_x"/>
                                          </p:val>
                                        </p:tav>
                                        <p:tav tm="100000">
                                          <p:val>
                                            <p:strVal val="#ppt_x"/>
                                          </p:val>
                                        </p:tav>
                                      </p:tavLst>
                                    </p:anim>
                                    <p:anim calcmode="lin" valueType="num">
                                      <p:cBhvr additive="base">
                                        <p:cTn id="308" dur="500" fill="hold"/>
                                        <p:tgtEl>
                                          <p:spTgt spid="79"/>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80"/>
                                        </p:tgtEl>
                                        <p:attrNameLst>
                                          <p:attrName>style.visibility</p:attrName>
                                        </p:attrNameLst>
                                      </p:cBhvr>
                                      <p:to>
                                        <p:strVal val="visible"/>
                                      </p:to>
                                    </p:set>
                                    <p:anim calcmode="lin" valueType="num">
                                      <p:cBhvr additive="base">
                                        <p:cTn id="311" dur="500" fill="hold"/>
                                        <p:tgtEl>
                                          <p:spTgt spid="80"/>
                                        </p:tgtEl>
                                        <p:attrNameLst>
                                          <p:attrName>ppt_x</p:attrName>
                                        </p:attrNameLst>
                                      </p:cBhvr>
                                      <p:tavLst>
                                        <p:tav tm="0">
                                          <p:val>
                                            <p:strVal val="#ppt_x"/>
                                          </p:val>
                                        </p:tav>
                                        <p:tav tm="100000">
                                          <p:val>
                                            <p:strVal val="#ppt_x"/>
                                          </p:val>
                                        </p:tav>
                                      </p:tavLst>
                                    </p:anim>
                                    <p:anim calcmode="lin" valueType="num">
                                      <p:cBhvr additive="base">
                                        <p:cTn id="312" dur="500" fill="hold"/>
                                        <p:tgtEl>
                                          <p:spTgt spid="80"/>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81"/>
                                        </p:tgtEl>
                                        <p:attrNameLst>
                                          <p:attrName>style.visibility</p:attrName>
                                        </p:attrNameLst>
                                      </p:cBhvr>
                                      <p:to>
                                        <p:strVal val="visible"/>
                                      </p:to>
                                    </p:set>
                                    <p:anim calcmode="lin" valueType="num">
                                      <p:cBhvr additive="base">
                                        <p:cTn id="315" dur="500" fill="hold"/>
                                        <p:tgtEl>
                                          <p:spTgt spid="81"/>
                                        </p:tgtEl>
                                        <p:attrNameLst>
                                          <p:attrName>ppt_x</p:attrName>
                                        </p:attrNameLst>
                                      </p:cBhvr>
                                      <p:tavLst>
                                        <p:tav tm="0">
                                          <p:val>
                                            <p:strVal val="#ppt_x"/>
                                          </p:val>
                                        </p:tav>
                                        <p:tav tm="100000">
                                          <p:val>
                                            <p:strVal val="#ppt_x"/>
                                          </p:val>
                                        </p:tav>
                                      </p:tavLst>
                                    </p:anim>
                                    <p:anim calcmode="lin" valueType="num">
                                      <p:cBhvr additive="base">
                                        <p:cTn id="316" dur="500" fill="hold"/>
                                        <p:tgtEl>
                                          <p:spTgt spid="81"/>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82"/>
                                        </p:tgtEl>
                                        <p:attrNameLst>
                                          <p:attrName>style.visibility</p:attrName>
                                        </p:attrNameLst>
                                      </p:cBhvr>
                                      <p:to>
                                        <p:strVal val="visible"/>
                                      </p:to>
                                    </p:set>
                                    <p:anim calcmode="lin" valueType="num">
                                      <p:cBhvr additive="base">
                                        <p:cTn id="319" dur="500" fill="hold"/>
                                        <p:tgtEl>
                                          <p:spTgt spid="82"/>
                                        </p:tgtEl>
                                        <p:attrNameLst>
                                          <p:attrName>ppt_x</p:attrName>
                                        </p:attrNameLst>
                                      </p:cBhvr>
                                      <p:tavLst>
                                        <p:tav tm="0">
                                          <p:val>
                                            <p:strVal val="#ppt_x"/>
                                          </p:val>
                                        </p:tav>
                                        <p:tav tm="100000">
                                          <p:val>
                                            <p:strVal val="#ppt_x"/>
                                          </p:val>
                                        </p:tav>
                                      </p:tavLst>
                                    </p:anim>
                                    <p:anim calcmode="lin" valueType="num">
                                      <p:cBhvr additive="base">
                                        <p:cTn id="320" dur="500" fill="hold"/>
                                        <p:tgtEl>
                                          <p:spTgt spid="82"/>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83"/>
                                        </p:tgtEl>
                                        <p:attrNameLst>
                                          <p:attrName>style.visibility</p:attrName>
                                        </p:attrNameLst>
                                      </p:cBhvr>
                                      <p:to>
                                        <p:strVal val="visible"/>
                                      </p:to>
                                    </p:set>
                                    <p:anim calcmode="lin" valueType="num">
                                      <p:cBhvr additive="base">
                                        <p:cTn id="323" dur="500" fill="hold"/>
                                        <p:tgtEl>
                                          <p:spTgt spid="83"/>
                                        </p:tgtEl>
                                        <p:attrNameLst>
                                          <p:attrName>ppt_x</p:attrName>
                                        </p:attrNameLst>
                                      </p:cBhvr>
                                      <p:tavLst>
                                        <p:tav tm="0">
                                          <p:val>
                                            <p:strVal val="#ppt_x"/>
                                          </p:val>
                                        </p:tav>
                                        <p:tav tm="100000">
                                          <p:val>
                                            <p:strVal val="#ppt_x"/>
                                          </p:val>
                                        </p:tav>
                                      </p:tavLst>
                                    </p:anim>
                                    <p:anim calcmode="lin" valueType="num">
                                      <p:cBhvr additive="base">
                                        <p:cTn id="324" dur="500" fill="hold"/>
                                        <p:tgtEl>
                                          <p:spTgt spid="83"/>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84"/>
                                        </p:tgtEl>
                                        <p:attrNameLst>
                                          <p:attrName>style.visibility</p:attrName>
                                        </p:attrNameLst>
                                      </p:cBhvr>
                                      <p:to>
                                        <p:strVal val="visible"/>
                                      </p:to>
                                    </p:set>
                                    <p:anim calcmode="lin" valueType="num">
                                      <p:cBhvr additive="base">
                                        <p:cTn id="327" dur="500" fill="hold"/>
                                        <p:tgtEl>
                                          <p:spTgt spid="84"/>
                                        </p:tgtEl>
                                        <p:attrNameLst>
                                          <p:attrName>ppt_x</p:attrName>
                                        </p:attrNameLst>
                                      </p:cBhvr>
                                      <p:tavLst>
                                        <p:tav tm="0">
                                          <p:val>
                                            <p:strVal val="#ppt_x"/>
                                          </p:val>
                                        </p:tav>
                                        <p:tav tm="100000">
                                          <p:val>
                                            <p:strVal val="#ppt_x"/>
                                          </p:val>
                                        </p:tav>
                                      </p:tavLst>
                                    </p:anim>
                                    <p:anim calcmode="lin" valueType="num">
                                      <p:cBhvr additive="base">
                                        <p:cTn id="328"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329" fill="hold">
                      <p:stCondLst>
                        <p:cond delay="indefinite"/>
                      </p:stCondLst>
                      <p:childTnLst>
                        <p:par>
                          <p:cTn id="330" fill="hold">
                            <p:stCondLst>
                              <p:cond delay="0"/>
                            </p:stCondLst>
                            <p:childTnLst>
                              <p:par>
                                <p:cTn id="331" presetID="5" presetClass="entr" presetSubtype="10" fill="hold" grpId="0" nodeType="clickEffect">
                                  <p:stCondLst>
                                    <p:cond delay="0"/>
                                  </p:stCondLst>
                                  <p:childTnLst>
                                    <p:set>
                                      <p:cBhvr>
                                        <p:cTn id="332" dur="1" fill="hold">
                                          <p:stCondLst>
                                            <p:cond delay="0"/>
                                          </p:stCondLst>
                                        </p:cTn>
                                        <p:tgtEl>
                                          <p:spTgt spid="85"/>
                                        </p:tgtEl>
                                        <p:attrNameLst>
                                          <p:attrName>style.visibility</p:attrName>
                                        </p:attrNameLst>
                                      </p:cBhvr>
                                      <p:to>
                                        <p:strVal val="visible"/>
                                      </p:to>
                                    </p:set>
                                    <p:animEffect transition="in" filter="checkerboard(across)">
                                      <p:cBhvr>
                                        <p:cTn id="333"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p:bldP spid="75" grpId="0"/>
      <p:bldP spid="76" grpId="0" animBg="1"/>
      <p:bldP spid="77" grpId="0"/>
      <p:bldP spid="78" grpId="0"/>
      <p:bldP spid="79" grpId="0"/>
      <p:bldP spid="80" grpId="0"/>
      <p:bldP spid="81" grpId="0"/>
      <p:bldP spid="82" grpId="0"/>
      <p:bldP spid="83" grpId="0"/>
      <p:bldP spid="84" grpId="0" animBg="1"/>
      <p:bldP spid="85" grpId="0"/>
    </p:bldLst>
  </p:timing>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191</a:t>
            </a:fld>
            <a:endParaRPr lang="en-US" altLang="zh-CN"/>
          </a:p>
        </p:txBody>
      </p:sp>
      <p:sp>
        <p:nvSpPr>
          <p:cNvPr id="3" name="Text Box 4"/>
          <p:cNvSpPr txBox="1">
            <a:spLocks noChangeArrowheads="1"/>
          </p:cNvSpPr>
          <p:nvPr/>
        </p:nvSpPr>
        <p:spPr bwMode="auto">
          <a:xfrm>
            <a:off x="762000" y="2951163"/>
            <a:ext cx="1462412" cy="606491"/>
          </a:xfrm>
          <a:prstGeom prst="rect">
            <a:avLst/>
          </a:prstGeom>
          <a:noFill/>
          <a:ln w="9525">
            <a:noFill/>
            <a:miter lim="800000"/>
            <a:headEnd/>
            <a:tailEnd/>
          </a:ln>
        </p:spPr>
        <p:txBody>
          <a:bodyPr wrap="none" lIns="112947" tIns="56473" rIns="112947" bIns="56473">
            <a:spAutoFit/>
          </a:bodyPr>
          <a:lstStyle/>
          <a:p>
            <a:pPr defTabSz="1128713"/>
            <a:r>
              <a:rPr lang="zh-CN" altLang="en-US" sz="3200" b="1" u="none" dirty="0">
                <a:solidFill>
                  <a:srgbClr val="000099"/>
                </a:solidFill>
                <a:effectLst/>
                <a:latin typeface="Times New Roman" pitchFamily="18" charset="0"/>
                <a:cs typeface="Times New Roman" pitchFamily="18" charset="0"/>
              </a:rPr>
              <a:t>删除</a:t>
            </a:r>
            <a:r>
              <a:rPr lang="en-US" altLang="zh-CN" sz="3200" b="1" u="none" dirty="0">
                <a:solidFill>
                  <a:srgbClr val="000099"/>
                </a:solidFill>
                <a:effectLst/>
                <a:latin typeface="Times New Roman" pitchFamily="18" charset="0"/>
                <a:cs typeface="Times New Roman" pitchFamily="18" charset="0"/>
              </a:rPr>
              <a:t>31</a:t>
            </a:r>
            <a:endParaRPr lang="en-US" altLang="zh-CN" sz="3000" u="none" dirty="0">
              <a:solidFill>
                <a:srgbClr val="000099"/>
              </a:solidFill>
              <a:effectLst/>
              <a:latin typeface="Times New Roman" pitchFamily="18" charset="0"/>
              <a:cs typeface="Times New Roman" pitchFamily="18" charset="0"/>
            </a:endParaRPr>
          </a:p>
        </p:txBody>
      </p:sp>
      <p:sp>
        <p:nvSpPr>
          <p:cNvPr id="4" name="Text Box 5"/>
          <p:cNvSpPr txBox="1">
            <a:spLocks noChangeArrowheads="1"/>
          </p:cNvSpPr>
          <p:nvPr/>
        </p:nvSpPr>
        <p:spPr bwMode="auto">
          <a:xfrm>
            <a:off x="1258888" y="981075"/>
            <a:ext cx="5961062" cy="663575"/>
          </a:xfrm>
          <a:prstGeom prst="rect">
            <a:avLst/>
          </a:prstGeom>
          <a:noFill/>
          <a:ln w="9525">
            <a:noFill/>
            <a:miter lim="800000"/>
            <a:headEnd/>
            <a:tailEnd/>
          </a:ln>
        </p:spPr>
        <p:txBody>
          <a:bodyPr lIns="112947" tIns="56473" rIns="112947" bIns="56473">
            <a:spAutoFit/>
          </a:bodyPr>
          <a:lstStyle/>
          <a:p>
            <a:pPr algn="ctr" defTabSz="1128713"/>
            <a:r>
              <a:rPr lang="zh-CN" altLang="en-US" sz="3600" b="1" u="none" dirty="0">
                <a:solidFill>
                  <a:schemeClr val="hlink"/>
                </a:solidFill>
                <a:latin typeface="Times New Roman" pitchFamily="18" charset="0"/>
                <a:ea typeface="仿宋_GB2312" pitchFamily="49" charset="-122"/>
                <a:cs typeface="Times New Roman" pitchFamily="18" charset="0"/>
              </a:rPr>
              <a:t>双向循环链表的删除算法</a:t>
            </a:r>
            <a:endParaRPr lang="zh-CN" altLang="en-US" sz="3000" u="none" dirty="0">
              <a:latin typeface="Times New Roman" pitchFamily="18" charset="0"/>
              <a:cs typeface="Times New Roman" pitchFamily="18" charset="0"/>
            </a:endParaRPr>
          </a:p>
        </p:txBody>
      </p:sp>
      <p:sp>
        <p:nvSpPr>
          <p:cNvPr id="5" name="Rectangle 6" descr="白色大理石"/>
          <p:cNvSpPr>
            <a:spLocks noChangeArrowheads="1"/>
          </p:cNvSpPr>
          <p:nvPr/>
        </p:nvSpPr>
        <p:spPr bwMode="auto">
          <a:xfrm>
            <a:off x="1984375" y="2230438"/>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6" name="Line 7"/>
          <p:cNvSpPr>
            <a:spLocks noChangeShapeType="1"/>
          </p:cNvSpPr>
          <p:nvPr/>
        </p:nvSpPr>
        <p:spPr bwMode="auto">
          <a:xfrm>
            <a:off x="1962150" y="2124075"/>
            <a:ext cx="0" cy="4572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7" name="Line 8"/>
          <p:cNvSpPr>
            <a:spLocks noChangeShapeType="1"/>
          </p:cNvSpPr>
          <p:nvPr/>
        </p:nvSpPr>
        <p:spPr bwMode="auto">
          <a:xfrm>
            <a:off x="2593975" y="223043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8" name="Line 9"/>
          <p:cNvSpPr>
            <a:spLocks noChangeShapeType="1"/>
          </p:cNvSpPr>
          <p:nvPr/>
        </p:nvSpPr>
        <p:spPr bwMode="auto">
          <a:xfrm flipV="1">
            <a:off x="2212975" y="2078038"/>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9" name="Line 10"/>
          <p:cNvSpPr>
            <a:spLocks noChangeShapeType="1"/>
          </p:cNvSpPr>
          <p:nvPr/>
        </p:nvSpPr>
        <p:spPr bwMode="auto">
          <a:xfrm flipV="1">
            <a:off x="2593975" y="2078038"/>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0" name="Line 11"/>
          <p:cNvSpPr>
            <a:spLocks noChangeShapeType="1"/>
          </p:cNvSpPr>
          <p:nvPr/>
        </p:nvSpPr>
        <p:spPr bwMode="auto">
          <a:xfrm>
            <a:off x="2212975" y="223043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1" name="Rectangle 12" descr="羊皮纸"/>
          <p:cNvSpPr>
            <a:spLocks noChangeArrowheads="1"/>
          </p:cNvSpPr>
          <p:nvPr/>
        </p:nvSpPr>
        <p:spPr bwMode="auto">
          <a:xfrm>
            <a:off x="3203575" y="2230438"/>
            <a:ext cx="838200" cy="533400"/>
          </a:xfrm>
          <a:prstGeom prst="rect">
            <a:avLst/>
          </a:prstGeom>
          <a:blipFill dpi="0" rotWithShape="0">
            <a:blip r:embed="rId3"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12" name="Line 13"/>
          <p:cNvSpPr>
            <a:spLocks noChangeShapeType="1"/>
          </p:cNvSpPr>
          <p:nvPr/>
        </p:nvSpPr>
        <p:spPr bwMode="auto">
          <a:xfrm>
            <a:off x="3813175" y="223043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3" name="Line 14"/>
          <p:cNvSpPr>
            <a:spLocks noChangeShapeType="1"/>
          </p:cNvSpPr>
          <p:nvPr/>
        </p:nvSpPr>
        <p:spPr bwMode="auto">
          <a:xfrm flipV="1">
            <a:off x="3432175" y="2078038"/>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4" name="Line 15"/>
          <p:cNvSpPr>
            <a:spLocks noChangeShapeType="1"/>
          </p:cNvSpPr>
          <p:nvPr/>
        </p:nvSpPr>
        <p:spPr bwMode="auto">
          <a:xfrm flipV="1">
            <a:off x="3813175" y="2078038"/>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5" name="Line 16"/>
          <p:cNvSpPr>
            <a:spLocks noChangeShapeType="1"/>
          </p:cNvSpPr>
          <p:nvPr/>
        </p:nvSpPr>
        <p:spPr bwMode="auto">
          <a:xfrm>
            <a:off x="3432175" y="223043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6" name="Line 17"/>
          <p:cNvSpPr>
            <a:spLocks noChangeShapeType="1"/>
          </p:cNvSpPr>
          <p:nvPr/>
        </p:nvSpPr>
        <p:spPr bwMode="auto">
          <a:xfrm>
            <a:off x="2898775" y="2306638"/>
            <a:ext cx="3048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7" name="Line 18"/>
          <p:cNvSpPr>
            <a:spLocks noChangeShapeType="1"/>
          </p:cNvSpPr>
          <p:nvPr/>
        </p:nvSpPr>
        <p:spPr bwMode="auto">
          <a:xfrm>
            <a:off x="1755775" y="2306638"/>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8" name="Line 19"/>
          <p:cNvSpPr>
            <a:spLocks noChangeShapeType="1"/>
          </p:cNvSpPr>
          <p:nvPr/>
        </p:nvSpPr>
        <p:spPr bwMode="auto">
          <a:xfrm>
            <a:off x="2898775" y="2535238"/>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19" name="Line 20"/>
          <p:cNvSpPr>
            <a:spLocks noChangeShapeType="1"/>
          </p:cNvSpPr>
          <p:nvPr/>
        </p:nvSpPr>
        <p:spPr bwMode="auto">
          <a:xfrm flipV="1">
            <a:off x="1527175" y="2459038"/>
            <a:ext cx="4572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0" name="Line 21"/>
          <p:cNvSpPr>
            <a:spLocks noChangeShapeType="1"/>
          </p:cNvSpPr>
          <p:nvPr/>
        </p:nvSpPr>
        <p:spPr bwMode="auto">
          <a:xfrm>
            <a:off x="4117975" y="2535238"/>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1" name="Line 22"/>
          <p:cNvSpPr>
            <a:spLocks noChangeShapeType="1"/>
          </p:cNvSpPr>
          <p:nvPr/>
        </p:nvSpPr>
        <p:spPr bwMode="auto">
          <a:xfrm>
            <a:off x="4422775" y="2535238"/>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2" name="Line 23"/>
          <p:cNvSpPr>
            <a:spLocks noChangeShapeType="1"/>
          </p:cNvSpPr>
          <p:nvPr/>
        </p:nvSpPr>
        <p:spPr bwMode="auto">
          <a:xfrm>
            <a:off x="1755775" y="2611438"/>
            <a:ext cx="2286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3" name="Line 24"/>
          <p:cNvSpPr>
            <a:spLocks noChangeShapeType="1"/>
          </p:cNvSpPr>
          <p:nvPr/>
        </p:nvSpPr>
        <p:spPr bwMode="auto">
          <a:xfrm flipH="1">
            <a:off x="1755775" y="2916238"/>
            <a:ext cx="26670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4" name="Line 25"/>
          <p:cNvSpPr>
            <a:spLocks noChangeShapeType="1"/>
          </p:cNvSpPr>
          <p:nvPr/>
        </p:nvSpPr>
        <p:spPr bwMode="auto">
          <a:xfrm>
            <a:off x="1755775" y="2611438"/>
            <a:ext cx="0" cy="3048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5" name="Line 26"/>
          <p:cNvSpPr>
            <a:spLocks noChangeShapeType="1"/>
          </p:cNvSpPr>
          <p:nvPr/>
        </p:nvSpPr>
        <p:spPr bwMode="auto">
          <a:xfrm flipH="1">
            <a:off x="1755775" y="1925638"/>
            <a:ext cx="26670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6" name="Line 27"/>
          <p:cNvSpPr>
            <a:spLocks noChangeShapeType="1"/>
          </p:cNvSpPr>
          <p:nvPr/>
        </p:nvSpPr>
        <p:spPr bwMode="auto">
          <a:xfrm>
            <a:off x="1755775" y="1925638"/>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7" name="Line 28"/>
          <p:cNvSpPr>
            <a:spLocks noChangeShapeType="1"/>
          </p:cNvSpPr>
          <p:nvPr/>
        </p:nvSpPr>
        <p:spPr bwMode="auto">
          <a:xfrm>
            <a:off x="4422775" y="1925638"/>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8" name="Line 29"/>
          <p:cNvSpPr>
            <a:spLocks noChangeShapeType="1"/>
          </p:cNvSpPr>
          <p:nvPr/>
        </p:nvSpPr>
        <p:spPr bwMode="auto">
          <a:xfrm>
            <a:off x="4117975" y="2306638"/>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29" name="Text Box 30"/>
          <p:cNvSpPr txBox="1">
            <a:spLocks noChangeArrowheads="1"/>
          </p:cNvSpPr>
          <p:nvPr/>
        </p:nvSpPr>
        <p:spPr bwMode="auto">
          <a:xfrm>
            <a:off x="733562" y="2152184"/>
            <a:ext cx="923651" cy="523220"/>
          </a:xfrm>
          <a:prstGeom prst="rect">
            <a:avLst/>
          </a:prstGeom>
          <a:noFill/>
          <a:ln w="38100">
            <a:noFill/>
            <a:miter lim="800000"/>
            <a:headEnd/>
            <a:tailEnd type="none" w="sm" len="med"/>
          </a:ln>
          <a:effectLst/>
        </p:spPr>
        <p:txBody>
          <a:bodyPr wrap="none" anchor="ctr">
            <a:spAutoFit/>
          </a:bodyPr>
          <a:lstStyle/>
          <a:p>
            <a:pPr algn="ctr"/>
            <a:r>
              <a:rPr lang="en-US" altLang="zh-CN" sz="2800" u="none" dirty="0" smtClean="0">
                <a:solidFill>
                  <a:srgbClr val="0000FF"/>
                </a:solidFill>
                <a:effectLst/>
                <a:latin typeface="Times New Roman" pitchFamily="18" charset="0"/>
                <a:cs typeface="Times New Roman" pitchFamily="18" charset="0"/>
              </a:rPr>
              <a:t>head</a:t>
            </a:r>
            <a:endParaRPr lang="en-US" altLang="zh-CN" u="none" dirty="0">
              <a:solidFill>
                <a:srgbClr val="0000FF"/>
              </a:solidFill>
              <a:effectLst/>
              <a:latin typeface="Times New Roman" pitchFamily="18" charset="0"/>
              <a:cs typeface="Times New Roman" pitchFamily="18" charset="0"/>
            </a:endParaRPr>
          </a:p>
        </p:txBody>
      </p:sp>
      <p:sp>
        <p:nvSpPr>
          <p:cNvPr id="30" name="Rectangle 31" descr="白色大理石"/>
          <p:cNvSpPr>
            <a:spLocks noChangeArrowheads="1"/>
          </p:cNvSpPr>
          <p:nvPr/>
        </p:nvSpPr>
        <p:spPr bwMode="auto">
          <a:xfrm>
            <a:off x="6534150" y="2230438"/>
            <a:ext cx="838200" cy="5334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u="none">
              <a:solidFill>
                <a:srgbClr val="0000FF"/>
              </a:solidFill>
              <a:effectLst/>
              <a:latin typeface="Times New Roman" pitchFamily="18" charset="0"/>
              <a:cs typeface="Times New Roman" pitchFamily="18" charset="0"/>
            </a:endParaRPr>
          </a:p>
        </p:txBody>
      </p:sp>
      <p:sp>
        <p:nvSpPr>
          <p:cNvPr id="31" name="Line 32"/>
          <p:cNvSpPr>
            <a:spLocks noChangeShapeType="1"/>
          </p:cNvSpPr>
          <p:nvPr/>
        </p:nvSpPr>
        <p:spPr bwMode="auto">
          <a:xfrm>
            <a:off x="7143750" y="223043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2" name="Line 33"/>
          <p:cNvSpPr>
            <a:spLocks noChangeShapeType="1"/>
          </p:cNvSpPr>
          <p:nvPr/>
        </p:nvSpPr>
        <p:spPr bwMode="auto">
          <a:xfrm flipV="1">
            <a:off x="6762750" y="2078038"/>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3" name="Line 34"/>
          <p:cNvSpPr>
            <a:spLocks noChangeShapeType="1"/>
          </p:cNvSpPr>
          <p:nvPr/>
        </p:nvSpPr>
        <p:spPr bwMode="auto">
          <a:xfrm flipV="1">
            <a:off x="7143750" y="2078038"/>
            <a:ext cx="152400" cy="152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4" name="Line 35"/>
          <p:cNvSpPr>
            <a:spLocks noChangeShapeType="1"/>
          </p:cNvSpPr>
          <p:nvPr/>
        </p:nvSpPr>
        <p:spPr bwMode="auto">
          <a:xfrm>
            <a:off x="6762750" y="2230438"/>
            <a:ext cx="0" cy="533400"/>
          </a:xfrm>
          <a:prstGeom prst="line">
            <a:avLst/>
          </a:prstGeom>
          <a:noFill/>
          <a:ln w="9525">
            <a:solidFill>
              <a:schemeClr val="tx1"/>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5" name="Line 36"/>
          <p:cNvSpPr>
            <a:spLocks noChangeShapeType="1"/>
          </p:cNvSpPr>
          <p:nvPr/>
        </p:nvSpPr>
        <p:spPr bwMode="auto">
          <a:xfrm>
            <a:off x="6305550" y="2306638"/>
            <a:ext cx="2286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6" name="Line 37"/>
          <p:cNvSpPr>
            <a:spLocks noChangeShapeType="1"/>
          </p:cNvSpPr>
          <p:nvPr/>
        </p:nvSpPr>
        <p:spPr bwMode="auto">
          <a:xfrm flipV="1">
            <a:off x="6076950" y="2459038"/>
            <a:ext cx="457200" cy="0"/>
          </a:xfrm>
          <a:prstGeom prst="line">
            <a:avLst/>
          </a:prstGeom>
          <a:noFill/>
          <a:ln w="38100">
            <a:solidFill>
              <a:schemeClr val="accent2"/>
            </a:solidFill>
            <a:round/>
            <a:headEnd/>
            <a:tailEnd type="triangl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7" name="Line 38"/>
          <p:cNvSpPr>
            <a:spLocks noChangeShapeType="1"/>
          </p:cNvSpPr>
          <p:nvPr/>
        </p:nvSpPr>
        <p:spPr bwMode="auto">
          <a:xfrm>
            <a:off x="7448550" y="2535238"/>
            <a:ext cx="304800" cy="0"/>
          </a:xfrm>
          <a:prstGeom prst="line">
            <a:avLst/>
          </a:prstGeom>
          <a:noFill/>
          <a:ln w="38100">
            <a:solidFill>
              <a:schemeClr val="accent2"/>
            </a:solidFill>
            <a:round/>
            <a:headEnd type="triangle" w="sm" len="me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8" name="Line 39"/>
          <p:cNvSpPr>
            <a:spLocks noChangeShapeType="1"/>
          </p:cNvSpPr>
          <p:nvPr/>
        </p:nvSpPr>
        <p:spPr bwMode="auto">
          <a:xfrm>
            <a:off x="7753350" y="2535238"/>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9" name="Line 40"/>
          <p:cNvSpPr>
            <a:spLocks noChangeShapeType="1"/>
          </p:cNvSpPr>
          <p:nvPr/>
        </p:nvSpPr>
        <p:spPr bwMode="auto">
          <a:xfrm>
            <a:off x="6305550" y="2611438"/>
            <a:ext cx="2286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0" name="Line 41"/>
          <p:cNvSpPr>
            <a:spLocks noChangeShapeType="1"/>
          </p:cNvSpPr>
          <p:nvPr/>
        </p:nvSpPr>
        <p:spPr bwMode="auto">
          <a:xfrm flipH="1">
            <a:off x="6305550" y="2916238"/>
            <a:ext cx="14478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1" name="Line 42"/>
          <p:cNvSpPr>
            <a:spLocks noChangeShapeType="1"/>
          </p:cNvSpPr>
          <p:nvPr/>
        </p:nvSpPr>
        <p:spPr bwMode="auto">
          <a:xfrm>
            <a:off x="6305550" y="2611438"/>
            <a:ext cx="0" cy="3048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2" name="Line 43"/>
          <p:cNvSpPr>
            <a:spLocks noChangeShapeType="1"/>
          </p:cNvSpPr>
          <p:nvPr/>
        </p:nvSpPr>
        <p:spPr bwMode="auto">
          <a:xfrm flipH="1">
            <a:off x="6305550" y="1925638"/>
            <a:ext cx="1447800" cy="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3" name="Line 44"/>
          <p:cNvSpPr>
            <a:spLocks noChangeShapeType="1"/>
          </p:cNvSpPr>
          <p:nvPr/>
        </p:nvSpPr>
        <p:spPr bwMode="auto">
          <a:xfrm>
            <a:off x="6305550" y="1925638"/>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4" name="Line 45"/>
          <p:cNvSpPr>
            <a:spLocks noChangeShapeType="1"/>
          </p:cNvSpPr>
          <p:nvPr/>
        </p:nvSpPr>
        <p:spPr bwMode="auto">
          <a:xfrm>
            <a:off x="7753350" y="1925638"/>
            <a:ext cx="0" cy="381000"/>
          </a:xfrm>
          <a:prstGeom prst="line">
            <a:avLst/>
          </a:prstGeom>
          <a:noFill/>
          <a:ln w="38100">
            <a:solidFill>
              <a:schemeClr val="accent2"/>
            </a:solidFill>
            <a:round/>
            <a:headEnd/>
            <a:tailEn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5" name="Line 46"/>
          <p:cNvSpPr>
            <a:spLocks noChangeShapeType="1"/>
          </p:cNvSpPr>
          <p:nvPr/>
        </p:nvSpPr>
        <p:spPr bwMode="auto">
          <a:xfrm>
            <a:off x="7448550" y="2306638"/>
            <a:ext cx="304800" cy="0"/>
          </a:xfrm>
          <a:prstGeom prst="line">
            <a:avLst/>
          </a:prstGeom>
          <a:noFill/>
          <a:ln w="38100">
            <a:solidFill>
              <a:schemeClr val="accent2"/>
            </a:solidFill>
            <a:round/>
            <a:headEnd/>
            <a:tailEnd type="none" w="sm" len="med"/>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6" name="Text Box 47"/>
          <p:cNvSpPr txBox="1">
            <a:spLocks noChangeArrowheads="1"/>
          </p:cNvSpPr>
          <p:nvPr/>
        </p:nvSpPr>
        <p:spPr bwMode="auto">
          <a:xfrm>
            <a:off x="5283337" y="2152184"/>
            <a:ext cx="923651" cy="523220"/>
          </a:xfrm>
          <a:prstGeom prst="rect">
            <a:avLst/>
          </a:prstGeom>
          <a:noFill/>
          <a:ln w="38100">
            <a:noFill/>
            <a:miter lim="800000"/>
            <a:headEnd/>
            <a:tailEnd type="none" w="sm" len="med"/>
          </a:ln>
          <a:effectLst/>
        </p:spPr>
        <p:txBody>
          <a:bodyPr wrap="none" anchor="ctr">
            <a:spAutoFit/>
          </a:bodyPr>
          <a:lstStyle/>
          <a:p>
            <a:pPr algn="ctr"/>
            <a:r>
              <a:rPr lang="en-US" altLang="zh-CN" sz="2800" u="none" dirty="0" smtClean="0">
                <a:solidFill>
                  <a:srgbClr val="0000FF"/>
                </a:solidFill>
                <a:effectLst/>
                <a:latin typeface="Times New Roman" pitchFamily="18" charset="0"/>
                <a:cs typeface="Times New Roman" pitchFamily="18" charset="0"/>
              </a:rPr>
              <a:t>head</a:t>
            </a:r>
            <a:endParaRPr lang="en-US" altLang="zh-CN" u="none" dirty="0">
              <a:solidFill>
                <a:srgbClr val="0000FF"/>
              </a:solidFill>
              <a:effectLst/>
              <a:latin typeface="Times New Roman" pitchFamily="18" charset="0"/>
              <a:cs typeface="Times New Roman" pitchFamily="18" charset="0"/>
            </a:endParaRPr>
          </a:p>
        </p:txBody>
      </p:sp>
      <p:sp>
        <p:nvSpPr>
          <p:cNvPr id="47" name="Line 48"/>
          <p:cNvSpPr>
            <a:spLocks noChangeShapeType="1"/>
          </p:cNvSpPr>
          <p:nvPr/>
        </p:nvSpPr>
        <p:spPr bwMode="auto">
          <a:xfrm flipV="1">
            <a:off x="3660775" y="2763838"/>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48" name="Text Box 49"/>
          <p:cNvSpPr txBox="1">
            <a:spLocks noChangeArrowheads="1"/>
          </p:cNvSpPr>
          <p:nvPr/>
        </p:nvSpPr>
        <p:spPr bwMode="auto">
          <a:xfrm>
            <a:off x="3365500" y="2230438"/>
            <a:ext cx="539750" cy="519112"/>
          </a:xfrm>
          <a:prstGeom prst="rect">
            <a:avLst/>
          </a:prstGeom>
          <a:noFill/>
          <a:ln w="38100">
            <a:noFill/>
            <a:miter lim="800000"/>
            <a:headEnd/>
            <a:tailEnd type="none" w="sm" len="med"/>
          </a:ln>
          <a:effectLst/>
        </p:spPr>
        <p:txBody>
          <a:bodyPr wrap="none" anchor="ctr">
            <a:spAutoFit/>
          </a:bodyPr>
          <a:lstStyle/>
          <a:p>
            <a:pPr algn="ctr"/>
            <a:r>
              <a:rPr lang="en-US" altLang="zh-CN" sz="2800" b="1" u="none">
                <a:solidFill>
                  <a:srgbClr val="0000FF"/>
                </a:solidFill>
                <a:effectLst/>
                <a:latin typeface="Times New Roman" pitchFamily="18" charset="0"/>
                <a:cs typeface="Times New Roman" pitchFamily="18" charset="0"/>
              </a:rPr>
              <a:t>31</a:t>
            </a:r>
            <a:endParaRPr lang="en-US" altLang="zh-CN" sz="2800" u="none">
              <a:solidFill>
                <a:srgbClr val="0000FF"/>
              </a:solidFill>
              <a:effectLst/>
              <a:latin typeface="Times New Roman" pitchFamily="18" charset="0"/>
              <a:cs typeface="Times New Roman" pitchFamily="18" charset="0"/>
            </a:endParaRPr>
          </a:p>
        </p:txBody>
      </p:sp>
      <p:sp>
        <p:nvSpPr>
          <p:cNvPr id="49" name="Text Box 50"/>
          <p:cNvSpPr txBox="1">
            <a:spLocks noChangeArrowheads="1"/>
          </p:cNvSpPr>
          <p:nvPr/>
        </p:nvSpPr>
        <p:spPr bwMode="auto">
          <a:xfrm>
            <a:off x="2928938" y="3068638"/>
            <a:ext cx="1493837" cy="579437"/>
          </a:xfrm>
          <a:prstGeom prst="rect">
            <a:avLst/>
          </a:prstGeom>
          <a:noFill/>
          <a:ln w="38100">
            <a:noFill/>
            <a:miter lim="800000"/>
            <a:headEnd/>
            <a:tailEnd type="none" w="sm" len="med"/>
          </a:ln>
          <a:effectLst/>
        </p:spPr>
        <p:txBody>
          <a:bodyPr wrap="none" anchor="ctr">
            <a:spAutoFit/>
          </a:bodyPr>
          <a:lstStyle/>
          <a:p>
            <a:pPr algn="ctr"/>
            <a:r>
              <a:rPr lang="en-US" altLang="zh-CN" sz="3200" b="1" u="none" dirty="0">
                <a:solidFill>
                  <a:srgbClr val="0000FF"/>
                </a:solidFill>
                <a:effectLst/>
                <a:latin typeface="Times New Roman" pitchFamily="18" charset="0"/>
                <a:cs typeface="Times New Roman" pitchFamily="18" charset="0"/>
              </a:rPr>
              <a:t>current</a:t>
            </a:r>
          </a:p>
        </p:txBody>
      </p:sp>
      <p:sp>
        <p:nvSpPr>
          <p:cNvPr id="50" name="Text Box 51"/>
          <p:cNvSpPr txBox="1">
            <a:spLocks noChangeArrowheads="1"/>
          </p:cNvSpPr>
          <p:nvPr/>
        </p:nvSpPr>
        <p:spPr bwMode="auto">
          <a:xfrm>
            <a:off x="6205538" y="3068638"/>
            <a:ext cx="1493837" cy="579437"/>
          </a:xfrm>
          <a:prstGeom prst="rect">
            <a:avLst/>
          </a:prstGeom>
          <a:noFill/>
          <a:ln w="38100">
            <a:noFill/>
            <a:miter lim="800000"/>
            <a:headEnd/>
            <a:tailEnd type="none" w="sm" len="med"/>
          </a:ln>
          <a:effectLst/>
        </p:spPr>
        <p:txBody>
          <a:bodyPr wrap="none" anchor="ctr">
            <a:spAutoFit/>
          </a:bodyPr>
          <a:lstStyle/>
          <a:p>
            <a:pPr algn="ctr"/>
            <a:r>
              <a:rPr lang="en-US" altLang="zh-CN" sz="3200" b="1" u="none">
                <a:solidFill>
                  <a:srgbClr val="0000FF"/>
                </a:solidFill>
                <a:effectLst/>
                <a:latin typeface="Times New Roman" pitchFamily="18" charset="0"/>
                <a:cs typeface="Times New Roman" pitchFamily="18" charset="0"/>
              </a:rPr>
              <a:t>current</a:t>
            </a:r>
          </a:p>
        </p:txBody>
      </p:sp>
      <p:sp>
        <p:nvSpPr>
          <p:cNvPr id="51" name="Line 52"/>
          <p:cNvSpPr>
            <a:spLocks noChangeShapeType="1"/>
          </p:cNvSpPr>
          <p:nvPr/>
        </p:nvSpPr>
        <p:spPr bwMode="auto">
          <a:xfrm flipV="1">
            <a:off x="6937375" y="2763838"/>
            <a:ext cx="0" cy="457200"/>
          </a:xfrm>
          <a:prstGeom prst="line">
            <a:avLst/>
          </a:prstGeom>
          <a:noFill/>
          <a:ln w="38100">
            <a:solidFill>
              <a:srgbClr val="009900"/>
            </a:solidFill>
            <a:round/>
            <a:headEnd/>
            <a:tailEnd type="triangle" w="sm" len="lg"/>
          </a:ln>
          <a:effectLst/>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52" name="Text Box 53"/>
          <p:cNvSpPr txBox="1">
            <a:spLocks noChangeArrowheads="1"/>
          </p:cNvSpPr>
          <p:nvPr/>
        </p:nvSpPr>
        <p:spPr bwMode="auto">
          <a:xfrm>
            <a:off x="971550" y="3800475"/>
            <a:ext cx="7135813" cy="968375"/>
          </a:xfrm>
          <a:prstGeom prst="rect">
            <a:avLst/>
          </a:prstGeom>
          <a:noFill/>
          <a:ln w="9525">
            <a:noFill/>
            <a:miter lim="800000"/>
            <a:headEnd/>
            <a:tailEnd/>
          </a:ln>
        </p:spPr>
        <p:txBody>
          <a:bodyPr lIns="112947" tIns="56473" rIns="112947" bIns="56473">
            <a:spAutoFit/>
          </a:bodyPr>
          <a:lstStyle/>
          <a:p>
            <a:pPr defTabSz="1128713"/>
            <a:r>
              <a:rPr lang="en-US" altLang="zh-CN" sz="2800" b="0" u="none" dirty="0">
                <a:solidFill>
                  <a:srgbClr val="CC0000"/>
                </a:solidFill>
                <a:effectLst/>
                <a:latin typeface="Times New Roman" pitchFamily="18" charset="0"/>
                <a:cs typeface="Times New Roman" pitchFamily="18" charset="0"/>
              </a:rPr>
              <a:t>current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lLink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lLink</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current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lLink</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rLink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192</a:t>
            </a:fld>
            <a:endParaRPr lang="en-US" altLang="zh-CN"/>
          </a:p>
        </p:txBody>
      </p:sp>
      <p:sp>
        <p:nvSpPr>
          <p:cNvPr id="3" name="Rectangle 4"/>
          <p:cNvSpPr>
            <a:spLocks noChangeArrowheads="1"/>
          </p:cNvSpPr>
          <p:nvPr/>
        </p:nvSpPr>
        <p:spPr bwMode="auto">
          <a:xfrm>
            <a:off x="467544" y="836712"/>
            <a:ext cx="8153400" cy="4659737"/>
          </a:xfrm>
          <a:prstGeom prst="rect">
            <a:avLst/>
          </a:prstGeom>
          <a:noFill/>
          <a:ln w="9525">
            <a:noFill/>
            <a:miter lim="800000"/>
            <a:headEnd/>
            <a:tailEnd/>
          </a:ln>
        </p:spPr>
        <p:txBody>
          <a:bodyPr>
            <a:spAutoFit/>
          </a:bodyPr>
          <a:lstStyle/>
          <a:p>
            <a:r>
              <a:rPr lang="en-US" altLang="zh-CN" sz="2800" b="1" u="none" dirty="0">
                <a:solidFill>
                  <a:srgbClr val="CC0000"/>
                </a:solidFill>
                <a:effectLst/>
                <a:latin typeface="Times New Roman" pitchFamily="18" charset="0"/>
                <a:cs typeface="Times New Roman" pitchFamily="18" charset="0"/>
              </a:rPr>
              <a:t>template &lt;class Type&gt; </a:t>
            </a:r>
            <a:r>
              <a:rPr lang="en-US" altLang="zh-CN" sz="2800" b="0" u="none" dirty="0" err="1">
                <a:solidFill>
                  <a:srgbClr val="CC0000"/>
                </a:solidFill>
                <a:effectLst/>
                <a:latin typeface="Times New Roman" pitchFamily="18" charset="0"/>
                <a:cs typeface="Times New Roman" pitchFamily="18" charset="0"/>
              </a:rPr>
              <a:t>bool</a:t>
            </a:r>
            <a:r>
              <a:rPr lang="en-US" altLang="zh-CN" sz="2800" b="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DblList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 :: </a:t>
            </a:r>
          </a:p>
          <a:p>
            <a:r>
              <a:rPr lang="en-US" altLang="zh-CN" sz="2800" b="0" u="none" dirty="0" smtClean="0">
                <a:solidFill>
                  <a:srgbClr val="CC0000"/>
                </a:solidFill>
                <a:effectLst/>
                <a:latin typeface="Times New Roman" pitchFamily="18" charset="0"/>
                <a:cs typeface="Times New Roman" pitchFamily="18" charset="0"/>
              </a:rPr>
              <a:t>Remove</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err="1" smtClean="0">
                <a:solidFill>
                  <a:srgbClr val="CC0000"/>
                </a:solidFill>
                <a:effectLst/>
                <a:latin typeface="Times New Roman" pitchFamily="18" charset="0"/>
                <a:cs typeface="Times New Roman" pitchFamily="18" charset="0"/>
              </a:rPr>
              <a:t>int</a:t>
            </a:r>
            <a:r>
              <a:rPr lang="en-US" altLang="zh-CN" sz="2800" b="1" u="none" dirty="0" smtClean="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i</a:t>
            </a:r>
            <a:r>
              <a:rPr lang="en-US" altLang="zh-CN" sz="2800" u="none" dirty="0">
                <a:solidFill>
                  <a:srgbClr val="CC0000"/>
                </a:solidFill>
                <a:effectLst/>
                <a:latin typeface="Times New Roman" pitchFamily="18" charset="0"/>
                <a:cs typeface="Times New Roman" pitchFamily="18" charset="0"/>
              </a:rPr>
              <a:t>,</a:t>
            </a:r>
            <a:r>
              <a:rPr lang="en-US" altLang="zh-CN" sz="2800" b="1" u="none" dirty="0">
                <a:solidFill>
                  <a:srgbClr val="CC0000"/>
                </a:solidFill>
                <a:effectLst/>
                <a:latin typeface="Times New Roman" pitchFamily="18" charset="0"/>
                <a:cs typeface="Times New Roman" pitchFamily="18" charset="0"/>
              </a:rPr>
              <a:t> Type</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&amp;</a:t>
            </a:r>
            <a:r>
              <a:rPr lang="en-US" altLang="zh-CN" sz="2800" b="0" u="none" dirty="0">
                <a:solidFill>
                  <a:srgbClr val="CC0000"/>
                </a:solidFill>
                <a:effectLst/>
                <a:latin typeface="Times New Roman" pitchFamily="18" charset="0"/>
                <a:cs typeface="Times New Roman" pitchFamily="18" charset="0"/>
              </a:rPr>
              <a:t>x</a:t>
            </a:r>
            <a:r>
              <a:rPr lang="en-US" altLang="zh-CN" sz="2800" u="none" dirty="0">
                <a:solidFill>
                  <a:srgbClr val="CC0000"/>
                </a:solidFill>
                <a:effectLst/>
                <a:latin typeface="Times New Roman" pitchFamily="18" charset="0"/>
                <a:cs typeface="Times New Roman" pitchFamily="18" charset="0"/>
              </a:rPr>
              <a:t>, </a:t>
            </a:r>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d</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DblNode</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Locate</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d</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smtClean="0">
                <a:solidFill>
                  <a:srgbClr val="CC0000"/>
                </a:solidFill>
                <a:effectLst/>
                <a:latin typeface="Times New Roman" pitchFamily="18" charset="0"/>
                <a:cs typeface="Times New Roman" pitchFamily="18" charset="0"/>
              </a:rPr>
              <a:t>;</a:t>
            </a:r>
            <a:endParaRPr lang="en-US" altLang="zh-CN" sz="2800" b="1" u="none" dirty="0">
              <a:solidFill>
                <a:srgbClr val="CC0000"/>
              </a:solidFill>
              <a:effectLst/>
              <a:latin typeface="Times New Roman" pitchFamily="18" charset="0"/>
              <a:cs typeface="Times New Roman" pitchFamily="18" charset="0"/>
            </a:endParaRPr>
          </a:p>
          <a:p>
            <a:r>
              <a:rPr lang="en-US" altLang="zh-CN" sz="2800" b="1" u="none" dirty="0">
                <a:solidFill>
                  <a:srgbClr val="CC0000"/>
                </a:solidFill>
                <a:effectLst/>
                <a:latin typeface="Times New Roman" pitchFamily="18" charset="0"/>
                <a:cs typeface="Times New Roman" pitchFamily="18" charset="0"/>
              </a:rPr>
              <a:t>     if</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NULL</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cs typeface="Times New Roman" pitchFamily="18" charset="0"/>
              </a:rPr>
              <a:t>return</a:t>
            </a:r>
            <a:r>
              <a:rPr lang="en-US" altLang="zh-CN" sz="280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false</a:t>
            </a:r>
            <a:r>
              <a:rPr lang="en-US" altLang="zh-CN" sz="2800" b="1" u="none" dirty="0">
                <a:solidFill>
                  <a:srgbClr val="CC0000"/>
                </a:solidFill>
                <a:effectLst/>
                <a:latin typeface="Times New Roman" pitchFamily="18" charset="0"/>
                <a:cs typeface="Times New Roman" pitchFamily="18" charset="0"/>
              </a:rPr>
              <a:t>;</a:t>
            </a:r>
          </a:p>
          <a:p>
            <a:r>
              <a:rPr lang="en-US" altLang="zh-CN" sz="2800"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current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ea typeface="楷体_GB2312" pitchFamily="49" charset="-122"/>
                <a:cs typeface="Times New Roman" pitchFamily="18" charset="0"/>
              </a:rPr>
              <a:t>r</a:t>
            </a:r>
            <a:r>
              <a:rPr lang="en-US" altLang="zh-CN" sz="2800" b="0" u="none" dirty="0" err="1">
                <a:solidFill>
                  <a:srgbClr val="CC0000"/>
                </a:solidFill>
                <a:effectLst/>
                <a:latin typeface="Times New Roman" pitchFamily="18" charset="0"/>
                <a:cs typeface="Times New Roman" pitchFamily="18" charset="0"/>
              </a:rPr>
              <a:t>Link</a:t>
            </a:r>
            <a:r>
              <a:rPr lang="en-US" altLang="zh-CN" sz="2800" u="none" dirty="0">
                <a:solidFill>
                  <a:srgbClr val="CC0000"/>
                </a:solidFill>
                <a:effectLst/>
                <a:latin typeface="Times New Roman" pitchFamily="18" charset="0"/>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lLink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lLink</a:t>
            </a:r>
            <a:r>
              <a:rPr lang="en-US" altLang="zh-CN" sz="2800" b="1" u="none" dirty="0">
                <a:solidFill>
                  <a:srgbClr val="CC00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摘下</a:t>
            </a:r>
          </a:p>
          <a:p>
            <a:r>
              <a:rPr lang="zh-CN" altLang="en-US" sz="2800" b="1" u="none" dirty="0">
                <a:solidFill>
                  <a:srgbClr val="CC0000"/>
                </a:solidFill>
                <a:effectLst/>
                <a:latin typeface="Times New Roman" pitchFamily="18" charset="0"/>
                <a:cs typeface="Times New Roman" pitchFamily="18" charset="0"/>
              </a:rPr>
              <a:t>   </a:t>
            </a:r>
            <a:r>
              <a:rPr lang="zh-CN" altLang="en-US" sz="2800"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current</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lLink</a:t>
            </a:r>
            <a:r>
              <a:rPr lang="en-US" altLang="zh-CN" sz="280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smtClean="0">
                <a:solidFill>
                  <a:srgbClr val="CC0000"/>
                </a:solidFill>
                <a:effectLst/>
                <a:latin typeface="Times New Roman" pitchFamily="18" charset="0"/>
                <a:cs typeface="Times New Roman" pitchFamily="18" charset="0"/>
              </a:rPr>
              <a:t>rLink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rLink</a:t>
            </a:r>
            <a:r>
              <a:rPr lang="en-US" altLang="zh-CN" sz="2800" b="1" u="none" dirty="0">
                <a:solidFill>
                  <a:srgbClr val="CC0000"/>
                </a:solidFill>
                <a:effectLst/>
                <a:latin typeface="Times New Roman" pitchFamily="18" charset="0"/>
                <a:cs typeface="Times New Roman" pitchFamily="18" charset="0"/>
              </a:rPr>
              <a:t>;</a:t>
            </a:r>
          </a:p>
          <a:p>
            <a:r>
              <a:rPr lang="en-US" altLang="zh-CN" sz="2800" b="1"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x</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current</a:t>
            </a:r>
            <a:r>
              <a:rPr lang="en-US" altLang="zh-CN" sz="2800" u="none" dirty="0" smtClean="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&gt;</a:t>
            </a:r>
            <a:r>
              <a:rPr lang="en-US" altLang="zh-CN" sz="2800" b="0" u="none" dirty="0">
                <a:solidFill>
                  <a:srgbClr val="CC0000"/>
                </a:solidFill>
                <a:effectLst/>
                <a:latin typeface="Times New Roman" pitchFamily="18" charset="0"/>
                <a:cs typeface="Times New Roman" pitchFamily="18" charset="0"/>
              </a:rPr>
              <a:t>data</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delete</a:t>
            </a:r>
            <a:r>
              <a:rPr lang="en-US" altLang="zh-CN" sz="2800"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current</a:t>
            </a:r>
            <a:r>
              <a:rPr lang="en-US" altLang="zh-CN" sz="2800" b="1" u="none" dirty="0">
                <a:solidFill>
                  <a:srgbClr val="CC0000"/>
                </a:solidFill>
                <a:effectLst/>
                <a:latin typeface="Times New Roman" pitchFamily="18" charset="0"/>
                <a:cs typeface="Times New Roman" pitchFamily="18" charset="0"/>
              </a:rPr>
              <a:t>;</a:t>
            </a:r>
          </a:p>
          <a:p>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 return</a:t>
            </a:r>
            <a:r>
              <a:rPr lang="en-US" altLang="zh-CN" sz="2800" u="none" dirty="0">
                <a:solidFill>
                  <a:srgbClr val="CC0000"/>
                </a:solidFill>
                <a:effectLst/>
                <a:latin typeface="Times New Roman" pitchFamily="18" charset="0"/>
                <a:cs typeface="Times New Roman" pitchFamily="18" charset="0"/>
              </a:rPr>
              <a:t> true</a:t>
            </a:r>
            <a:r>
              <a:rPr lang="en-US" altLang="zh-CN" sz="2800" b="1" u="none" dirty="0">
                <a:solidFill>
                  <a:srgbClr val="CC0000"/>
                </a:solidFill>
                <a:effectLst/>
                <a:latin typeface="Times New Roman" pitchFamily="18" charset="0"/>
                <a:cs typeface="Times New Roman" pitchFamily="18" charset="0"/>
              </a:rPr>
              <a:t>;</a:t>
            </a:r>
          </a:p>
          <a:p>
            <a:r>
              <a:rPr lang="en-US" altLang="zh-CN" sz="2800" b="1" u="none" dirty="0">
                <a:solidFill>
                  <a:srgbClr val="CC0000"/>
                </a:solidFill>
                <a:effectLst/>
                <a:latin typeface="Times New Roman" pitchFamily="18" charset="0"/>
                <a:cs typeface="Times New Roman" pitchFamily="18" charset="0"/>
              </a:rPr>
              <a:t>}</a:t>
            </a:r>
          </a:p>
        </p:txBody>
      </p:sp>
      <p:sp>
        <p:nvSpPr>
          <p:cNvPr id="4" name="AutoShape 5">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split/>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193</a:t>
            </a:fld>
            <a:endParaRPr lang="en-US" altLang="zh-CN"/>
          </a:p>
        </p:txBody>
      </p:sp>
      <p:sp>
        <p:nvSpPr>
          <p:cNvPr id="3" name="Rectangle 7"/>
          <p:cNvSpPr txBox="1">
            <a:spLocks noChangeArrowheads="1"/>
          </p:cNvSpPr>
          <p:nvPr/>
        </p:nvSpPr>
        <p:spPr>
          <a:xfrm>
            <a:off x="1116013" y="908050"/>
            <a:ext cx="5832251" cy="762000"/>
          </a:xfrm>
          <a:prstGeom prst="rect">
            <a:avLst/>
          </a:prstGeom>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rPr>
              <a:t>2.5 </a:t>
            </a:r>
            <a:r>
              <a:rPr kumimoji="0" lang="zh-CN" altLang="en-US"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rPr>
              <a:t>进阶导读</a:t>
            </a:r>
            <a:endParaRPr kumimoji="0" lang="zh-CN" altLang="en-US" sz="40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endParaRPr>
          </a:p>
        </p:txBody>
      </p:sp>
      <p:sp>
        <p:nvSpPr>
          <p:cNvPr id="4" name="Rectangle 3"/>
          <p:cNvSpPr>
            <a:spLocks noChangeArrowheads="1"/>
          </p:cNvSpPr>
          <p:nvPr/>
        </p:nvSpPr>
        <p:spPr bwMode="auto">
          <a:xfrm>
            <a:off x="683568" y="1844824"/>
            <a:ext cx="7772400" cy="2473325"/>
          </a:xfrm>
          <a:prstGeom prst="rect">
            <a:avLst/>
          </a:prstGeom>
          <a:noFill/>
          <a:ln w="9525">
            <a:noFill/>
            <a:miter lim="800000"/>
            <a:headEnd/>
            <a:tailEnd/>
          </a:ln>
          <a:effectLst/>
        </p:spPr>
        <p:txBody>
          <a:bodyPr/>
          <a:lstStyle/>
          <a:p>
            <a:pPr marL="342900" indent="-342900">
              <a:spcBef>
                <a:spcPts val="300"/>
              </a:spcBef>
              <a:buClr>
                <a:schemeClr val="tx2"/>
              </a:buClr>
              <a:buFont typeface="Wingdings" pitchFamily="2" charset="2"/>
              <a:buChar char="§"/>
            </a:pPr>
            <a:r>
              <a:rPr lang="zh-CN" altLang="zh-CN" sz="2400" u="none" dirty="0" smtClean="0">
                <a:solidFill>
                  <a:srgbClr val="000099"/>
                </a:solidFill>
                <a:effectLst/>
                <a:latin typeface="Times New Roman" pitchFamily="18" charset="0"/>
                <a:ea typeface="仿宋_GB2312"/>
                <a:cs typeface="Times New Roman" pitchFamily="18" charset="0"/>
              </a:rPr>
              <a:t>线性表是一种最简单且最常用的数据结构，也是软件设计中最基础的数据结构。</a:t>
            </a:r>
            <a:endParaRPr lang="zh-CN" altLang="en-US" sz="2400" b="1" u="none" dirty="0" smtClean="0">
              <a:solidFill>
                <a:srgbClr val="000099"/>
              </a:solidFill>
              <a:effectLst/>
              <a:latin typeface="Times New Roman" pitchFamily="18" charset="0"/>
              <a:ea typeface="仿宋_GB2312" pitchFamily="49" charset="-122"/>
              <a:cs typeface="Times New Roman" pitchFamily="18" charset="0"/>
            </a:endParaRPr>
          </a:p>
          <a:p>
            <a:pPr marL="342900" indent="-342900">
              <a:spcBef>
                <a:spcPts val="300"/>
              </a:spcBef>
              <a:buClr>
                <a:schemeClr val="tx2"/>
              </a:buClr>
              <a:buFont typeface="Wingdings" pitchFamily="2" charset="2"/>
              <a:buChar char="§"/>
            </a:pPr>
            <a:r>
              <a:rPr lang="zh-CN" altLang="zh-CN" sz="2400" u="none" dirty="0" smtClean="0">
                <a:solidFill>
                  <a:srgbClr val="000099"/>
                </a:solidFill>
                <a:effectLst/>
                <a:latin typeface="Times New Roman" pitchFamily="18" charset="0"/>
                <a:ea typeface="仿宋_GB2312"/>
                <a:cs typeface="Times New Roman" pitchFamily="18" charset="0"/>
              </a:rPr>
              <a:t>用顺序方法存储的线性表称为</a:t>
            </a:r>
            <a:r>
              <a:rPr lang="zh-CN" altLang="zh-CN" sz="2400" u="none" dirty="0" smtClean="0">
                <a:solidFill>
                  <a:srgbClr val="FF0000"/>
                </a:solidFill>
                <a:effectLst/>
                <a:latin typeface="Times New Roman" pitchFamily="18" charset="0"/>
                <a:ea typeface="仿宋_GB2312"/>
                <a:cs typeface="Times New Roman" pitchFamily="18" charset="0"/>
              </a:rPr>
              <a:t>顺序表</a:t>
            </a:r>
            <a:r>
              <a:rPr lang="zh-CN" altLang="zh-CN" sz="2400" u="none" dirty="0" smtClean="0">
                <a:solidFill>
                  <a:srgbClr val="000099"/>
                </a:solidFill>
                <a:effectLst/>
                <a:latin typeface="Times New Roman" pitchFamily="18" charset="0"/>
                <a:ea typeface="仿宋_GB2312"/>
                <a:cs typeface="Times New Roman" pitchFamily="18" charset="0"/>
              </a:rPr>
              <a:t>，当线性表中很少做插入和删除操作，线性表的长度变化不大，易于事先确定其大小时，可以采用顺序表作为存储结构。</a:t>
            </a:r>
            <a:endParaRPr lang="en-US" altLang="zh-CN" sz="2400" u="none" dirty="0" smtClean="0">
              <a:solidFill>
                <a:srgbClr val="000099"/>
              </a:solidFill>
              <a:effectLst/>
              <a:latin typeface="Times New Roman" pitchFamily="18" charset="0"/>
              <a:ea typeface="仿宋_GB2312"/>
              <a:cs typeface="Times New Roman" pitchFamily="18" charset="0"/>
            </a:endParaRPr>
          </a:p>
          <a:p>
            <a:pPr marL="342900" indent="-342900">
              <a:spcBef>
                <a:spcPts val="300"/>
              </a:spcBef>
              <a:buClr>
                <a:schemeClr val="tx2"/>
              </a:buClr>
              <a:buFont typeface="Wingdings" pitchFamily="2" charset="2"/>
              <a:buChar char="§"/>
            </a:pPr>
            <a:r>
              <a:rPr lang="zh-CN" altLang="zh-CN" sz="2400" u="none" dirty="0" smtClean="0">
                <a:solidFill>
                  <a:srgbClr val="000099"/>
                </a:solidFill>
                <a:effectLst/>
                <a:latin typeface="Times New Roman" pitchFamily="18" charset="0"/>
                <a:ea typeface="仿宋_GB2312"/>
                <a:cs typeface="Times New Roman" pitchFamily="18" charset="0"/>
              </a:rPr>
              <a:t>用链接方法存储的线性表称为</a:t>
            </a:r>
            <a:r>
              <a:rPr lang="zh-CN" altLang="zh-CN" sz="2400" u="none" dirty="0" smtClean="0">
                <a:solidFill>
                  <a:srgbClr val="FF0000"/>
                </a:solidFill>
                <a:effectLst/>
                <a:latin typeface="Times New Roman" pitchFamily="18" charset="0"/>
                <a:ea typeface="仿宋_GB2312"/>
                <a:cs typeface="Times New Roman" pitchFamily="18" charset="0"/>
              </a:rPr>
              <a:t>线性链表</a:t>
            </a:r>
            <a:r>
              <a:rPr lang="zh-CN" altLang="zh-CN" sz="2400" u="none" dirty="0" smtClean="0">
                <a:solidFill>
                  <a:srgbClr val="000099"/>
                </a:solidFill>
                <a:effectLst/>
                <a:latin typeface="Times New Roman" pitchFamily="18" charset="0"/>
                <a:ea typeface="仿宋_GB2312"/>
                <a:cs typeface="Times New Roman" pitchFamily="18" charset="0"/>
              </a:rPr>
              <a:t>，当线性表的长度变化较大，难以估计其存储规模，另外对线性表频繁进行插入和删除操作时，则采用链表作为存储结构可能会更好一些。</a:t>
            </a:r>
            <a:endParaRPr lang="en-US" altLang="zh-CN" sz="2400" u="none" dirty="0" smtClean="0">
              <a:solidFill>
                <a:srgbClr val="000099"/>
              </a:solidFill>
              <a:effectLst/>
              <a:latin typeface="Times New Roman" pitchFamily="18" charset="0"/>
              <a:ea typeface="仿宋_GB2312"/>
              <a:cs typeface="Times New Roman" pitchFamily="18" charset="0"/>
            </a:endParaRPr>
          </a:p>
          <a:p>
            <a:pPr marL="342900" indent="-342900">
              <a:spcBef>
                <a:spcPts val="300"/>
              </a:spcBef>
              <a:buClr>
                <a:schemeClr val="tx2"/>
              </a:buClr>
              <a:buFont typeface="Wingdings" pitchFamily="2" charset="2"/>
              <a:buChar char="§"/>
            </a:pPr>
            <a:r>
              <a:rPr lang="zh-CN" altLang="zh-CN" sz="2400" u="none" dirty="0" smtClean="0">
                <a:solidFill>
                  <a:srgbClr val="000099"/>
                </a:solidFill>
                <a:effectLst/>
                <a:latin typeface="Times New Roman" pitchFamily="18" charset="0"/>
                <a:ea typeface="仿宋_GB2312"/>
                <a:cs typeface="Times New Roman" pitchFamily="18" charset="0"/>
              </a:rPr>
              <a:t>除</a:t>
            </a:r>
            <a:r>
              <a:rPr lang="zh-CN" altLang="zh-CN" sz="2400" u="none" dirty="0" smtClean="0">
                <a:solidFill>
                  <a:srgbClr val="FF0000"/>
                </a:solidFill>
                <a:effectLst/>
                <a:latin typeface="Times New Roman" pitchFamily="18" charset="0"/>
                <a:ea typeface="仿宋_GB2312"/>
                <a:cs typeface="Times New Roman" pitchFamily="18" charset="0"/>
              </a:rPr>
              <a:t>动态链表</a:t>
            </a:r>
            <a:r>
              <a:rPr lang="zh-CN" altLang="zh-CN" sz="2400" u="none" dirty="0" smtClean="0">
                <a:solidFill>
                  <a:srgbClr val="000099"/>
                </a:solidFill>
                <a:effectLst/>
                <a:latin typeface="Times New Roman" pitchFamily="18" charset="0"/>
                <a:ea typeface="仿宋_GB2312"/>
                <a:cs typeface="Times New Roman" pitchFamily="18" charset="0"/>
              </a:rPr>
              <a:t>外，还有</a:t>
            </a:r>
            <a:r>
              <a:rPr lang="zh-CN" altLang="zh-CN" sz="2400" u="none" dirty="0" smtClean="0">
                <a:solidFill>
                  <a:srgbClr val="FF0000"/>
                </a:solidFill>
                <a:effectLst/>
                <a:latin typeface="Times New Roman" pitchFamily="18" charset="0"/>
                <a:ea typeface="仿宋_GB2312"/>
                <a:cs typeface="Times New Roman" pitchFamily="18" charset="0"/>
              </a:rPr>
              <a:t>静态链表</a:t>
            </a:r>
            <a:r>
              <a:rPr lang="zh-CN" altLang="zh-CN" sz="2400" u="none" dirty="0" smtClean="0">
                <a:solidFill>
                  <a:srgbClr val="000099"/>
                </a:solidFill>
                <a:effectLst/>
                <a:latin typeface="Times New Roman" pitchFamily="18" charset="0"/>
                <a:ea typeface="仿宋_GB2312"/>
                <a:cs typeface="Times New Roman" pitchFamily="18" charset="0"/>
              </a:rPr>
              <a:t>。</a:t>
            </a:r>
            <a:endParaRPr lang="en-US" altLang="zh-CN" sz="2400" u="none" dirty="0" smtClean="0">
              <a:solidFill>
                <a:srgbClr val="000099"/>
              </a:solidFill>
              <a:effectLst/>
              <a:latin typeface="Times New Roman" pitchFamily="18" charset="0"/>
              <a:ea typeface="仿宋_GB2312"/>
              <a:cs typeface="Times New Roman" pitchFamily="18" charset="0"/>
            </a:endParaRPr>
          </a:p>
          <a:p>
            <a:pPr marL="342900" indent="-342900">
              <a:spcBef>
                <a:spcPts val="300"/>
              </a:spcBef>
              <a:buClr>
                <a:schemeClr val="tx2"/>
              </a:buClr>
              <a:buFont typeface="Wingdings" pitchFamily="2" charset="2"/>
              <a:buChar char="§"/>
            </a:pPr>
            <a:r>
              <a:rPr lang="zh-CN" altLang="zh-CN" sz="2400" u="none" dirty="0" smtClean="0">
                <a:solidFill>
                  <a:srgbClr val="000099"/>
                </a:solidFill>
                <a:effectLst/>
                <a:latin typeface="Times New Roman" pitchFamily="18" charset="0"/>
                <a:ea typeface="仿宋_GB2312"/>
                <a:cs typeface="Times New Roman" pitchFamily="18" charset="0"/>
              </a:rPr>
              <a:t>在</a:t>
            </a:r>
            <a:r>
              <a:rPr lang="en-US" altLang="zh-CN" sz="2400" u="none" dirty="0" smtClean="0">
                <a:solidFill>
                  <a:srgbClr val="FF0000"/>
                </a:solidFill>
                <a:effectLst/>
                <a:latin typeface="Times New Roman" pitchFamily="18" charset="0"/>
                <a:ea typeface="仿宋_GB2312"/>
                <a:cs typeface="Times New Roman" pitchFamily="18" charset="0"/>
              </a:rPr>
              <a:t>C++</a:t>
            </a:r>
            <a:r>
              <a:rPr lang="zh-CN" altLang="zh-CN" sz="2400" u="none" dirty="0" smtClean="0">
                <a:solidFill>
                  <a:srgbClr val="FF0000"/>
                </a:solidFill>
                <a:effectLst/>
                <a:latin typeface="Times New Roman" pitchFamily="18" charset="0"/>
                <a:ea typeface="仿宋_GB2312"/>
                <a:cs typeface="Times New Roman" pitchFamily="18" charset="0"/>
              </a:rPr>
              <a:t>的</a:t>
            </a:r>
            <a:r>
              <a:rPr lang="en-US" altLang="zh-CN" sz="2400" u="none" dirty="0" smtClean="0">
                <a:solidFill>
                  <a:srgbClr val="FF0000"/>
                </a:solidFill>
                <a:effectLst/>
                <a:latin typeface="Times New Roman" pitchFamily="18" charset="0"/>
                <a:ea typeface="仿宋_GB2312"/>
                <a:cs typeface="Times New Roman" pitchFamily="18" charset="0"/>
              </a:rPr>
              <a:t>STL</a:t>
            </a:r>
            <a:r>
              <a:rPr lang="zh-CN" altLang="zh-CN" sz="2400" u="none" dirty="0" smtClean="0">
                <a:solidFill>
                  <a:srgbClr val="FF0000"/>
                </a:solidFill>
                <a:effectLst/>
                <a:latin typeface="Times New Roman" pitchFamily="18" charset="0"/>
                <a:ea typeface="仿宋_GB2312"/>
                <a:cs typeface="Times New Roman" pitchFamily="18" charset="0"/>
              </a:rPr>
              <a:t>库</a:t>
            </a:r>
            <a:r>
              <a:rPr lang="zh-CN" altLang="zh-CN" sz="2400" u="none" dirty="0" smtClean="0">
                <a:solidFill>
                  <a:srgbClr val="000099"/>
                </a:solidFill>
                <a:effectLst/>
                <a:latin typeface="Times New Roman" pitchFamily="18" charset="0"/>
                <a:ea typeface="仿宋_GB2312"/>
                <a:cs typeface="Times New Roman" pitchFamily="18" charset="0"/>
              </a:rPr>
              <a:t>中提供关于线性表的几种类库，如</a:t>
            </a:r>
            <a:r>
              <a:rPr lang="en-US" altLang="zh-CN" sz="2400" u="none" dirty="0" smtClean="0">
                <a:solidFill>
                  <a:srgbClr val="FF0000"/>
                </a:solidFill>
                <a:effectLst/>
                <a:latin typeface="Times New Roman" pitchFamily="18" charset="0"/>
                <a:ea typeface="仿宋_GB2312"/>
                <a:cs typeface="Times New Roman" pitchFamily="18" charset="0"/>
              </a:rPr>
              <a:t>vector</a:t>
            </a:r>
            <a:r>
              <a:rPr lang="zh-CN" altLang="zh-CN" sz="2400" u="none" dirty="0" smtClean="0">
                <a:solidFill>
                  <a:srgbClr val="000099"/>
                </a:solidFill>
                <a:effectLst/>
                <a:latin typeface="Times New Roman" pitchFamily="18" charset="0"/>
                <a:ea typeface="仿宋_GB2312"/>
                <a:cs typeface="Times New Roman" pitchFamily="18" charset="0"/>
              </a:rPr>
              <a:t>、</a:t>
            </a:r>
            <a:r>
              <a:rPr lang="en-US" altLang="zh-CN" sz="2400" u="none" dirty="0" smtClean="0">
                <a:solidFill>
                  <a:srgbClr val="FF0000"/>
                </a:solidFill>
                <a:effectLst/>
                <a:latin typeface="Times New Roman" pitchFamily="18" charset="0"/>
                <a:ea typeface="仿宋_GB2312"/>
                <a:cs typeface="Times New Roman" pitchFamily="18" charset="0"/>
              </a:rPr>
              <a:t>list</a:t>
            </a:r>
            <a:r>
              <a:rPr lang="zh-CN" altLang="zh-CN" sz="2400" u="none" dirty="0" smtClean="0">
                <a:solidFill>
                  <a:srgbClr val="000099"/>
                </a:solidFill>
                <a:effectLst/>
                <a:latin typeface="Times New Roman" pitchFamily="18" charset="0"/>
                <a:ea typeface="仿宋_GB2312"/>
                <a:cs typeface="Times New Roman" pitchFamily="18" charset="0"/>
              </a:rPr>
              <a:t>等。</a:t>
            </a:r>
            <a:endParaRPr lang="en-US" altLang="zh-CN" sz="2400" b="1" u="none" dirty="0" smtClean="0">
              <a:solidFill>
                <a:srgbClr val="000099"/>
              </a:solidFill>
              <a:effectLst/>
              <a:latin typeface="Times New Roman" pitchFamily="18" charset="0"/>
              <a:ea typeface="仿宋_GB2312" pitchFamily="49" charset="-122"/>
              <a:cs typeface="Times New Roman" pitchFamily="18" charset="0"/>
            </a:endParaRPr>
          </a:p>
          <a:p>
            <a:pPr>
              <a:spcBef>
                <a:spcPts val="300"/>
              </a:spcBef>
            </a:pPr>
            <a:endParaRPr lang="zh-CN" altLang="en-US" sz="2400" u="none" dirty="0">
              <a:solidFill>
                <a:srgbClr val="000099"/>
              </a:solidFill>
              <a:effectLst/>
              <a:latin typeface="Times New Roman" pitchFamily="18" charset="0"/>
              <a:ea typeface="仿宋_GB2312"/>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194</a:t>
            </a:fld>
            <a:endParaRPr lang="en-US" altLang="zh-CN"/>
          </a:p>
        </p:txBody>
      </p:sp>
      <p:sp>
        <p:nvSpPr>
          <p:cNvPr id="3" name="Rectangle 4"/>
          <p:cNvSpPr>
            <a:spLocks noChangeArrowheads="1"/>
          </p:cNvSpPr>
          <p:nvPr/>
        </p:nvSpPr>
        <p:spPr bwMode="auto">
          <a:xfrm>
            <a:off x="2627115" y="549622"/>
            <a:ext cx="3744912" cy="577850"/>
          </a:xfrm>
          <a:prstGeom prst="rect">
            <a:avLst/>
          </a:prstGeom>
          <a:noFill/>
          <a:ln w="9525">
            <a:noFill/>
            <a:miter lim="800000"/>
            <a:headEnd/>
            <a:tailEnd/>
          </a:ln>
          <a:effectLst/>
        </p:spPr>
        <p:txBody>
          <a:bodyPr anchor="ctr"/>
          <a:lstStyle/>
          <a:p>
            <a:pPr algn="ctr"/>
            <a:r>
              <a:rPr lang="zh-CN" altLang="en-US" sz="4000" b="1"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静态链表</a:t>
            </a:r>
          </a:p>
        </p:txBody>
      </p:sp>
      <p:sp>
        <p:nvSpPr>
          <p:cNvPr id="4" name="Rectangle 5"/>
          <p:cNvSpPr>
            <a:spLocks noChangeArrowheads="1"/>
          </p:cNvSpPr>
          <p:nvPr/>
        </p:nvSpPr>
        <p:spPr bwMode="auto">
          <a:xfrm>
            <a:off x="539552" y="1268760"/>
            <a:ext cx="7918450" cy="4114800"/>
          </a:xfrm>
          <a:prstGeom prst="rect">
            <a:avLst/>
          </a:prstGeom>
          <a:noFill/>
          <a:ln w="9525">
            <a:noFill/>
            <a:miter lim="800000"/>
            <a:headEnd/>
            <a:tailEnd/>
          </a:ln>
          <a:effectLst/>
        </p:spPr>
        <p:txBody>
          <a:bodyPr/>
          <a:lstStyle/>
          <a:p>
            <a:pPr marL="342900" indent="-342900">
              <a:spcBef>
                <a:spcPct val="20000"/>
              </a:spcBef>
              <a:buClr>
                <a:schemeClr val="tx2"/>
              </a:buClr>
              <a:buFontTx/>
              <a:buChar char="•"/>
            </a:pPr>
            <a:r>
              <a:rPr lang="zh-CN" altLang="en-US" sz="2800" b="1" u="none" dirty="0">
                <a:solidFill>
                  <a:srgbClr val="0000CC"/>
                </a:solidFill>
                <a:effectLst/>
                <a:latin typeface="Times New Roman" pitchFamily="18" charset="0"/>
                <a:ea typeface="仿宋_GB2312" pitchFamily="49" charset="-122"/>
                <a:cs typeface="Times New Roman" pitchFamily="18" charset="0"/>
              </a:rPr>
              <a:t>为数组中每一个元素附加一个链接指针。</a:t>
            </a:r>
          </a:p>
          <a:p>
            <a:pPr marL="342900" indent="-342900">
              <a:spcBef>
                <a:spcPct val="20000"/>
              </a:spcBef>
              <a:buClr>
                <a:schemeClr val="tx2"/>
              </a:buClr>
              <a:buFontTx/>
              <a:buChar char="•"/>
            </a:pPr>
            <a:r>
              <a:rPr lang="zh-CN" altLang="en-US" sz="2800" b="1" u="none" dirty="0">
                <a:solidFill>
                  <a:srgbClr val="0000CC"/>
                </a:solidFill>
                <a:effectLst/>
                <a:latin typeface="Times New Roman" pitchFamily="18" charset="0"/>
                <a:ea typeface="仿宋_GB2312" pitchFamily="49" charset="-122"/>
                <a:cs typeface="Times New Roman" pitchFamily="18" charset="0"/>
              </a:rPr>
              <a:t>允许不改变各元素的物理位置，只要重新链接就能够改变这些元素的逻辑顺序。</a:t>
            </a:r>
          </a:p>
          <a:p>
            <a:pPr marL="342900" indent="-342900">
              <a:spcBef>
                <a:spcPct val="20000"/>
              </a:spcBef>
              <a:buClr>
                <a:schemeClr val="tx2"/>
              </a:buClr>
              <a:buFontTx/>
              <a:buChar char="•"/>
            </a:pPr>
            <a:r>
              <a:rPr lang="zh-CN" altLang="en-US" sz="2800" b="1" u="none" dirty="0">
                <a:solidFill>
                  <a:srgbClr val="0000CC"/>
                </a:solidFill>
                <a:effectLst/>
                <a:latin typeface="Times New Roman" pitchFamily="18" charset="0"/>
                <a:ea typeface="仿宋_GB2312" pitchFamily="49" charset="-122"/>
                <a:cs typeface="Times New Roman" pitchFamily="18" charset="0"/>
              </a:rPr>
              <a:t>利用数组定义，在整个运算过程中存储空间的大小不会变化</a:t>
            </a:r>
            <a:r>
              <a:rPr lang="en-US" altLang="zh-CN" sz="2800" b="1" u="none" dirty="0">
                <a:solidFill>
                  <a:srgbClr val="0000CC"/>
                </a:solidFill>
                <a:effectLst/>
                <a:latin typeface="Times New Roman" pitchFamily="18" charset="0"/>
                <a:ea typeface="仿宋_GB2312" pitchFamily="49" charset="-122"/>
                <a:cs typeface="Times New Roman" pitchFamily="18" charset="0"/>
              </a:rPr>
              <a:t>——</a:t>
            </a:r>
            <a:r>
              <a:rPr lang="zh-CN" altLang="en-US" sz="2800" b="1" u="none" dirty="0">
                <a:solidFill>
                  <a:srgbClr val="FF0000"/>
                </a:solidFill>
                <a:effectLst/>
                <a:latin typeface="Times New Roman" pitchFamily="18" charset="0"/>
                <a:ea typeface="仿宋_GB2312" pitchFamily="49" charset="-122"/>
                <a:cs typeface="Times New Roman" pitchFamily="18" charset="0"/>
              </a:rPr>
              <a:t>静态链表</a:t>
            </a:r>
            <a:r>
              <a:rPr lang="zh-CN" altLang="en-US" sz="2800" b="1" u="none" dirty="0">
                <a:solidFill>
                  <a:srgbClr val="0000CC"/>
                </a:solidFill>
                <a:effectLst/>
                <a:latin typeface="Times New Roman" pitchFamily="18" charset="0"/>
                <a:ea typeface="仿宋_GB2312" pitchFamily="49" charset="-122"/>
                <a:cs typeface="Times New Roman" pitchFamily="18" charset="0"/>
              </a:rPr>
              <a:t>。</a:t>
            </a:r>
          </a:p>
          <a:p>
            <a:pPr marL="742950" lvl="1" indent="-285750">
              <a:spcBef>
                <a:spcPct val="20000"/>
              </a:spcBef>
              <a:buClr>
                <a:schemeClr val="tx2"/>
              </a:buClr>
              <a:buFontTx/>
              <a:buChar char="–"/>
            </a:pPr>
            <a:r>
              <a:rPr lang="zh-CN" altLang="en-US" sz="2600" b="1" u="none" dirty="0">
                <a:solidFill>
                  <a:srgbClr val="0000CC"/>
                </a:solidFill>
                <a:effectLst/>
                <a:latin typeface="Times New Roman" pitchFamily="18" charset="0"/>
                <a:ea typeface="仿宋_GB2312" pitchFamily="49" charset="-122"/>
                <a:cs typeface="Times New Roman" pitchFamily="18" charset="0"/>
              </a:rPr>
              <a:t>每个结点由两个数据成员构成；</a:t>
            </a:r>
          </a:p>
          <a:p>
            <a:pPr marL="1143000" lvl="2" indent="-228600">
              <a:spcBef>
                <a:spcPct val="20000"/>
              </a:spcBef>
              <a:buClr>
                <a:schemeClr val="tx2"/>
              </a:buClr>
              <a:buFontTx/>
              <a:buChar char="•"/>
            </a:pPr>
            <a:r>
              <a:rPr lang="en-US" altLang="zh-CN" b="1" u="none" dirty="0">
                <a:solidFill>
                  <a:srgbClr val="FF0000"/>
                </a:solidFill>
                <a:effectLst/>
                <a:latin typeface="Times New Roman" pitchFamily="18" charset="0"/>
                <a:ea typeface="仿宋_GB2312" pitchFamily="49" charset="-122"/>
                <a:cs typeface="Times New Roman" pitchFamily="18" charset="0"/>
              </a:rPr>
              <a:t>data</a:t>
            </a:r>
            <a:r>
              <a:rPr lang="zh-CN" altLang="en-US" b="1" u="none" dirty="0">
                <a:solidFill>
                  <a:srgbClr val="0000CC"/>
                </a:solidFill>
                <a:effectLst/>
                <a:latin typeface="Times New Roman" pitchFamily="18" charset="0"/>
                <a:ea typeface="仿宋_GB2312" pitchFamily="49" charset="-122"/>
                <a:cs typeface="Times New Roman" pitchFamily="18" charset="0"/>
              </a:rPr>
              <a:t>域存储数据</a:t>
            </a:r>
          </a:p>
          <a:p>
            <a:pPr marL="1143000" lvl="2" indent="-228600">
              <a:spcBef>
                <a:spcPct val="20000"/>
              </a:spcBef>
              <a:buClr>
                <a:schemeClr val="tx2"/>
              </a:buClr>
              <a:buFontTx/>
              <a:buChar char="•"/>
            </a:pPr>
            <a:r>
              <a:rPr lang="en-US" altLang="zh-CN" b="1" u="none" dirty="0">
                <a:solidFill>
                  <a:srgbClr val="FF0000"/>
                </a:solidFill>
                <a:effectLst/>
                <a:latin typeface="Times New Roman" pitchFamily="18" charset="0"/>
                <a:ea typeface="仿宋_GB2312" pitchFamily="49" charset="-122"/>
                <a:cs typeface="Times New Roman" pitchFamily="18" charset="0"/>
              </a:rPr>
              <a:t>link</a:t>
            </a:r>
            <a:r>
              <a:rPr lang="zh-CN" altLang="en-US" b="1" u="none" dirty="0">
                <a:solidFill>
                  <a:srgbClr val="0000CC"/>
                </a:solidFill>
                <a:effectLst/>
                <a:latin typeface="Times New Roman" pitchFamily="18" charset="0"/>
                <a:ea typeface="仿宋_GB2312" pitchFamily="49" charset="-122"/>
                <a:cs typeface="Times New Roman" pitchFamily="18" charset="0"/>
              </a:rPr>
              <a:t>域存放链接指针</a:t>
            </a:r>
          </a:p>
          <a:p>
            <a:pPr marL="742950" lvl="1" indent="-285750">
              <a:spcBef>
                <a:spcPct val="20000"/>
              </a:spcBef>
              <a:buClr>
                <a:schemeClr val="tx2"/>
              </a:buClr>
              <a:buFontTx/>
              <a:buChar char="–"/>
            </a:pPr>
            <a:r>
              <a:rPr lang="zh-CN" altLang="en-US" sz="2600" b="1" u="none" dirty="0">
                <a:solidFill>
                  <a:srgbClr val="0000CC"/>
                </a:solidFill>
                <a:effectLst/>
                <a:latin typeface="Times New Roman" pitchFamily="18" charset="0"/>
                <a:ea typeface="仿宋_GB2312" pitchFamily="49" charset="-122"/>
                <a:cs typeface="Times New Roman" pitchFamily="18" charset="0"/>
              </a:rPr>
              <a:t>所有结点形成一个结点数组；</a:t>
            </a:r>
          </a:p>
          <a:p>
            <a:pPr marL="742950" lvl="1" indent="-285750">
              <a:spcBef>
                <a:spcPct val="20000"/>
              </a:spcBef>
              <a:buClr>
                <a:schemeClr val="tx2"/>
              </a:buClr>
              <a:buFontTx/>
              <a:buChar char="–"/>
            </a:pPr>
            <a:r>
              <a:rPr lang="zh-CN" altLang="en-US" sz="2600" b="1" u="none" dirty="0">
                <a:solidFill>
                  <a:srgbClr val="0000CC"/>
                </a:solidFill>
                <a:effectLst/>
                <a:latin typeface="Times New Roman" pitchFamily="18" charset="0"/>
                <a:ea typeface="仿宋_GB2312" pitchFamily="49" charset="-122"/>
                <a:cs typeface="Times New Roman" pitchFamily="18" charset="0"/>
              </a:rPr>
              <a:t>可带有表头结点。</a:t>
            </a:r>
            <a:endParaRPr lang="zh-CN" altLang="en-US" sz="2600" u="none" dirty="0">
              <a:effectLst/>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heckerboard(across)">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checkerboard(across)">
                                      <p:cBhvr>
                                        <p:cTn id="12" dur="500"/>
                                        <p:tgtEl>
                                          <p:spTgt spid="4">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checkerboard(across)">
                                      <p:cBhvr>
                                        <p:cTn id="15" dur="500"/>
                                        <p:tgtEl>
                                          <p:spTgt spid="4">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checkerboard(across)">
                                      <p:cBhvr>
                                        <p:cTn id="18" dur="500"/>
                                        <p:tgtEl>
                                          <p:spTgt spid="4">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checkerboard(across)">
                                      <p:cBhvr>
                                        <p:cTn id="21" dur="500"/>
                                        <p:tgtEl>
                                          <p:spTgt spid="4">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checkerboard(across)">
                                      <p:cBhvr>
                                        <p:cTn id="2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195</a:t>
            </a:fld>
            <a:endParaRPr lang="en-US" altLang="zh-CN"/>
          </a:p>
        </p:txBody>
      </p:sp>
      <p:sp>
        <p:nvSpPr>
          <p:cNvPr id="3" name="Text Box 4"/>
          <p:cNvSpPr txBox="1">
            <a:spLocks noChangeArrowheads="1"/>
          </p:cNvSpPr>
          <p:nvPr/>
        </p:nvSpPr>
        <p:spPr bwMode="auto">
          <a:xfrm>
            <a:off x="3108325" y="327025"/>
            <a:ext cx="3551238" cy="663575"/>
          </a:xfrm>
          <a:prstGeom prst="rect">
            <a:avLst/>
          </a:prstGeom>
          <a:noFill/>
          <a:ln w="9525">
            <a:noFill/>
            <a:miter lim="800000"/>
            <a:headEnd/>
            <a:tailEnd/>
          </a:ln>
        </p:spPr>
        <p:txBody>
          <a:bodyPr lIns="112947" tIns="56473" rIns="112947" bIns="56473">
            <a:spAutoFit/>
          </a:bodyPr>
          <a:lstStyle/>
          <a:p>
            <a:pPr defTabSz="1128713"/>
            <a:r>
              <a:rPr lang="zh-CN" altLang="en-US" sz="3600" b="1">
                <a:solidFill>
                  <a:srgbClr val="CC0000"/>
                </a:solidFill>
                <a:effectLst>
                  <a:outerShdw blurRad="38100" dist="38100" dir="2700000" algn="tl">
                    <a:srgbClr val="C0C0C0"/>
                  </a:outerShdw>
                </a:effectLst>
                <a:latin typeface="仿宋_GB2312" pitchFamily="49" charset="-122"/>
                <a:ea typeface="仿宋_GB2312" pitchFamily="49" charset="-122"/>
              </a:rPr>
              <a:t>静态链表结构</a:t>
            </a:r>
            <a:endParaRPr lang="zh-CN" altLang="en-US"/>
          </a:p>
        </p:txBody>
      </p:sp>
      <p:pic>
        <p:nvPicPr>
          <p:cNvPr id="5" name="Picture 6"/>
          <p:cNvPicPr>
            <a:picLocks noChangeAspect="1" noChangeArrowheads="1"/>
          </p:cNvPicPr>
          <p:nvPr/>
        </p:nvPicPr>
        <p:blipFill>
          <a:blip r:embed="rId2" cstate="print"/>
          <a:srcRect/>
          <a:stretch>
            <a:fillRect/>
          </a:stretch>
        </p:blipFill>
        <p:spPr bwMode="auto">
          <a:xfrm>
            <a:off x="0" y="1052736"/>
            <a:ext cx="9144000" cy="5181600"/>
          </a:xfrm>
          <a:prstGeom prst="rect">
            <a:avLst/>
          </a:prstGeom>
          <a:noFill/>
          <a:ln w="9525">
            <a:noFill/>
            <a:miter lim="800000"/>
            <a:headEnd/>
            <a:tailEnd/>
          </a:ln>
        </p:spPr>
      </p:pic>
    </p:spTree>
  </p:cSld>
  <p:clrMapOvr>
    <a:masterClrMapping/>
  </p:clrMapOvr>
  <p:transition>
    <p:split/>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196</a:t>
            </a:fld>
            <a:endParaRPr lang="en-US" altLang="zh-CN"/>
          </a:p>
        </p:txBody>
      </p:sp>
      <p:sp>
        <p:nvSpPr>
          <p:cNvPr id="3" name="Rectangle 4"/>
          <p:cNvSpPr>
            <a:spLocks noChangeArrowheads="1"/>
          </p:cNvSpPr>
          <p:nvPr/>
        </p:nvSpPr>
        <p:spPr bwMode="auto">
          <a:xfrm>
            <a:off x="539552" y="692696"/>
            <a:ext cx="7991475" cy="4114800"/>
          </a:xfrm>
          <a:prstGeom prst="rect">
            <a:avLst/>
          </a:prstGeom>
          <a:noFill/>
          <a:ln w="9525">
            <a:noFill/>
            <a:miter lim="800000"/>
            <a:headEnd/>
            <a:tailEnd/>
          </a:ln>
          <a:effectLst/>
        </p:spPr>
        <p:txBody>
          <a:bodyPr/>
          <a:lstStyle/>
          <a:p>
            <a:pPr marL="342900" indent="-342900">
              <a:spcBef>
                <a:spcPct val="20000"/>
              </a:spcBef>
              <a:buClr>
                <a:schemeClr val="tx2"/>
              </a:buClr>
              <a:buFontTx/>
              <a:buChar char="•"/>
            </a:pPr>
            <a:r>
              <a:rPr lang="zh-CN" altLang="en-US" sz="2800" u="none" dirty="0">
                <a:solidFill>
                  <a:srgbClr val="0000CC"/>
                </a:solidFill>
                <a:effectLst/>
                <a:latin typeface="Times New Roman" pitchFamily="18" charset="0"/>
                <a:ea typeface="仿宋_GB2312" pitchFamily="49" charset="-122"/>
                <a:cs typeface="Times New Roman" pitchFamily="18" charset="0"/>
              </a:rPr>
              <a:t>需要分配一个结点时，从</a:t>
            </a:r>
            <a:r>
              <a:rPr lang="en-US" altLang="zh-CN" sz="2800" u="none" dirty="0" err="1">
                <a:solidFill>
                  <a:srgbClr val="FF0000"/>
                </a:solidFill>
                <a:effectLst/>
                <a:latin typeface="Times New Roman" pitchFamily="18" charset="0"/>
                <a:ea typeface="仿宋_GB2312" pitchFamily="49" charset="-122"/>
                <a:cs typeface="Times New Roman" pitchFamily="18" charset="0"/>
              </a:rPr>
              <a:t>avil</a:t>
            </a:r>
            <a:r>
              <a:rPr lang="zh-CN" altLang="en-US" sz="2800" u="none" dirty="0">
                <a:solidFill>
                  <a:srgbClr val="0000CC"/>
                </a:solidFill>
                <a:effectLst/>
                <a:latin typeface="Times New Roman" pitchFamily="18" charset="0"/>
                <a:ea typeface="仿宋_GB2312" pitchFamily="49" charset="-122"/>
                <a:cs typeface="Times New Roman" pitchFamily="18" charset="0"/>
              </a:rPr>
              <a:t>为头指针的链中摘下第一个结点分配出去，并用指针</a:t>
            </a:r>
            <a:r>
              <a:rPr lang="en-US" altLang="zh-CN" sz="2800" u="none" dirty="0">
                <a:solidFill>
                  <a:schemeClr val="tx2"/>
                </a:solidFill>
                <a:effectLst/>
                <a:latin typeface="Times New Roman" pitchFamily="18" charset="0"/>
                <a:ea typeface="仿宋_GB2312" pitchFamily="49" charset="-122"/>
                <a:cs typeface="Times New Roman" pitchFamily="18" charset="0"/>
              </a:rPr>
              <a:t>j</a:t>
            </a:r>
            <a:r>
              <a:rPr lang="zh-CN" altLang="en-US" sz="2800" u="none" dirty="0">
                <a:solidFill>
                  <a:srgbClr val="0000CC"/>
                </a:solidFill>
                <a:effectLst/>
                <a:latin typeface="Times New Roman" pitchFamily="18" charset="0"/>
                <a:ea typeface="仿宋_GB2312" pitchFamily="49" charset="-122"/>
                <a:cs typeface="Times New Roman" pitchFamily="18" charset="0"/>
              </a:rPr>
              <a:t>指示；</a:t>
            </a:r>
          </a:p>
          <a:p>
            <a:pPr marL="342900" indent="-342900">
              <a:spcBef>
                <a:spcPct val="20000"/>
              </a:spcBef>
              <a:buClr>
                <a:schemeClr val="tx2"/>
              </a:buClr>
              <a:buFontTx/>
              <a:buChar char="•"/>
            </a:pPr>
            <a:r>
              <a:rPr lang="zh-CN" altLang="en-US" sz="2800" u="none" dirty="0">
                <a:solidFill>
                  <a:srgbClr val="0000CC"/>
                </a:solidFill>
                <a:effectLst/>
                <a:latin typeface="Times New Roman" pitchFamily="18" charset="0"/>
                <a:ea typeface="仿宋_GB2312" pitchFamily="49" charset="-122"/>
                <a:cs typeface="Times New Roman" pitchFamily="18" charset="0"/>
              </a:rPr>
              <a:t>头指针</a:t>
            </a:r>
            <a:r>
              <a:rPr lang="en-US" altLang="zh-CN" sz="2800" u="none" dirty="0" err="1">
                <a:solidFill>
                  <a:srgbClr val="FF0000"/>
                </a:solidFill>
                <a:effectLst/>
                <a:latin typeface="Times New Roman" pitchFamily="18" charset="0"/>
                <a:ea typeface="仿宋_GB2312" pitchFamily="49" charset="-122"/>
                <a:cs typeface="Times New Roman" pitchFamily="18" charset="0"/>
              </a:rPr>
              <a:t>avil</a:t>
            </a:r>
            <a:r>
              <a:rPr lang="zh-CN" altLang="en-US" sz="2800" u="none" dirty="0">
                <a:solidFill>
                  <a:srgbClr val="0000CC"/>
                </a:solidFill>
                <a:effectLst/>
                <a:latin typeface="Times New Roman" pitchFamily="18" charset="0"/>
                <a:ea typeface="仿宋_GB2312" pitchFamily="49" charset="-122"/>
                <a:cs typeface="Times New Roman" pitchFamily="18" charset="0"/>
              </a:rPr>
              <a:t>退到可利用空间表的第二个结点，即下一次可分配的结点地址。</a:t>
            </a:r>
          </a:p>
          <a:p>
            <a:pPr marL="342900" indent="-342900">
              <a:spcBef>
                <a:spcPct val="20000"/>
              </a:spcBef>
              <a:buClr>
                <a:schemeClr val="tx2"/>
              </a:buClr>
            </a:pPr>
            <a:r>
              <a:rPr lang="zh-CN" altLang="en-US" sz="2800" i="1"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FF0000"/>
                </a:solidFill>
                <a:effectLst/>
                <a:latin typeface="Times New Roman" pitchFamily="18" charset="0"/>
                <a:ea typeface="仿宋_GB2312" pitchFamily="49" charset="-122"/>
                <a:cs typeface="Times New Roman" pitchFamily="18" charset="0"/>
              </a:rPr>
              <a:t>j</a:t>
            </a:r>
            <a:r>
              <a:rPr lang="en-US" altLang="zh-CN" sz="2800" u="none" dirty="0" smtClean="0">
                <a:solidFill>
                  <a:srgbClr val="FF00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FF0000"/>
                </a:solidFill>
                <a:effectLst/>
                <a:latin typeface="Times New Roman" pitchFamily="18" charset="0"/>
                <a:ea typeface="仿宋_GB2312" pitchFamily="49" charset="-122"/>
                <a:cs typeface="Times New Roman" pitchFamily="18" charset="0"/>
              </a:rPr>
              <a:t>avil</a:t>
            </a:r>
            <a:r>
              <a:rPr lang="en-US" altLang="zh-CN" sz="2800" u="none" dirty="0">
                <a:solidFill>
                  <a:srgbClr val="FF00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FF0000"/>
                </a:solidFill>
                <a:effectLst/>
                <a:latin typeface="Times New Roman" pitchFamily="18" charset="0"/>
                <a:ea typeface="仿宋_GB2312" pitchFamily="49" charset="-122"/>
                <a:cs typeface="Times New Roman" pitchFamily="18" charset="0"/>
              </a:rPr>
              <a:t>avil</a:t>
            </a:r>
            <a:r>
              <a:rPr lang="en-US" altLang="zh-CN" sz="2800" u="none" dirty="0" smtClean="0">
                <a:solidFill>
                  <a:srgbClr val="FF00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FF0000"/>
                </a:solidFill>
                <a:effectLst/>
                <a:latin typeface="Times New Roman" pitchFamily="18" charset="0"/>
                <a:ea typeface="仿宋_GB2312" pitchFamily="49" charset="-122"/>
                <a:cs typeface="Times New Roman" pitchFamily="18" charset="0"/>
              </a:rPr>
              <a:t>elem</a:t>
            </a:r>
            <a:r>
              <a:rPr lang="en-US" altLang="zh-CN" sz="2800" u="none" dirty="0" smtClean="0">
                <a:solidFill>
                  <a:srgbClr val="FF00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FF0000"/>
                </a:solidFill>
                <a:effectLst/>
                <a:latin typeface="Times New Roman" pitchFamily="18" charset="0"/>
                <a:ea typeface="仿宋_GB2312" pitchFamily="49" charset="-122"/>
                <a:cs typeface="Times New Roman" pitchFamily="18" charset="0"/>
              </a:rPr>
              <a:t>avil</a:t>
            </a:r>
            <a:r>
              <a:rPr lang="en-US" altLang="zh-CN" sz="2800" u="none" dirty="0">
                <a:solidFill>
                  <a:srgbClr val="FF0000"/>
                </a:solidFill>
                <a:effectLst/>
                <a:latin typeface="Times New Roman" pitchFamily="18" charset="0"/>
                <a:ea typeface="仿宋_GB2312" pitchFamily="49" charset="-122"/>
                <a:cs typeface="Times New Roman" pitchFamily="18" charset="0"/>
              </a:rPr>
              <a:t>].</a:t>
            </a:r>
            <a:r>
              <a:rPr lang="en-US" altLang="zh-CN" sz="2800" b="0" u="none" dirty="0">
                <a:solidFill>
                  <a:srgbClr val="FF0000"/>
                </a:solidFill>
                <a:effectLst/>
                <a:latin typeface="Times New Roman" pitchFamily="18" charset="0"/>
                <a:ea typeface="仿宋_GB2312" pitchFamily="49" charset="-122"/>
                <a:cs typeface="Times New Roman" pitchFamily="18" charset="0"/>
              </a:rPr>
              <a:t>link</a:t>
            </a:r>
            <a:r>
              <a:rPr lang="en-US" altLang="zh-CN" sz="2800" u="none" dirty="0">
                <a:solidFill>
                  <a:srgbClr val="FF0000"/>
                </a:solidFill>
                <a:effectLst/>
                <a:latin typeface="Times New Roman" pitchFamily="18" charset="0"/>
                <a:ea typeface="仿宋_GB2312" pitchFamily="49" charset="-122"/>
                <a:cs typeface="Times New Roman" pitchFamily="18" charset="0"/>
              </a:rPr>
              <a:t>;</a:t>
            </a:r>
          </a:p>
          <a:p>
            <a:pPr marL="342900" indent="-342900">
              <a:spcBef>
                <a:spcPct val="20000"/>
              </a:spcBef>
              <a:buClr>
                <a:schemeClr val="tx2"/>
              </a:buClr>
              <a:buFontTx/>
              <a:buChar char="•"/>
            </a:pPr>
            <a:r>
              <a:rPr lang="zh-CN" altLang="en-US" sz="2800" u="none" dirty="0">
                <a:solidFill>
                  <a:srgbClr val="0000CC"/>
                </a:solidFill>
                <a:effectLst/>
                <a:latin typeface="Times New Roman" pitchFamily="18" charset="0"/>
                <a:ea typeface="仿宋_GB2312" pitchFamily="49" charset="-122"/>
                <a:cs typeface="Times New Roman" pitchFamily="18" charset="0"/>
              </a:rPr>
              <a:t>需要释放由指针</a:t>
            </a:r>
            <a:r>
              <a:rPr lang="en-US" altLang="zh-CN" sz="2800" u="none" dirty="0" err="1">
                <a:solidFill>
                  <a:srgbClr val="FF0000"/>
                </a:solidFill>
                <a:effectLst/>
                <a:latin typeface="Times New Roman" pitchFamily="18" charset="0"/>
                <a:ea typeface="仿宋_GB2312" pitchFamily="49" charset="-122"/>
                <a:cs typeface="Times New Roman" pitchFamily="18" charset="0"/>
              </a:rPr>
              <a:t>i</a:t>
            </a:r>
            <a:r>
              <a:rPr lang="zh-CN" altLang="en-US" sz="2800" u="none" dirty="0">
                <a:solidFill>
                  <a:srgbClr val="0000CC"/>
                </a:solidFill>
                <a:effectLst/>
                <a:latin typeface="Times New Roman" pitchFamily="18" charset="0"/>
                <a:ea typeface="仿宋_GB2312" pitchFamily="49" charset="-122"/>
                <a:cs typeface="Times New Roman" pitchFamily="18" charset="0"/>
              </a:rPr>
              <a:t>指示的结点时，将其链入</a:t>
            </a:r>
            <a:r>
              <a:rPr lang="en-US" altLang="zh-CN" sz="2800" u="none" dirty="0" err="1">
                <a:solidFill>
                  <a:srgbClr val="FF0000"/>
                </a:solidFill>
                <a:effectLst/>
                <a:latin typeface="Times New Roman" pitchFamily="18" charset="0"/>
                <a:ea typeface="仿宋_GB2312" pitchFamily="49" charset="-122"/>
                <a:cs typeface="Times New Roman" pitchFamily="18" charset="0"/>
              </a:rPr>
              <a:t>avil</a:t>
            </a:r>
            <a:r>
              <a:rPr lang="zh-CN" altLang="en-US" sz="2800" u="none" dirty="0">
                <a:solidFill>
                  <a:srgbClr val="0000CC"/>
                </a:solidFill>
                <a:effectLst/>
                <a:latin typeface="Times New Roman" pitchFamily="18" charset="0"/>
                <a:ea typeface="仿宋_GB2312" pitchFamily="49" charset="-122"/>
                <a:cs typeface="Times New Roman" pitchFamily="18" charset="0"/>
              </a:rPr>
              <a:t>所指示的链中的最前端，并由</a:t>
            </a:r>
            <a:r>
              <a:rPr lang="en-US" altLang="zh-CN" sz="2800" u="none" dirty="0" err="1">
                <a:solidFill>
                  <a:srgbClr val="FF0000"/>
                </a:solidFill>
                <a:effectLst/>
                <a:latin typeface="Times New Roman" pitchFamily="18" charset="0"/>
                <a:ea typeface="仿宋_GB2312" pitchFamily="49" charset="-122"/>
                <a:cs typeface="Times New Roman" pitchFamily="18" charset="0"/>
              </a:rPr>
              <a:t>avil</a:t>
            </a:r>
            <a:r>
              <a:rPr lang="zh-CN" altLang="en-US" sz="2800" u="none" dirty="0">
                <a:solidFill>
                  <a:srgbClr val="0000CC"/>
                </a:solidFill>
                <a:effectLst/>
                <a:latin typeface="Times New Roman" pitchFamily="18" charset="0"/>
                <a:ea typeface="仿宋_GB2312" pitchFamily="49" charset="-122"/>
                <a:cs typeface="Times New Roman" pitchFamily="18" charset="0"/>
              </a:rPr>
              <a:t>指示。</a:t>
            </a:r>
          </a:p>
          <a:p>
            <a:pPr marL="342900" indent="-342900">
              <a:spcBef>
                <a:spcPct val="20000"/>
              </a:spcBef>
              <a:buClr>
                <a:schemeClr val="tx2"/>
              </a:buClr>
            </a:pPr>
            <a:r>
              <a:rPr lang="zh-CN" altLang="en-US" sz="2800" i="1" u="none" dirty="0">
                <a:solidFill>
                  <a:schemeClr val="hlink"/>
                </a:solidFill>
                <a:effectLst/>
                <a:latin typeface="Times New Roman" pitchFamily="18" charset="0"/>
                <a:cs typeface="Times New Roman" pitchFamily="18" charset="0"/>
              </a:rPr>
              <a:t>         </a:t>
            </a:r>
            <a:r>
              <a:rPr lang="en-US" altLang="zh-CN" sz="2800" b="0" u="none" dirty="0" err="1">
                <a:solidFill>
                  <a:srgbClr val="FF0000"/>
                </a:solidFill>
                <a:effectLst/>
                <a:latin typeface="Times New Roman" pitchFamily="18" charset="0"/>
                <a:cs typeface="Times New Roman" pitchFamily="18" charset="0"/>
              </a:rPr>
              <a:t>elem</a:t>
            </a:r>
            <a:r>
              <a:rPr lang="en-US" altLang="zh-CN" sz="2800" u="none" dirty="0">
                <a:solidFill>
                  <a:srgbClr val="FF0000"/>
                </a:solidFill>
                <a:effectLst/>
                <a:latin typeface="Times New Roman" pitchFamily="18" charset="0"/>
                <a:cs typeface="Times New Roman" pitchFamily="18" charset="0"/>
              </a:rPr>
              <a:t>[</a:t>
            </a:r>
            <a:r>
              <a:rPr lang="en-US" altLang="zh-CN" sz="2800" b="0" u="none" dirty="0" err="1">
                <a:solidFill>
                  <a:srgbClr val="FF0000"/>
                </a:solidFill>
                <a:effectLst/>
                <a:latin typeface="Times New Roman" pitchFamily="18" charset="0"/>
                <a:cs typeface="Times New Roman" pitchFamily="18" charset="0"/>
              </a:rPr>
              <a:t>i</a:t>
            </a:r>
            <a:r>
              <a:rPr lang="en-US" altLang="zh-CN" sz="2800" u="none" dirty="0">
                <a:solidFill>
                  <a:srgbClr val="FF0000"/>
                </a:solidFill>
                <a:effectLst/>
                <a:latin typeface="Times New Roman" pitchFamily="18" charset="0"/>
                <a:cs typeface="Times New Roman" pitchFamily="18" charset="0"/>
              </a:rPr>
              <a:t>].</a:t>
            </a:r>
            <a:r>
              <a:rPr lang="en-US" altLang="zh-CN" sz="2800" b="0" u="none" dirty="0" smtClean="0">
                <a:solidFill>
                  <a:srgbClr val="FF0000"/>
                </a:solidFill>
                <a:effectLst/>
                <a:latin typeface="Times New Roman" pitchFamily="18" charset="0"/>
                <a:cs typeface="Times New Roman" pitchFamily="18" charset="0"/>
              </a:rPr>
              <a:t>link</a:t>
            </a:r>
            <a:r>
              <a:rPr lang="en-US" altLang="zh-CN" sz="2800" u="none" dirty="0" smtClean="0">
                <a:solidFill>
                  <a:srgbClr val="FF0000"/>
                </a:solidFill>
                <a:effectLst/>
                <a:latin typeface="Times New Roman" pitchFamily="18" charset="0"/>
                <a:cs typeface="Times New Roman" pitchFamily="18" charset="0"/>
              </a:rPr>
              <a:t>=</a:t>
            </a:r>
            <a:r>
              <a:rPr lang="en-US" altLang="zh-CN" sz="2800" b="0" u="none" dirty="0" err="1" smtClean="0">
                <a:solidFill>
                  <a:srgbClr val="FF0000"/>
                </a:solidFill>
                <a:effectLst/>
                <a:latin typeface="Times New Roman" pitchFamily="18" charset="0"/>
                <a:cs typeface="Times New Roman" pitchFamily="18" charset="0"/>
              </a:rPr>
              <a:t>avil</a:t>
            </a:r>
            <a:r>
              <a:rPr lang="en-US" altLang="zh-CN" sz="2800" u="none" dirty="0">
                <a:solidFill>
                  <a:srgbClr val="FF0000"/>
                </a:solidFill>
                <a:effectLst/>
                <a:latin typeface="Times New Roman" pitchFamily="18" charset="0"/>
                <a:cs typeface="Times New Roman" pitchFamily="18" charset="0"/>
              </a:rPr>
              <a:t>;  </a:t>
            </a:r>
            <a:r>
              <a:rPr lang="en-US" altLang="zh-CN" sz="2800" b="0" u="none" dirty="0" err="1" smtClean="0">
                <a:solidFill>
                  <a:srgbClr val="FF0000"/>
                </a:solidFill>
                <a:effectLst/>
                <a:latin typeface="Times New Roman" pitchFamily="18" charset="0"/>
                <a:cs typeface="Times New Roman" pitchFamily="18" charset="0"/>
              </a:rPr>
              <a:t>avil</a:t>
            </a:r>
            <a:r>
              <a:rPr lang="en-US" altLang="zh-CN" sz="2800" u="none" dirty="0" smtClean="0">
                <a:solidFill>
                  <a:srgbClr val="FF0000"/>
                </a:solidFill>
                <a:effectLst/>
                <a:latin typeface="Times New Roman" pitchFamily="18" charset="0"/>
                <a:cs typeface="Times New Roman" pitchFamily="18" charset="0"/>
              </a:rPr>
              <a:t>=</a:t>
            </a:r>
            <a:r>
              <a:rPr lang="en-US" altLang="zh-CN" sz="2800" b="0" u="none" dirty="0" err="1" smtClean="0">
                <a:solidFill>
                  <a:srgbClr val="FF0000"/>
                </a:solidFill>
                <a:effectLst/>
                <a:latin typeface="Times New Roman" pitchFamily="18" charset="0"/>
                <a:cs typeface="Times New Roman" pitchFamily="18" charset="0"/>
              </a:rPr>
              <a:t>i</a:t>
            </a:r>
            <a:r>
              <a:rPr lang="en-US" altLang="zh-CN" sz="2800" u="none" dirty="0">
                <a:solidFill>
                  <a:srgbClr val="FF0000"/>
                </a:solidFill>
                <a:effectLst/>
                <a:latin typeface="Times New Roman" pitchFamily="18" charset="0"/>
                <a:cs typeface="Times New Roman" pitchFamily="18" charset="0"/>
              </a:rPr>
              <a:t>;</a:t>
            </a:r>
            <a:endParaRPr lang="en-US" altLang="zh-CN" sz="2800" u="none" dirty="0">
              <a:solidFill>
                <a:srgbClr val="FF0000"/>
              </a:solidFill>
              <a:effectLst/>
              <a:latin typeface="Times New Roman" pitchFamily="18" charset="0"/>
              <a:ea typeface="仿宋_GB2312" pitchFamily="49" charset="-122"/>
              <a:cs typeface="Times New Roman" pitchFamily="18" charset="0"/>
            </a:endParaRPr>
          </a:p>
          <a:p>
            <a:pPr marL="342900" indent="-342900">
              <a:spcBef>
                <a:spcPct val="20000"/>
              </a:spcBef>
              <a:buClr>
                <a:schemeClr val="tx2"/>
              </a:buClr>
              <a:buFontTx/>
              <a:buChar char="•"/>
            </a:pPr>
            <a:r>
              <a:rPr lang="zh-CN" altLang="en-US" sz="2800" u="none" dirty="0">
                <a:solidFill>
                  <a:srgbClr val="0000CC"/>
                </a:solidFill>
                <a:effectLst/>
                <a:latin typeface="Times New Roman" pitchFamily="18" charset="0"/>
                <a:ea typeface="仿宋_GB2312" pitchFamily="49" charset="-122"/>
                <a:cs typeface="Times New Roman" pitchFamily="18" charset="0"/>
              </a:rPr>
              <a:t>表头结点一般在第</a:t>
            </a:r>
            <a:r>
              <a:rPr lang="en-US" altLang="zh-CN" sz="2800" u="none" dirty="0">
                <a:solidFill>
                  <a:srgbClr val="FF0000"/>
                </a:solidFill>
                <a:effectLst/>
                <a:latin typeface="Times New Roman" pitchFamily="18" charset="0"/>
                <a:ea typeface="仿宋_GB2312" pitchFamily="49" charset="-122"/>
                <a:cs typeface="Times New Roman" pitchFamily="18" charset="0"/>
              </a:rPr>
              <a:t>0</a:t>
            </a:r>
            <a:r>
              <a:rPr lang="zh-CN" altLang="en-US" sz="2800" u="none" dirty="0">
                <a:solidFill>
                  <a:srgbClr val="0000CC"/>
                </a:solidFill>
                <a:effectLst/>
                <a:latin typeface="Times New Roman" pitchFamily="18" charset="0"/>
                <a:ea typeface="仿宋_GB2312" pitchFamily="49" charset="-122"/>
                <a:cs typeface="Times New Roman" pitchFamily="18" charset="0"/>
              </a:rPr>
              <a:t>个位置，其</a:t>
            </a:r>
            <a:r>
              <a:rPr lang="en-US" altLang="zh-CN" sz="2800" u="none" dirty="0">
                <a:solidFill>
                  <a:srgbClr val="FF0000"/>
                </a:solidFill>
                <a:effectLst/>
                <a:latin typeface="Times New Roman" pitchFamily="18" charset="0"/>
                <a:ea typeface="仿宋_GB2312" pitchFamily="49" charset="-122"/>
                <a:cs typeface="Times New Roman" pitchFamily="18" charset="0"/>
              </a:rPr>
              <a:t>link</a:t>
            </a:r>
            <a:r>
              <a:rPr lang="zh-CN" altLang="en-US" sz="2800" u="none" dirty="0">
                <a:solidFill>
                  <a:srgbClr val="0000CC"/>
                </a:solidFill>
                <a:effectLst/>
                <a:latin typeface="Times New Roman" pitchFamily="18" charset="0"/>
                <a:ea typeface="仿宋_GB2312" pitchFamily="49" charset="-122"/>
                <a:cs typeface="Times New Roman" pitchFamily="18" charset="0"/>
              </a:rPr>
              <a:t>指针指向链表中第一个结点。</a:t>
            </a:r>
          </a:p>
          <a:p>
            <a:pPr marL="342900" indent="-342900">
              <a:spcBef>
                <a:spcPct val="20000"/>
              </a:spcBef>
              <a:buClr>
                <a:schemeClr val="tx2"/>
              </a:buClr>
              <a:buFontTx/>
              <a:buChar char="•"/>
            </a:pPr>
            <a:r>
              <a:rPr lang="zh-CN" altLang="en-US" sz="2800" u="none" dirty="0">
                <a:solidFill>
                  <a:srgbClr val="0000CC"/>
                </a:solidFill>
                <a:effectLst/>
                <a:latin typeface="Times New Roman" pitchFamily="18" charset="0"/>
                <a:ea typeface="仿宋_GB2312" pitchFamily="49" charset="-122"/>
                <a:cs typeface="Times New Roman" pitchFamily="18" charset="0"/>
              </a:rPr>
              <a:t>最后一个结点的</a:t>
            </a:r>
            <a:r>
              <a:rPr lang="en-US" altLang="zh-CN" sz="2800" u="none" dirty="0">
                <a:solidFill>
                  <a:srgbClr val="FF0000"/>
                </a:solidFill>
                <a:effectLst/>
                <a:latin typeface="Times New Roman" pitchFamily="18" charset="0"/>
                <a:ea typeface="仿宋_GB2312" pitchFamily="49" charset="-122"/>
                <a:cs typeface="Times New Roman" pitchFamily="18" charset="0"/>
              </a:rPr>
              <a:t>link</a:t>
            </a:r>
            <a:r>
              <a:rPr lang="zh-CN" altLang="en-US" sz="2800" u="none" dirty="0">
                <a:solidFill>
                  <a:srgbClr val="0000CC"/>
                </a:solidFill>
                <a:effectLst/>
                <a:latin typeface="Times New Roman" pitchFamily="18" charset="0"/>
                <a:ea typeface="仿宋_GB2312" pitchFamily="49" charset="-122"/>
                <a:cs typeface="Times New Roman" pitchFamily="18" charset="0"/>
              </a:rPr>
              <a:t>指针为</a:t>
            </a:r>
            <a:r>
              <a:rPr lang="en-US" altLang="zh-CN" sz="2800" u="none" dirty="0">
                <a:solidFill>
                  <a:srgbClr val="FF0000"/>
                </a:solidFill>
                <a:effectLst/>
                <a:latin typeface="Times New Roman" pitchFamily="18" charset="0"/>
                <a:ea typeface="仿宋_GB2312" pitchFamily="49" charset="-122"/>
                <a:cs typeface="Times New Roman" pitchFamily="18" charset="0"/>
              </a:rPr>
              <a:t>-1</a:t>
            </a:r>
            <a:r>
              <a:rPr lang="zh-CN" altLang="en-US" sz="2800" u="none" dirty="0">
                <a:solidFill>
                  <a:srgbClr val="0000CC"/>
                </a:solidFill>
                <a:effectLst/>
                <a:latin typeface="Times New Roman" pitchFamily="18" charset="0"/>
                <a:ea typeface="仿宋_GB2312" pitchFamily="49" charset="-122"/>
                <a:cs typeface="Times New Roman" pitchFamily="18" charset="0"/>
              </a:rPr>
              <a:t>，表示链表终止。</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ox(i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197</a:t>
            </a:fld>
            <a:endParaRPr lang="en-US" altLang="zh-CN"/>
          </a:p>
        </p:txBody>
      </p:sp>
      <p:sp>
        <p:nvSpPr>
          <p:cNvPr id="3" name="Rectangle 4"/>
          <p:cNvSpPr>
            <a:spLocks noChangeArrowheads="1"/>
          </p:cNvSpPr>
          <p:nvPr/>
        </p:nvSpPr>
        <p:spPr bwMode="auto">
          <a:xfrm>
            <a:off x="2411413" y="692150"/>
            <a:ext cx="3671887" cy="609600"/>
          </a:xfrm>
          <a:prstGeom prst="rect">
            <a:avLst/>
          </a:prstGeom>
          <a:noFill/>
          <a:ln w="9525">
            <a:noFill/>
            <a:miter lim="800000"/>
            <a:headEnd/>
            <a:tailEnd/>
          </a:ln>
          <a:effectLst/>
        </p:spPr>
        <p:txBody>
          <a:bodyPr anchor="ctr"/>
          <a:lstStyle/>
          <a:p>
            <a:pPr algn="ctr"/>
            <a:r>
              <a:rPr lang="zh-CN" altLang="en-US" sz="3600" b="1" u="none" dirty="0">
                <a:solidFill>
                  <a:srgbClr val="333399"/>
                </a:solidFill>
                <a:latin typeface="Times New Roman" pitchFamily="18" charset="0"/>
                <a:ea typeface="仿宋_GB2312" pitchFamily="49" charset="-122"/>
                <a:cs typeface="Times New Roman" pitchFamily="18" charset="0"/>
              </a:rPr>
              <a:t>静态链表类定义</a:t>
            </a:r>
          </a:p>
        </p:txBody>
      </p:sp>
      <p:sp>
        <p:nvSpPr>
          <p:cNvPr id="4" name="Text Box 5"/>
          <p:cNvSpPr txBox="1">
            <a:spLocks noChangeArrowheads="1"/>
          </p:cNvSpPr>
          <p:nvPr/>
        </p:nvSpPr>
        <p:spPr bwMode="auto">
          <a:xfrm>
            <a:off x="900113" y="1484313"/>
            <a:ext cx="6647974" cy="4185761"/>
          </a:xfrm>
          <a:prstGeom prst="rect">
            <a:avLst/>
          </a:prstGeom>
          <a:noFill/>
          <a:ln w="9525">
            <a:noFill/>
            <a:miter lim="800000"/>
            <a:headEnd/>
            <a:tailEnd/>
          </a:ln>
          <a:effectLst/>
        </p:spPr>
        <p:txBody>
          <a:bodyPr wrap="none">
            <a:spAutoFit/>
          </a:bodyPr>
          <a:lstStyle/>
          <a:p>
            <a:r>
              <a:rPr lang="en-US" altLang="zh-CN" sz="2800" b="1" u="none" dirty="0">
                <a:solidFill>
                  <a:srgbClr val="CC0000"/>
                </a:solidFill>
                <a:effectLst/>
                <a:latin typeface="Times New Roman" pitchFamily="18" charset="0"/>
                <a:cs typeface="Times New Roman" pitchFamily="18" charset="0"/>
              </a:rPr>
              <a:t>const </a:t>
            </a:r>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maxSize</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100</a:t>
            </a:r>
            <a:r>
              <a:rPr lang="en-US" altLang="zh-CN" sz="2800" b="1" u="none" dirty="0">
                <a:solidFill>
                  <a:srgbClr val="CC00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静态链表大小</a:t>
            </a:r>
            <a:endParaRPr lang="en-US" altLang="en-US" sz="2800" b="0" u="none" dirty="0">
              <a:solidFill>
                <a:srgbClr val="0000FF"/>
              </a:solidFill>
              <a:effectLst/>
              <a:latin typeface="Times New Roman" pitchFamily="18" charset="0"/>
              <a:cs typeface="Times New Roman" pitchFamily="18" charset="0"/>
            </a:endParaRPr>
          </a:p>
          <a:p>
            <a:r>
              <a:rPr lang="en-US" altLang="zh-CN" sz="2800" b="1" u="none" dirty="0">
                <a:solidFill>
                  <a:srgbClr val="CC0000"/>
                </a:solidFill>
                <a:effectLst/>
                <a:latin typeface="Times New Roman" pitchFamily="18" charset="0"/>
                <a:ea typeface="仿宋_GB2312" pitchFamily="49" charset="-122"/>
                <a:cs typeface="Times New Roman" pitchFamily="18" charset="0"/>
              </a:rPr>
              <a:t>template &lt;class Type&gt; class</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err="1">
                <a:solidFill>
                  <a:srgbClr val="CC0000"/>
                </a:solidFill>
                <a:effectLst/>
                <a:latin typeface="Times New Roman" pitchFamily="18" charset="0"/>
                <a:ea typeface="仿宋_GB2312" pitchFamily="49" charset="-122"/>
                <a:cs typeface="Times New Roman" pitchFamily="18" charset="0"/>
              </a:rPr>
              <a:t>StaticList</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r>
              <a:rPr lang="en-US" altLang="zh-CN" sz="2800" u="none" dirty="0">
                <a:solidFill>
                  <a:srgbClr val="CC0000"/>
                </a:solidFill>
                <a:effectLst/>
                <a:latin typeface="Times New Roman" pitchFamily="18" charset="0"/>
                <a:ea typeface="仿宋_GB2312" pitchFamily="49" charset="-122"/>
                <a:cs typeface="Times New Roman" pitchFamily="18" charset="0"/>
              </a:rPr>
              <a:t>	</a:t>
            </a:r>
          </a:p>
          <a:p>
            <a:pPr>
              <a:spcBef>
                <a:spcPct val="30000"/>
              </a:spcBef>
            </a:pPr>
            <a:r>
              <a:rPr lang="en-US" altLang="zh-CN" sz="2800" b="1" u="none" dirty="0">
                <a:solidFill>
                  <a:srgbClr val="CC0000"/>
                </a:solidFill>
                <a:effectLst/>
                <a:latin typeface="Times New Roman" pitchFamily="18" charset="0"/>
                <a:ea typeface="仿宋_GB2312" pitchFamily="49" charset="-122"/>
                <a:cs typeface="Times New Roman" pitchFamily="18" charset="0"/>
              </a:rPr>
              <a:t>template &lt;class Type&gt; class</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err="1">
                <a:solidFill>
                  <a:srgbClr val="CC0000"/>
                </a:solidFill>
                <a:effectLst/>
                <a:latin typeface="Times New Roman" pitchFamily="18" charset="0"/>
                <a:ea typeface="仿宋_GB2312" pitchFamily="49" charset="-122"/>
                <a:cs typeface="Times New Roman" pitchFamily="18" charset="0"/>
              </a:rPr>
              <a:t>SLinkNode</a:t>
            </a:r>
            <a:r>
              <a:rPr lang="en-US" altLang="zh-CN" sz="2800" b="1"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a:solidFill>
                  <a:srgbClr val="CC0000"/>
                </a:solidFill>
                <a:effectLst/>
                <a:latin typeface="Times New Roman" pitchFamily="18" charset="0"/>
                <a:ea typeface="仿宋_GB2312" pitchFamily="49" charset="-122"/>
                <a:cs typeface="Times New Roman" pitchFamily="18" charset="0"/>
              </a:rPr>
              <a:t>	</a:t>
            </a:r>
            <a:endParaRPr lang="en-US" altLang="zh-CN" sz="2800" b="1" u="none" dirty="0">
              <a:solidFill>
                <a:srgbClr val="CC0000"/>
              </a:solidFill>
              <a:effectLst/>
              <a:latin typeface="Times New Roman" pitchFamily="18" charset="0"/>
              <a:ea typeface="仿宋_GB2312" pitchFamily="49" charset="-122"/>
              <a:cs typeface="Times New Roman" pitchFamily="18" charset="0"/>
            </a:endParaRPr>
          </a:p>
          <a:p>
            <a:r>
              <a:rPr lang="zh-CN" altLang="en-US"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friend </a:t>
            </a:r>
            <a:r>
              <a:rPr lang="en-US" altLang="zh-CN" sz="2800" b="1" u="none" dirty="0">
                <a:solidFill>
                  <a:srgbClr val="CC0000"/>
                </a:solidFill>
                <a:effectLst/>
                <a:latin typeface="Times New Roman" pitchFamily="18" charset="0"/>
                <a:ea typeface="仿宋_GB2312" pitchFamily="49" charset="-122"/>
                <a:cs typeface="Times New Roman" pitchFamily="18" charset="0"/>
              </a:rPr>
              <a:t>class </a:t>
            </a:r>
            <a:r>
              <a:rPr lang="en-US" altLang="zh-CN" sz="2800" b="0" u="none" dirty="0" err="1">
                <a:solidFill>
                  <a:srgbClr val="CC0000"/>
                </a:solidFill>
                <a:effectLst/>
                <a:latin typeface="Times New Roman" pitchFamily="18" charset="0"/>
                <a:ea typeface="仿宋_GB2312" pitchFamily="49" charset="-122"/>
                <a:cs typeface="Times New Roman" pitchFamily="18" charset="0"/>
              </a:rPr>
              <a:t>StaticList</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&lt;Type&gt;;</a:t>
            </a:r>
          </a:p>
          <a:p>
            <a:r>
              <a:rPr lang="zh-CN" altLang="en-US"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private</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Type </a:t>
            </a:r>
            <a:r>
              <a:rPr lang="en-US" altLang="zh-CN" sz="2800" b="0" u="none" dirty="0">
                <a:solidFill>
                  <a:srgbClr val="CC0000"/>
                </a:solidFill>
                <a:effectLst/>
                <a:latin typeface="Times New Roman" pitchFamily="18" charset="0"/>
                <a:ea typeface="仿宋_GB2312" pitchFamily="49" charset="-122"/>
                <a:cs typeface="Times New Roman" pitchFamily="18" charset="0"/>
              </a:rPr>
              <a:t>data</a:t>
            </a:r>
            <a:r>
              <a:rPr lang="en-US" altLang="zh-CN" sz="2800" b="1"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结点数据</a:t>
            </a:r>
            <a:r>
              <a:rPr lang="zh-CN" altLang="en-US" sz="2800" b="0" u="none" dirty="0">
                <a:solidFill>
                  <a:srgbClr val="0000FF"/>
                </a:solidFill>
                <a:effectLst/>
                <a:latin typeface="Times New Roman" pitchFamily="18" charset="0"/>
                <a:ea typeface="仿宋_GB2312" pitchFamily="49" charset="-122"/>
                <a:cs typeface="Times New Roman" pitchFamily="18" charset="0"/>
              </a:rPr>
              <a:t> </a:t>
            </a:r>
          </a:p>
          <a:p>
            <a:r>
              <a:rPr lang="zh-CN" altLang="en-US" sz="2800" u="none" dirty="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err="1">
                <a:solidFill>
                  <a:srgbClr val="CC0000"/>
                </a:solidFill>
                <a:effectLst/>
                <a:latin typeface="Times New Roman" pitchFamily="18" charset="0"/>
                <a:ea typeface="仿宋_GB2312" pitchFamily="49" charset="-122"/>
                <a:cs typeface="Times New Roman" pitchFamily="18" charset="0"/>
              </a:rPr>
              <a:t>int</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link</a:t>
            </a:r>
            <a:r>
              <a:rPr lang="en-US" altLang="zh-CN" sz="2800" b="1"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结点链接指针</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r>
              <a:rPr lang="en-US" altLang="zh-CN" sz="2800" b="1" u="none" dirty="0">
                <a:solidFill>
                  <a:srgbClr val="CC0000"/>
                </a:solidFill>
                <a:effectLst/>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198</a:t>
            </a:fld>
            <a:endParaRPr lang="en-US" altLang="zh-CN"/>
          </a:p>
        </p:txBody>
      </p:sp>
      <p:sp>
        <p:nvSpPr>
          <p:cNvPr id="4" name="Text Box 4"/>
          <p:cNvSpPr txBox="1">
            <a:spLocks noChangeArrowheads="1"/>
          </p:cNvSpPr>
          <p:nvPr/>
        </p:nvSpPr>
        <p:spPr bwMode="auto">
          <a:xfrm>
            <a:off x="755576" y="404664"/>
            <a:ext cx="7776864" cy="6254020"/>
          </a:xfrm>
          <a:prstGeom prst="rect">
            <a:avLst/>
          </a:prstGeom>
          <a:noFill/>
          <a:ln w="9525">
            <a:noFill/>
            <a:miter lim="800000"/>
            <a:headEnd/>
            <a:tailEnd/>
          </a:ln>
          <a:effectLst/>
        </p:spPr>
        <p:txBody>
          <a:bodyPr wrap="square">
            <a:spAutoFit/>
          </a:bodyPr>
          <a:lstStyle/>
          <a:p>
            <a:pPr>
              <a:spcBef>
                <a:spcPct val="30000"/>
              </a:spcBef>
            </a:pPr>
            <a:r>
              <a:rPr lang="en-US" altLang="zh-CN" sz="2600" b="1" u="none" dirty="0">
                <a:solidFill>
                  <a:srgbClr val="CC0000"/>
                </a:solidFill>
                <a:effectLst/>
                <a:latin typeface="Times New Roman" pitchFamily="18" charset="0"/>
                <a:ea typeface="仿宋_GB2312" pitchFamily="49" charset="-122"/>
                <a:cs typeface="Times New Roman" pitchFamily="18" charset="0"/>
              </a:rPr>
              <a:t>template &lt;class Type&gt; class</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0" u="none" dirty="0" err="1">
                <a:solidFill>
                  <a:srgbClr val="CC0000"/>
                </a:solidFill>
                <a:effectLst/>
                <a:latin typeface="Times New Roman" pitchFamily="18" charset="0"/>
                <a:ea typeface="仿宋_GB2312" pitchFamily="49" charset="-122"/>
                <a:cs typeface="Times New Roman" pitchFamily="18" charset="0"/>
              </a:rPr>
              <a:t>StaticList</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a:t>
            </a:r>
            <a:endParaRPr lang="en-US" altLang="zh-CN" sz="2600" u="none" dirty="0">
              <a:solidFill>
                <a:srgbClr val="CC0000"/>
              </a:solidFill>
              <a:effectLst/>
              <a:latin typeface="Times New Roman" pitchFamily="18" charset="0"/>
              <a:ea typeface="仿宋_GB2312" pitchFamily="49" charset="-122"/>
              <a:cs typeface="Times New Roman" pitchFamily="18" charset="0"/>
            </a:endParaRPr>
          </a:p>
          <a:p>
            <a:r>
              <a:rPr lang="en-US" altLang="zh-CN" sz="2600" b="1" u="none" dirty="0">
                <a:solidFill>
                  <a:srgbClr val="CC0000"/>
                </a:solidFill>
                <a:effectLst/>
                <a:latin typeface="Times New Roman" pitchFamily="18" charset="0"/>
                <a:ea typeface="仿宋_GB2312" pitchFamily="49" charset="-122"/>
                <a:cs typeface="Times New Roman" pitchFamily="18" charset="0"/>
              </a:rPr>
              <a:t>    </a:t>
            </a:r>
            <a:r>
              <a:rPr lang="zh-CN" altLang="en-US" sz="26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0000"/>
                </a:solidFill>
                <a:effectLst/>
                <a:latin typeface="Times New Roman" pitchFamily="18" charset="0"/>
                <a:ea typeface="仿宋_GB2312" pitchFamily="49" charset="-122"/>
                <a:cs typeface="Times New Roman" pitchFamily="18" charset="0"/>
              </a:rPr>
              <a:t>SLinkNode</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&lt;Type&gt; </a:t>
            </a:r>
            <a:r>
              <a:rPr lang="en-US" altLang="zh-CN" sz="2600" b="0" u="none" dirty="0" err="1">
                <a:solidFill>
                  <a:srgbClr val="CC0000"/>
                </a:solidFill>
                <a:effectLst/>
                <a:latin typeface="Times New Roman" pitchFamily="18" charset="0"/>
                <a:ea typeface="仿宋_GB2312" pitchFamily="49" charset="-122"/>
                <a:cs typeface="Times New Roman" pitchFamily="18" charset="0"/>
              </a:rPr>
              <a:t>elem</a:t>
            </a:r>
            <a:r>
              <a:rPr lang="en-US" altLang="zh-CN" sz="2600" u="none" dirty="0">
                <a:solidFill>
                  <a:srgbClr val="CC0000"/>
                </a:solidFill>
                <a:effectLst/>
                <a:latin typeface="Times New Roman" pitchFamily="18" charset="0"/>
                <a:ea typeface="仿宋_GB2312" pitchFamily="49" charset="-122"/>
                <a:cs typeface="Times New Roman" pitchFamily="18" charset="0"/>
              </a:rPr>
              <a:t>[</a:t>
            </a:r>
            <a:r>
              <a:rPr lang="en-US" altLang="zh-CN" sz="2600" b="0" u="none" dirty="0" err="1">
                <a:solidFill>
                  <a:srgbClr val="CC0000"/>
                </a:solidFill>
                <a:effectLst/>
                <a:latin typeface="Times New Roman" pitchFamily="18" charset="0"/>
                <a:ea typeface="仿宋_GB2312" pitchFamily="49" charset="-122"/>
                <a:cs typeface="Times New Roman" pitchFamily="18" charset="0"/>
              </a:rPr>
              <a:t>maxSize</a:t>
            </a:r>
            <a:r>
              <a:rPr lang="en-US" altLang="zh-CN" sz="2600" u="none" dirty="0">
                <a:solidFill>
                  <a:srgbClr val="CC0000"/>
                </a:solidFill>
                <a:effectLst/>
                <a:latin typeface="Times New Roman" pitchFamily="18" charset="0"/>
                <a:ea typeface="仿宋_GB2312" pitchFamily="49" charset="-122"/>
                <a:cs typeface="Times New Roman" pitchFamily="18" charset="0"/>
              </a:rPr>
              <a:t>]</a:t>
            </a:r>
            <a:r>
              <a:rPr lang="en-US" altLang="zh-CN" sz="2600" b="1" u="none" dirty="0">
                <a:solidFill>
                  <a:srgbClr val="CC0000"/>
                </a:solidFill>
                <a:effectLst/>
                <a:latin typeface="Times New Roman" pitchFamily="18" charset="0"/>
                <a:ea typeface="仿宋_GB2312" pitchFamily="49" charset="-122"/>
                <a:cs typeface="Times New Roman" pitchFamily="18" charset="0"/>
              </a:rPr>
              <a:t>;</a:t>
            </a:r>
          </a:p>
          <a:p>
            <a:r>
              <a:rPr lang="en-US" altLang="zh-CN" sz="2600" b="1" u="none" dirty="0">
                <a:solidFill>
                  <a:srgbClr val="CC0000"/>
                </a:solidFill>
                <a:effectLst/>
                <a:latin typeface="Times New Roman" pitchFamily="18" charset="0"/>
                <a:cs typeface="Times New Roman" pitchFamily="18" charset="0"/>
              </a:rPr>
              <a:t>   </a:t>
            </a:r>
            <a:r>
              <a:rPr lang="zh-CN" altLang="en-US" sz="2600" b="1" u="none" dirty="0" smtClean="0">
                <a:solidFill>
                  <a:srgbClr val="CC0000"/>
                </a:solidFill>
                <a:effectLst/>
                <a:latin typeface="Times New Roman" pitchFamily="18" charset="0"/>
                <a:cs typeface="Times New Roman" pitchFamily="18" charset="0"/>
              </a:rPr>
              <a:t>     </a:t>
            </a:r>
            <a:r>
              <a:rPr lang="en-US" altLang="zh-CN" sz="2600" b="1" u="none" dirty="0" smtClean="0">
                <a:solidFill>
                  <a:srgbClr val="CC0000"/>
                </a:solidFill>
                <a:effectLst/>
                <a:latin typeface="Times New Roman" pitchFamily="18" charset="0"/>
                <a:cs typeface="Times New Roman" pitchFamily="18" charset="0"/>
              </a:rPr>
              <a:t> </a:t>
            </a:r>
            <a:r>
              <a:rPr lang="en-US" altLang="zh-CN" sz="2600" b="1" u="none" dirty="0" err="1">
                <a:solidFill>
                  <a:srgbClr val="CC0000"/>
                </a:solidFill>
                <a:effectLst/>
                <a:latin typeface="Times New Roman" pitchFamily="18" charset="0"/>
                <a:cs typeface="Times New Roman" pitchFamily="18" charset="0"/>
              </a:rPr>
              <a:t>int</a:t>
            </a:r>
            <a:r>
              <a:rPr lang="en-US" altLang="zh-CN" sz="2600" u="none" dirty="0">
                <a:solidFill>
                  <a:srgbClr val="CC0000"/>
                </a:solidFill>
                <a:effectLst/>
                <a:latin typeface="Times New Roman" pitchFamily="18" charset="0"/>
                <a:cs typeface="Times New Roman" pitchFamily="18" charset="0"/>
              </a:rPr>
              <a:t> </a:t>
            </a:r>
            <a:r>
              <a:rPr lang="en-US" altLang="zh-CN" sz="2600" b="0" u="none" dirty="0" err="1">
                <a:solidFill>
                  <a:srgbClr val="CC0000"/>
                </a:solidFill>
                <a:effectLst/>
                <a:latin typeface="Times New Roman" pitchFamily="18" charset="0"/>
                <a:cs typeface="Times New Roman" pitchFamily="18" charset="0"/>
              </a:rPr>
              <a:t>avil</a:t>
            </a:r>
            <a:r>
              <a:rPr lang="en-US" altLang="zh-CN" sz="2600" b="1" u="none" dirty="0">
                <a:solidFill>
                  <a:srgbClr val="CC0000"/>
                </a:solidFill>
                <a:effectLst/>
                <a:latin typeface="Times New Roman" pitchFamily="18" charset="0"/>
                <a:cs typeface="Times New Roman" pitchFamily="18" charset="0"/>
              </a:rPr>
              <a:t>;  </a:t>
            </a:r>
            <a:r>
              <a:rPr lang="en-US" altLang="zh-CN" sz="2600" b="0" u="none" dirty="0">
                <a:solidFill>
                  <a:srgbClr val="0000FF"/>
                </a:solidFill>
                <a:effectLst/>
                <a:latin typeface="Times New Roman" pitchFamily="18" charset="0"/>
                <a:cs typeface="Times New Roman" pitchFamily="18" charset="0"/>
              </a:rPr>
              <a:t>//</a:t>
            </a:r>
            <a:r>
              <a:rPr lang="zh-CN" altLang="zh-CN" sz="2600" b="0" u="none" dirty="0">
                <a:solidFill>
                  <a:srgbClr val="0000FF"/>
                </a:solidFill>
                <a:effectLst/>
                <a:latin typeface="Times New Roman" pitchFamily="18" charset="0"/>
                <a:cs typeface="Times New Roman" pitchFamily="18" charset="0"/>
              </a:rPr>
              <a:t>当前可分配空间首地址</a:t>
            </a:r>
            <a:endParaRPr lang="zh-CN" altLang="en-US" sz="2600" b="0" u="none" dirty="0">
              <a:solidFill>
                <a:srgbClr val="0000FF"/>
              </a:solidFill>
              <a:effectLst/>
              <a:latin typeface="Times New Roman" pitchFamily="18" charset="0"/>
              <a:cs typeface="Times New Roman" pitchFamily="18" charset="0"/>
            </a:endParaRPr>
          </a:p>
          <a:p>
            <a:r>
              <a:rPr lang="zh-CN" altLang="en-US" sz="2600" b="1" u="none" dirty="0" smtClean="0">
                <a:solidFill>
                  <a:schemeClr val="hlink"/>
                </a:solidFill>
                <a:effectLst/>
                <a:latin typeface="Times New Roman" pitchFamily="18" charset="0"/>
                <a:cs typeface="Times New Roman" pitchFamily="18" charset="0"/>
              </a:rPr>
              <a:t>    </a:t>
            </a:r>
            <a:r>
              <a:rPr lang="en-US" altLang="zh-CN" sz="2600" b="1" u="none" dirty="0" smtClean="0">
                <a:solidFill>
                  <a:srgbClr val="C00000"/>
                </a:solidFill>
                <a:effectLst/>
                <a:latin typeface="Times New Roman" pitchFamily="18" charset="0"/>
                <a:cs typeface="Times New Roman" pitchFamily="18" charset="0"/>
              </a:rPr>
              <a:t>public</a:t>
            </a:r>
            <a:r>
              <a:rPr lang="en-US" altLang="zh-CN" sz="2600" b="1" u="none" dirty="0">
                <a:solidFill>
                  <a:srgbClr val="C00000"/>
                </a:solidFill>
                <a:effectLst/>
                <a:latin typeface="Times New Roman" pitchFamily="18" charset="0"/>
                <a:cs typeface="Times New Roman" pitchFamily="18" charset="0"/>
              </a:rPr>
              <a:t>:</a:t>
            </a:r>
          </a:p>
          <a:p>
            <a:r>
              <a:rPr lang="en-US" altLang="zh-CN" sz="2600" u="none" dirty="0">
                <a:solidFill>
                  <a:srgbClr val="C00000"/>
                </a:solidFill>
                <a:effectLst/>
                <a:latin typeface="Times New Roman" pitchFamily="18" charset="0"/>
                <a:cs typeface="Times New Roman" pitchFamily="18" charset="0"/>
              </a:rPr>
              <a:t>    </a:t>
            </a:r>
            <a:r>
              <a:rPr lang="zh-CN" altLang="en-US" sz="2600" u="none" dirty="0" smtClean="0">
                <a:solidFill>
                  <a:srgbClr val="C00000"/>
                </a:solidFill>
                <a:effectLst/>
                <a:latin typeface="Times New Roman" pitchFamily="18" charset="0"/>
                <a:cs typeface="Times New Roman" pitchFamily="18" charset="0"/>
              </a:rPr>
              <a:t>     </a:t>
            </a:r>
            <a:r>
              <a:rPr lang="en-US" altLang="zh-CN" sz="2600" b="1" u="none" dirty="0" smtClean="0">
                <a:solidFill>
                  <a:srgbClr val="C00000"/>
                </a:solidFill>
                <a:effectLst/>
                <a:latin typeface="Times New Roman" pitchFamily="18" charset="0"/>
                <a:cs typeface="Times New Roman" pitchFamily="18" charset="0"/>
              </a:rPr>
              <a:t>void</a:t>
            </a:r>
            <a:r>
              <a:rPr lang="en-US" altLang="zh-CN" sz="2600" u="none" dirty="0" smtClean="0">
                <a:solidFill>
                  <a:srgbClr val="C00000"/>
                </a:solidFill>
                <a:effectLst/>
                <a:latin typeface="Times New Roman" pitchFamily="18" charset="0"/>
                <a:cs typeface="Times New Roman" pitchFamily="18" charset="0"/>
              </a:rPr>
              <a:t> </a:t>
            </a:r>
            <a:r>
              <a:rPr lang="en-US" altLang="zh-CN" sz="2600" b="0" u="none" dirty="0" err="1" smtClean="0">
                <a:solidFill>
                  <a:srgbClr val="C00000"/>
                </a:solidFill>
                <a:effectLst/>
                <a:latin typeface="Times New Roman" pitchFamily="18" charset="0"/>
                <a:cs typeface="Times New Roman" pitchFamily="18" charset="0"/>
              </a:rPr>
              <a:t>InitList</a:t>
            </a:r>
            <a:r>
              <a:rPr lang="en-US" altLang="zh-CN" sz="2600" u="none" dirty="0" smtClean="0">
                <a:solidFill>
                  <a:srgbClr val="C00000"/>
                </a:solidFill>
                <a:effectLst/>
                <a:latin typeface="Times New Roman" pitchFamily="18" charset="0"/>
                <a:cs typeface="Times New Roman" pitchFamily="18" charset="0"/>
              </a:rPr>
              <a:t>( </a:t>
            </a:r>
            <a:r>
              <a:rPr lang="en-US" altLang="zh-CN" sz="2600" u="none" dirty="0">
                <a:solidFill>
                  <a:srgbClr val="C00000"/>
                </a:solidFill>
                <a:effectLst/>
                <a:latin typeface="Times New Roman" pitchFamily="18" charset="0"/>
                <a:cs typeface="Times New Roman" pitchFamily="18" charset="0"/>
              </a:rPr>
              <a:t>)</a:t>
            </a:r>
            <a:r>
              <a:rPr lang="en-US" altLang="zh-CN" sz="2600" b="1" u="none" dirty="0">
                <a:solidFill>
                  <a:srgbClr val="C00000"/>
                </a:solidFill>
                <a:effectLst/>
                <a:latin typeface="Times New Roman" pitchFamily="18" charset="0"/>
                <a:cs typeface="Times New Roman" pitchFamily="18" charset="0"/>
              </a:rPr>
              <a:t>;</a:t>
            </a:r>
          </a:p>
          <a:p>
            <a:r>
              <a:rPr lang="en-US" altLang="zh-CN" sz="2600" u="none" dirty="0">
                <a:solidFill>
                  <a:srgbClr val="C00000"/>
                </a:solidFill>
                <a:effectLst/>
                <a:latin typeface="Times New Roman" pitchFamily="18" charset="0"/>
                <a:cs typeface="Times New Roman" pitchFamily="18" charset="0"/>
              </a:rPr>
              <a:t>   </a:t>
            </a:r>
            <a:r>
              <a:rPr lang="zh-CN" altLang="en-US" sz="2600" u="none" dirty="0" smtClean="0">
                <a:solidFill>
                  <a:srgbClr val="C00000"/>
                </a:solidFill>
                <a:effectLst/>
                <a:latin typeface="Times New Roman" pitchFamily="18" charset="0"/>
                <a:cs typeface="Times New Roman" pitchFamily="18" charset="0"/>
              </a:rPr>
              <a:t>     </a:t>
            </a:r>
            <a:r>
              <a:rPr lang="en-US" altLang="zh-CN" sz="2600" u="none" dirty="0" smtClean="0">
                <a:solidFill>
                  <a:srgbClr val="C00000"/>
                </a:solidFill>
                <a:effectLst/>
                <a:latin typeface="Times New Roman" pitchFamily="18" charset="0"/>
                <a:cs typeface="Times New Roman" pitchFamily="18" charset="0"/>
              </a:rPr>
              <a:t> </a:t>
            </a:r>
            <a:r>
              <a:rPr lang="en-US" altLang="zh-CN" sz="2600" b="1" u="none" dirty="0" err="1">
                <a:solidFill>
                  <a:srgbClr val="C00000"/>
                </a:solidFill>
                <a:effectLst/>
                <a:latin typeface="Times New Roman" pitchFamily="18" charset="0"/>
                <a:cs typeface="Times New Roman" pitchFamily="18" charset="0"/>
              </a:rPr>
              <a:t>int</a:t>
            </a:r>
            <a:r>
              <a:rPr lang="en-US" altLang="zh-CN" sz="2600" u="none" dirty="0">
                <a:solidFill>
                  <a:srgbClr val="C00000"/>
                </a:solidFill>
                <a:effectLst/>
                <a:latin typeface="Times New Roman" pitchFamily="18" charset="0"/>
                <a:cs typeface="Times New Roman" pitchFamily="18" charset="0"/>
              </a:rPr>
              <a:t> </a:t>
            </a:r>
            <a:r>
              <a:rPr lang="en-US" altLang="zh-CN" sz="2600" b="0" u="none" dirty="0" smtClean="0">
                <a:solidFill>
                  <a:srgbClr val="C00000"/>
                </a:solidFill>
                <a:effectLst/>
                <a:latin typeface="Times New Roman" pitchFamily="18" charset="0"/>
                <a:cs typeface="Times New Roman" pitchFamily="18" charset="0"/>
              </a:rPr>
              <a:t>Length</a:t>
            </a:r>
            <a:r>
              <a:rPr lang="en-US" altLang="zh-CN" sz="2600" u="none" dirty="0" smtClean="0">
                <a:solidFill>
                  <a:srgbClr val="C00000"/>
                </a:solidFill>
                <a:effectLst/>
                <a:latin typeface="Times New Roman" pitchFamily="18" charset="0"/>
                <a:cs typeface="Times New Roman" pitchFamily="18" charset="0"/>
              </a:rPr>
              <a:t>( </a:t>
            </a:r>
            <a:r>
              <a:rPr lang="en-US" altLang="zh-CN" sz="2600" u="none" dirty="0">
                <a:solidFill>
                  <a:srgbClr val="C00000"/>
                </a:solidFill>
                <a:effectLst/>
                <a:latin typeface="Times New Roman" pitchFamily="18" charset="0"/>
                <a:cs typeface="Times New Roman" pitchFamily="18" charset="0"/>
              </a:rPr>
              <a:t>)</a:t>
            </a:r>
            <a:r>
              <a:rPr lang="en-US" altLang="zh-CN" sz="2600" b="1" u="none" dirty="0">
                <a:solidFill>
                  <a:srgbClr val="C00000"/>
                </a:solidFill>
                <a:effectLst/>
                <a:latin typeface="Times New Roman" pitchFamily="18" charset="0"/>
                <a:cs typeface="Times New Roman" pitchFamily="18" charset="0"/>
              </a:rPr>
              <a:t>;</a:t>
            </a:r>
          </a:p>
          <a:p>
            <a:r>
              <a:rPr lang="en-US" altLang="zh-CN" sz="2600" u="none" dirty="0">
                <a:solidFill>
                  <a:srgbClr val="C00000"/>
                </a:solidFill>
                <a:effectLst/>
                <a:latin typeface="Times New Roman" pitchFamily="18" charset="0"/>
                <a:cs typeface="Times New Roman" pitchFamily="18" charset="0"/>
              </a:rPr>
              <a:t>   </a:t>
            </a:r>
            <a:r>
              <a:rPr lang="zh-CN" altLang="en-US" sz="2600" u="none" dirty="0" smtClean="0">
                <a:solidFill>
                  <a:srgbClr val="C00000"/>
                </a:solidFill>
                <a:effectLst/>
                <a:latin typeface="Times New Roman" pitchFamily="18" charset="0"/>
                <a:cs typeface="Times New Roman" pitchFamily="18" charset="0"/>
              </a:rPr>
              <a:t>     </a:t>
            </a:r>
            <a:r>
              <a:rPr lang="en-US" altLang="zh-CN" sz="2600" u="none" dirty="0" smtClean="0">
                <a:solidFill>
                  <a:srgbClr val="C00000"/>
                </a:solidFill>
                <a:effectLst/>
                <a:latin typeface="Times New Roman" pitchFamily="18" charset="0"/>
                <a:cs typeface="Times New Roman" pitchFamily="18" charset="0"/>
              </a:rPr>
              <a:t> </a:t>
            </a:r>
            <a:r>
              <a:rPr lang="en-US" altLang="zh-CN" sz="2600" b="1" u="none" dirty="0" err="1">
                <a:solidFill>
                  <a:srgbClr val="C00000"/>
                </a:solidFill>
                <a:effectLst/>
                <a:latin typeface="Times New Roman" pitchFamily="18" charset="0"/>
                <a:cs typeface="Times New Roman" pitchFamily="18" charset="0"/>
              </a:rPr>
              <a:t>int</a:t>
            </a:r>
            <a:r>
              <a:rPr lang="en-US" altLang="zh-CN" sz="2600" u="none" dirty="0">
                <a:solidFill>
                  <a:srgbClr val="C00000"/>
                </a:solidFill>
                <a:effectLst/>
                <a:latin typeface="Times New Roman" pitchFamily="18" charset="0"/>
                <a:cs typeface="Times New Roman" pitchFamily="18" charset="0"/>
              </a:rPr>
              <a:t> </a:t>
            </a:r>
            <a:r>
              <a:rPr lang="en-US" altLang="zh-CN" sz="2600" b="0" u="none" dirty="0" smtClean="0">
                <a:solidFill>
                  <a:srgbClr val="C00000"/>
                </a:solidFill>
                <a:effectLst/>
                <a:latin typeface="Times New Roman" pitchFamily="18" charset="0"/>
                <a:cs typeface="Times New Roman" pitchFamily="18" charset="0"/>
              </a:rPr>
              <a:t>Search</a:t>
            </a:r>
            <a:r>
              <a:rPr lang="en-US" altLang="zh-CN" sz="2600" u="none" dirty="0" smtClean="0">
                <a:solidFill>
                  <a:srgbClr val="C00000"/>
                </a:solidFill>
                <a:effectLst/>
                <a:latin typeface="Times New Roman" pitchFamily="18" charset="0"/>
                <a:cs typeface="Times New Roman" pitchFamily="18" charset="0"/>
              </a:rPr>
              <a:t>(</a:t>
            </a:r>
            <a:r>
              <a:rPr lang="en-US" altLang="zh-CN" sz="2600" b="1" u="none" dirty="0" smtClean="0">
                <a:solidFill>
                  <a:srgbClr val="C00000"/>
                </a:solidFill>
                <a:effectLst/>
                <a:latin typeface="Times New Roman" pitchFamily="18" charset="0"/>
                <a:cs typeface="Times New Roman" pitchFamily="18" charset="0"/>
              </a:rPr>
              <a:t>Type</a:t>
            </a:r>
            <a:r>
              <a:rPr lang="en-US" altLang="zh-CN" sz="2600" u="none" dirty="0" smtClean="0">
                <a:solidFill>
                  <a:srgbClr val="C00000"/>
                </a:solidFill>
                <a:effectLst/>
                <a:latin typeface="Times New Roman" pitchFamily="18" charset="0"/>
                <a:cs typeface="Times New Roman" pitchFamily="18" charset="0"/>
              </a:rPr>
              <a:t> </a:t>
            </a:r>
            <a:r>
              <a:rPr lang="en-US" altLang="zh-CN" sz="2600" b="0" u="none" dirty="0" smtClean="0">
                <a:solidFill>
                  <a:srgbClr val="C00000"/>
                </a:solidFill>
                <a:effectLst/>
                <a:latin typeface="Times New Roman" pitchFamily="18" charset="0"/>
                <a:cs typeface="Times New Roman" pitchFamily="18" charset="0"/>
              </a:rPr>
              <a:t>x</a:t>
            </a:r>
            <a:r>
              <a:rPr lang="en-US" altLang="zh-CN" sz="2600" u="none" dirty="0" smtClean="0">
                <a:solidFill>
                  <a:srgbClr val="C00000"/>
                </a:solidFill>
                <a:effectLst/>
                <a:latin typeface="Times New Roman" pitchFamily="18" charset="0"/>
                <a:cs typeface="Times New Roman" pitchFamily="18" charset="0"/>
              </a:rPr>
              <a:t>)</a:t>
            </a:r>
            <a:r>
              <a:rPr lang="en-US" altLang="zh-CN" sz="2600" b="1" u="none" dirty="0" smtClean="0">
                <a:solidFill>
                  <a:srgbClr val="C00000"/>
                </a:solidFill>
                <a:effectLst/>
                <a:latin typeface="Times New Roman" pitchFamily="18" charset="0"/>
                <a:cs typeface="Times New Roman" pitchFamily="18" charset="0"/>
              </a:rPr>
              <a:t>;</a:t>
            </a:r>
            <a:endParaRPr lang="en-US" altLang="zh-CN" sz="2600" b="1" u="none" dirty="0">
              <a:solidFill>
                <a:srgbClr val="C00000"/>
              </a:solidFill>
              <a:effectLst/>
              <a:latin typeface="Times New Roman" pitchFamily="18" charset="0"/>
              <a:cs typeface="Times New Roman" pitchFamily="18" charset="0"/>
            </a:endParaRPr>
          </a:p>
          <a:p>
            <a:r>
              <a:rPr lang="en-US" altLang="zh-CN" sz="2600" u="none" dirty="0">
                <a:solidFill>
                  <a:srgbClr val="C00000"/>
                </a:solidFill>
                <a:effectLst/>
                <a:latin typeface="Times New Roman" pitchFamily="18" charset="0"/>
                <a:cs typeface="Times New Roman" pitchFamily="18" charset="0"/>
              </a:rPr>
              <a:t>  </a:t>
            </a:r>
            <a:r>
              <a:rPr lang="zh-CN" altLang="en-US" sz="2600" u="none" dirty="0" smtClean="0">
                <a:solidFill>
                  <a:srgbClr val="C00000"/>
                </a:solidFill>
                <a:effectLst/>
                <a:latin typeface="Times New Roman" pitchFamily="18" charset="0"/>
                <a:cs typeface="Times New Roman" pitchFamily="18" charset="0"/>
              </a:rPr>
              <a:t>     </a:t>
            </a:r>
            <a:r>
              <a:rPr lang="en-US" altLang="zh-CN" sz="2600" u="none" dirty="0" smtClean="0">
                <a:solidFill>
                  <a:srgbClr val="C00000"/>
                </a:solidFill>
                <a:effectLst/>
                <a:latin typeface="Times New Roman" pitchFamily="18" charset="0"/>
                <a:cs typeface="Times New Roman" pitchFamily="18" charset="0"/>
              </a:rPr>
              <a:t>  </a:t>
            </a:r>
            <a:r>
              <a:rPr lang="en-US" altLang="zh-CN" sz="2600" b="1" u="none" dirty="0" err="1">
                <a:solidFill>
                  <a:srgbClr val="C00000"/>
                </a:solidFill>
                <a:effectLst/>
                <a:latin typeface="Times New Roman" pitchFamily="18" charset="0"/>
                <a:cs typeface="Times New Roman" pitchFamily="18" charset="0"/>
              </a:rPr>
              <a:t>int</a:t>
            </a:r>
            <a:r>
              <a:rPr lang="en-US" altLang="zh-CN" sz="2600" u="none" dirty="0">
                <a:solidFill>
                  <a:srgbClr val="C00000"/>
                </a:solidFill>
                <a:effectLst/>
                <a:latin typeface="Times New Roman" pitchFamily="18" charset="0"/>
                <a:cs typeface="Times New Roman" pitchFamily="18" charset="0"/>
              </a:rPr>
              <a:t> </a:t>
            </a:r>
            <a:r>
              <a:rPr lang="en-US" altLang="zh-CN" sz="2600" b="0" u="none" dirty="0" smtClean="0">
                <a:solidFill>
                  <a:srgbClr val="C00000"/>
                </a:solidFill>
                <a:effectLst/>
                <a:latin typeface="Times New Roman" pitchFamily="18" charset="0"/>
                <a:cs typeface="Times New Roman" pitchFamily="18" charset="0"/>
              </a:rPr>
              <a:t>Locate</a:t>
            </a:r>
            <a:r>
              <a:rPr lang="en-US" altLang="zh-CN" sz="2600" u="none" dirty="0" smtClean="0">
                <a:solidFill>
                  <a:srgbClr val="C00000"/>
                </a:solidFill>
                <a:effectLst/>
                <a:latin typeface="Times New Roman" pitchFamily="18" charset="0"/>
                <a:cs typeface="Times New Roman" pitchFamily="18" charset="0"/>
              </a:rPr>
              <a:t>(</a:t>
            </a:r>
            <a:r>
              <a:rPr lang="en-US" altLang="zh-CN" sz="2600" b="1" u="none" dirty="0" err="1" smtClean="0">
                <a:solidFill>
                  <a:srgbClr val="C00000"/>
                </a:solidFill>
                <a:effectLst/>
                <a:latin typeface="Times New Roman" pitchFamily="18" charset="0"/>
                <a:cs typeface="Times New Roman" pitchFamily="18" charset="0"/>
              </a:rPr>
              <a:t>int</a:t>
            </a:r>
            <a:r>
              <a:rPr lang="en-US" altLang="zh-CN" sz="2600" u="none" dirty="0" smtClean="0">
                <a:solidFill>
                  <a:srgbClr val="C00000"/>
                </a:solidFill>
                <a:effectLst/>
                <a:latin typeface="Times New Roman" pitchFamily="18" charset="0"/>
                <a:cs typeface="Times New Roman" pitchFamily="18" charset="0"/>
              </a:rPr>
              <a:t> </a:t>
            </a:r>
            <a:r>
              <a:rPr lang="en-US" altLang="zh-CN" sz="2600" b="0" u="none" dirty="0" err="1" smtClean="0">
                <a:solidFill>
                  <a:srgbClr val="C00000"/>
                </a:solidFill>
                <a:effectLst/>
                <a:latin typeface="Times New Roman" pitchFamily="18" charset="0"/>
                <a:cs typeface="Times New Roman" pitchFamily="18" charset="0"/>
              </a:rPr>
              <a:t>i</a:t>
            </a:r>
            <a:r>
              <a:rPr lang="en-US" altLang="zh-CN" sz="2600" u="none" dirty="0" smtClean="0">
                <a:solidFill>
                  <a:srgbClr val="C00000"/>
                </a:solidFill>
                <a:effectLst/>
                <a:latin typeface="Times New Roman" pitchFamily="18" charset="0"/>
                <a:cs typeface="Times New Roman" pitchFamily="18" charset="0"/>
              </a:rPr>
              <a:t>)</a:t>
            </a:r>
            <a:r>
              <a:rPr lang="en-US" altLang="zh-CN" sz="2600" b="1" u="none" dirty="0" smtClean="0">
                <a:solidFill>
                  <a:srgbClr val="C00000"/>
                </a:solidFill>
                <a:effectLst/>
                <a:latin typeface="Times New Roman" pitchFamily="18" charset="0"/>
                <a:cs typeface="Times New Roman" pitchFamily="18" charset="0"/>
              </a:rPr>
              <a:t>;</a:t>
            </a:r>
            <a:endParaRPr lang="en-US" altLang="zh-CN" sz="2600" b="1" u="none" dirty="0">
              <a:solidFill>
                <a:srgbClr val="C00000"/>
              </a:solidFill>
              <a:effectLst/>
              <a:latin typeface="Times New Roman" pitchFamily="18" charset="0"/>
              <a:cs typeface="Times New Roman" pitchFamily="18" charset="0"/>
            </a:endParaRPr>
          </a:p>
          <a:p>
            <a:r>
              <a:rPr lang="en-US" altLang="zh-CN" sz="2600" u="none" dirty="0">
                <a:solidFill>
                  <a:srgbClr val="C00000"/>
                </a:solidFill>
                <a:effectLst/>
                <a:latin typeface="Times New Roman" pitchFamily="18" charset="0"/>
                <a:cs typeface="Times New Roman" pitchFamily="18" charset="0"/>
              </a:rPr>
              <a:t>    </a:t>
            </a:r>
            <a:r>
              <a:rPr lang="zh-CN" altLang="en-US" sz="2600" u="none" dirty="0" smtClean="0">
                <a:solidFill>
                  <a:srgbClr val="C00000"/>
                </a:solidFill>
                <a:effectLst/>
                <a:latin typeface="Times New Roman" pitchFamily="18" charset="0"/>
                <a:cs typeface="Times New Roman" pitchFamily="18" charset="0"/>
              </a:rPr>
              <a:t>     </a:t>
            </a:r>
            <a:r>
              <a:rPr lang="en-US" altLang="zh-CN" sz="2600" b="1" u="none" dirty="0" err="1" smtClean="0">
                <a:solidFill>
                  <a:srgbClr val="C00000"/>
                </a:solidFill>
                <a:effectLst/>
                <a:latin typeface="Times New Roman" pitchFamily="18" charset="0"/>
                <a:cs typeface="Times New Roman" pitchFamily="18" charset="0"/>
              </a:rPr>
              <a:t>bool</a:t>
            </a:r>
            <a:r>
              <a:rPr lang="en-US" altLang="zh-CN" sz="2600" u="none" dirty="0" smtClean="0">
                <a:solidFill>
                  <a:srgbClr val="C00000"/>
                </a:solidFill>
                <a:effectLst/>
                <a:latin typeface="Times New Roman" pitchFamily="18" charset="0"/>
                <a:cs typeface="Times New Roman" pitchFamily="18" charset="0"/>
              </a:rPr>
              <a:t> </a:t>
            </a:r>
            <a:r>
              <a:rPr lang="en-US" altLang="zh-CN" sz="2600" b="0" u="none" dirty="0" smtClean="0">
                <a:solidFill>
                  <a:srgbClr val="C00000"/>
                </a:solidFill>
                <a:effectLst/>
                <a:latin typeface="Times New Roman" pitchFamily="18" charset="0"/>
                <a:cs typeface="Times New Roman" pitchFamily="18" charset="0"/>
              </a:rPr>
              <a:t>Append</a:t>
            </a:r>
            <a:r>
              <a:rPr lang="en-US" altLang="zh-CN" sz="2600" u="none" dirty="0" smtClean="0">
                <a:solidFill>
                  <a:srgbClr val="C00000"/>
                </a:solidFill>
                <a:effectLst/>
                <a:latin typeface="Times New Roman" pitchFamily="18" charset="0"/>
                <a:cs typeface="Times New Roman" pitchFamily="18" charset="0"/>
              </a:rPr>
              <a:t>(</a:t>
            </a:r>
            <a:r>
              <a:rPr lang="en-US" altLang="zh-CN" sz="2600" b="1" u="none" dirty="0" smtClean="0">
                <a:solidFill>
                  <a:srgbClr val="C00000"/>
                </a:solidFill>
                <a:effectLst/>
                <a:latin typeface="Times New Roman" pitchFamily="18" charset="0"/>
                <a:cs typeface="Times New Roman" pitchFamily="18" charset="0"/>
              </a:rPr>
              <a:t>Type</a:t>
            </a:r>
            <a:r>
              <a:rPr lang="en-US" altLang="zh-CN" sz="2600" u="none" dirty="0" smtClean="0">
                <a:solidFill>
                  <a:srgbClr val="C00000"/>
                </a:solidFill>
                <a:effectLst/>
                <a:latin typeface="Times New Roman" pitchFamily="18" charset="0"/>
                <a:cs typeface="Times New Roman" pitchFamily="18" charset="0"/>
              </a:rPr>
              <a:t> x)</a:t>
            </a:r>
            <a:r>
              <a:rPr lang="en-US" altLang="zh-CN" sz="2600" b="1" u="none" dirty="0" smtClean="0">
                <a:solidFill>
                  <a:srgbClr val="C00000"/>
                </a:solidFill>
                <a:effectLst/>
                <a:latin typeface="Times New Roman" pitchFamily="18" charset="0"/>
                <a:cs typeface="Times New Roman" pitchFamily="18" charset="0"/>
              </a:rPr>
              <a:t>;</a:t>
            </a:r>
            <a:endParaRPr lang="en-US" altLang="zh-CN" sz="2600" b="1" u="none" dirty="0">
              <a:solidFill>
                <a:srgbClr val="C00000"/>
              </a:solidFill>
              <a:effectLst/>
              <a:latin typeface="Times New Roman" pitchFamily="18" charset="0"/>
              <a:cs typeface="Times New Roman" pitchFamily="18" charset="0"/>
            </a:endParaRPr>
          </a:p>
          <a:p>
            <a:r>
              <a:rPr lang="en-US" altLang="zh-CN" sz="2600" u="none" dirty="0">
                <a:solidFill>
                  <a:srgbClr val="C00000"/>
                </a:solidFill>
                <a:effectLst/>
                <a:latin typeface="Times New Roman" pitchFamily="18" charset="0"/>
                <a:cs typeface="Times New Roman" pitchFamily="18" charset="0"/>
              </a:rPr>
              <a:t>    </a:t>
            </a:r>
            <a:r>
              <a:rPr lang="zh-CN" altLang="en-US" sz="2600" u="none" dirty="0" smtClean="0">
                <a:solidFill>
                  <a:srgbClr val="C00000"/>
                </a:solidFill>
                <a:effectLst/>
                <a:latin typeface="Times New Roman" pitchFamily="18" charset="0"/>
                <a:cs typeface="Times New Roman" pitchFamily="18" charset="0"/>
              </a:rPr>
              <a:t>     </a:t>
            </a:r>
            <a:r>
              <a:rPr lang="en-US" altLang="zh-CN" sz="2600" b="1" u="none" dirty="0" err="1" smtClean="0">
                <a:solidFill>
                  <a:srgbClr val="C00000"/>
                </a:solidFill>
                <a:effectLst/>
                <a:latin typeface="Times New Roman" pitchFamily="18" charset="0"/>
                <a:cs typeface="Times New Roman" pitchFamily="18" charset="0"/>
              </a:rPr>
              <a:t>bool</a:t>
            </a:r>
            <a:r>
              <a:rPr lang="en-US" altLang="zh-CN" sz="2600" u="none" dirty="0" smtClean="0">
                <a:solidFill>
                  <a:srgbClr val="C00000"/>
                </a:solidFill>
                <a:effectLst/>
                <a:latin typeface="Times New Roman" pitchFamily="18" charset="0"/>
                <a:cs typeface="Times New Roman" pitchFamily="18" charset="0"/>
              </a:rPr>
              <a:t> </a:t>
            </a:r>
            <a:r>
              <a:rPr lang="en-US" altLang="zh-CN" sz="2600" b="0" u="none" dirty="0" smtClean="0">
                <a:solidFill>
                  <a:srgbClr val="C00000"/>
                </a:solidFill>
                <a:effectLst/>
                <a:latin typeface="Times New Roman" pitchFamily="18" charset="0"/>
                <a:cs typeface="Times New Roman" pitchFamily="18" charset="0"/>
              </a:rPr>
              <a:t>Insert</a:t>
            </a:r>
            <a:r>
              <a:rPr lang="en-US" altLang="zh-CN" sz="2600" u="none" dirty="0" smtClean="0">
                <a:solidFill>
                  <a:srgbClr val="C00000"/>
                </a:solidFill>
                <a:effectLst/>
                <a:latin typeface="Times New Roman" pitchFamily="18" charset="0"/>
                <a:cs typeface="Times New Roman" pitchFamily="18" charset="0"/>
              </a:rPr>
              <a:t>(</a:t>
            </a:r>
            <a:r>
              <a:rPr lang="en-US" altLang="zh-CN" sz="2600" b="1" u="none" dirty="0" err="1" smtClean="0">
                <a:solidFill>
                  <a:srgbClr val="C00000"/>
                </a:solidFill>
                <a:effectLst/>
                <a:latin typeface="Times New Roman" pitchFamily="18" charset="0"/>
                <a:cs typeface="Times New Roman" pitchFamily="18" charset="0"/>
              </a:rPr>
              <a:t>int</a:t>
            </a:r>
            <a:r>
              <a:rPr lang="en-US" altLang="zh-CN" sz="2600" u="none" dirty="0" smtClean="0">
                <a:solidFill>
                  <a:srgbClr val="C00000"/>
                </a:solidFill>
                <a:effectLst/>
                <a:latin typeface="Times New Roman" pitchFamily="18" charset="0"/>
                <a:cs typeface="Times New Roman" pitchFamily="18" charset="0"/>
              </a:rPr>
              <a:t> </a:t>
            </a:r>
            <a:r>
              <a:rPr lang="en-US" altLang="zh-CN" sz="2600" b="0" u="none" dirty="0" err="1">
                <a:solidFill>
                  <a:srgbClr val="C00000"/>
                </a:solidFill>
                <a:effectLst/>
                <a:latin typeface="Times New Roman" pitchFamily="18" charset="0"/>
                <a:cs typeface="Times New Roman" pitchFamily="18" charset="0"/>
              </a:rPr>
              <a:t>i</a:t>
            </a:r>
            <a:r>
              <a:rPr lang="en-US" altLang="zh-CN" sz="2600" u="none" dirty="0">
                <a:solidFill>
                  <a:srgbClr val="C00000"/>
                </a:solidFill>
                <a:effectLst/>
                <a:latin typeface="Times New Roman" pitchFamily="18" charset="0"/>
                <a:cs typeface="Times New Roman" pitchFamily="18" charset="0"/>
              </a:rPr>
              <a:t>, </a:t>
            </a:r>
            <a:r>
              <a:rPr lang="en-US" altLang="zh-CN" sz="2600" b="1" u="none" dirty="0">
                <a:solidFill>
                  <a:srgbClr val="C00000"/>
                </a:solidFill>
                <a:effectLst/>
                <a:latin typeface="Times New Roman" pitchFamily="18" charset="0"/>
                <a:cs typeface="Times New Roman" pitchFamily="18" charset="0"/>
              </a:rPr>
              <a:t>Type</a:t>
            </a:r>
            <a:r>
              <a:rPr lang="en-US" altLang="zh-CN" sz="2600" u="none" dirty="0">
                <a:solidFill>
                  <a:srgbClr val="C00000"/>
                </a:solidFill>
                <a:effectLst/>
                <a:latin typeface="Times New Roman" pitchFamily="18" charset="0"/>
                <a:cs typeface="Times New Roman" pitchFamily="18" charset="0"/>
              </a:rPr>
              <a:t> </a:t>
            </a:r>
            <a:r>
              <a:rPr lang="en-US" altLang="zh-CN" sz="2600" b="0" u="none" dirty="0">
                <a:solidFill>
                  <a:srgbClr val="C00000"/>
                </a:solidFill>
                <a:effectLst/>
                <a:latin typeface="Times New Roman" pitchFamily="18" charset="0"/>
                <a:cs typeface="Times New Roman" pitchFamily="18" charset="0"/>
              </a:rPr>
              <a:t>x</a:t>
            </a:r>
            <a:r>
              <a:rPr lang="en-US" altLang="zh-CN" sz="2600" u="none" dirty="0">
                <a:solidFill>
                  <a:srgbClr val="C00000"/>
                </a:solidFill>
                <a:effectLst/>
                <a:latin typeface="Times New Roman" pitchFamily="18" charset="0"/>
                <a:cs typeface="Times New Roman" pitchFamily="18" charset="0"/>
              </a:rPr>
              <a:t>)</a:t>
            </a:r>
            <a:r>
              <a:rPr lang="en-US" altLang="zh-CN" sz="2600" b="1" u="none" dirty="0">
                <a:solidFill>
                  <a:srgbClr val="C00000"/>
                </a:solidFill>
                <a:effectLst/>
                <a:latin typeface="Times New Roman" pitchFamily="18" charset="0"/>
                <a:cs typeface="Times New Roman" pitchFamily="18" charset="0"/>
              </a:rPr>
              <a:t>;</a:t>
            </a:r>
          </a:p>
          <a:p>
            <a:r>
              <a:rPr lang="en-US" altLang="zh-CN" sz="2600" u="none" dirty="0">
                <a:solidFill>
                  <a:srgbClr val="C00000"/>
                </a:solidFill>
                <a:effectLst/>
                <a:latin typeface="Times New Roman" pitchFamily="18" charset="0"/>
                <a:cs typeface="Times New Roman" pitchFamily="18" charset="0"/>
              </a:rPr>
              <a:t>  </a:t>
            </a:r>
            <a:r>
              <a:rPr lang="zh-CN" altLang="en-US" sz="2600" u="none" dirty="0" smtClean="0">
                <a:solidFill>
                  <a:srgbClr val="C00000"/>
                </a:solidFill>
                <a:effectLst/>
                <a:latin typeface="Times New Roman" pitchFamily="18" charset="0"/>
                <a:cs typeface="Times New Roman" pitchFamily="18" charset="0"/>
              </a:rPr>
              <a:t>     </a:t>
            </a:r>
            <a:r>
              <a:rPr lang="en-US" altLang="zh-CN" sz="2600" u="none" dirty="0" smtClean="0">
                <a:solidFill>
                  <a:srgbClr val="C00000"/>
                </a:solidFill>
                <a:effectLst/>
                <a:latin typeface="Times New Roman" pitchFamily="18" charset="0"/>
                <a:cs typeface="Times New Roman" pitchFamily="18" charset="0"/>
              </a:rPr>
              <a:t>  </a:t>
            </a:r>
            <a:r>
              <a:rPr lang="en-US" altLang="zh-CN" sz="2600" b="1" u="none" dirty="0" err="1">
                <a:solidFill>
                  <a:srgbClr val="C00000"/>
                </a:solidFill>
                <a:effectLst/>
                <a:latin typeface="Times New Roman" pitchFamily="18" charset="0"/>
                <a:cs typeface="Times New Roman" pitchFamily="18" charset="0"/>
              </a:rPr>
              <a:t>bool</a:t>
            </a:r>
            <a:r>
              <a:rPr lang="en-US" altLang="zh-CN" sz="2600" u="none" dirty="0">
                <a:solidFill>
                  <a:srgbClr val="C00000"/>
                </a:solidFill>
                <a:effectLst/>
                <a:latin typeface="Times New Roman" pitchFamily="18" charset="0"/>
                <a:cs typeface="Times New Roman" pitchFamily="18" charset="0"/>
              </a:rPr>
              <a:t> </a:t>
            </a:r>
            <a:r>
              <a:rPr lang="en-US" altLang="zh-CN" sz="2600" b="0" u="none" dirty="0" smtClean="0">
                <a:solidFill>
                  <a:srgbClr val="C00000"/>
                </a:solidFill>
                <a:effectLst/>
                <a:latin typeface="Times New Roman" pitchFamily="18" charset="0"/>
                <a:cs typeface="Times New Roman" pitchFamily="18" charset="0"/>
              </a:rPr>
              <a:t>Remove</a:t>
            </a:r>
            <a:r>
              <a:rPr lang="en-US" altLang="zh-CN" sz="2600" u="none" dirty="0" smtClean="0">
                <a:solidFill>
                  <a:srgbClr val="C00000"/>
                </a:solidFill>
                <a:effectLst/>
                <a:latin typeface="Times New Roman" pitchFamily="18" charset="0"/>
                <a:cs typeface="Times New Roman" pitchFamily="18" charset="0"/>
              </a:rPr>
              <a:t>(</a:t>
            </a:r>
            <a:r>
              <a:rPr lang="en-US" altLang="zh-CN" sz="2600" b="1" u="none" dirty="0" err="1" smtClean="0">
                <a:solidFill>
                  <a:srgbClr val="C00000"/>
                </a:solidFill>
                <a:effectLst/>
                <a:latin typeface="Times New Roman" pitchFamily="18" charset="0"/>
                <a:cs typeface="Times New Roman" pitchFamily="18" charset="0"/>
              </a:rPr>
              <a:t>int</a:t>
            </a:r>
            <a:r>
              <a:rPr lang="en-US" altLang="zh-CN" sz="2600" u="none" dirty="0" smtClean="0">
                <a:solidFill>
                  <a:srgbClr val="C00000"/>
                </a:solidFill>
                <a:effectLst/>
                <a:latin typeface="Times New Roman" pitchFamily="18" charset="0"/>
                <a:cs typeface="Times New Roman" pitchFamily="18" charset="0"/>
              </a:rPr>
              <a:t> </a:t>
            </a:r>
            <a:r>
              <a:rPr lang="en-US" altLang="zh-CN" sz="2600" b="0" u="none" dirty="0" err="1" smtClean="0">
                <a:solidFill>
                  <a:srgbClr val="C00000"/>
                </a:solidFill>
                <a:effectLst/>
                <a:latin typeface="Times New Roman" pitchFamily="18" charset="0"/>
                <a:cs typeface="Times New Roman" pitchFamily="18" charset="0"/>
              </a:rPr>
              <a:t>i</a:t>
            </a:r>
            <a:r>
              <a:rPr lang="en-US" altLang="zh-CN" sz="2600" u="none" dirty="0" smtClean="0">
                <a:solidFill>
                  <a:srgbClr val="C00000"/>
                </a:solidFill>
                <a:effectLst/>
                <a:latin typeface="Times New Roman" pitchFamily="18" charset="0"/>
                <a:cs typeface="Times New Roman" pitchFamily="18" charset="0"/>
              </a:rPr>
              <a:t>)</a:t>
            </a:r>
            <a:r>
              <a:rPr lang="en-US" altLang="zh-CN" sz="2600" b="1" u="none" dirty="0" smtClean="0">
                <a:solidFill>
                  <a:srgbClr val="C00000"/>
                </a:solidFill>
                <a:effectLst/>
                <a:latin typeface="Times New Roman" pitchFamily="18" charset="0"/>
                <a:cs typeface="Times New Roman" pitchFamily="18" charset="0"/>
              </a:rPr>
              <a:t>;</a:t>
            </a:r>
            <a:endParaRPr lang="en-US" altLang="zh-CN" sz="2600" b="1" u="none" dirty="0">
              <a:solidFill>
                <a:srgbClr val="C00000"/>
              </a:solidFill>
              <a:effectLst/>
              <a:latin typeface="Times New Roman" pitchFamily="18" charset="0"/>
              <a:cs typeface="Times New Roman" pitchFamily="18" charset="0"/>
            </a:endParaRPr>
          </a:p>
          <a:p>
            <a:r>
              <a:rPr lang="en-US" altLang="zh-CN" sz="2600" u="none" dirty="0">
                <a:solidFill>
                  <a:srgbClr val="C00000"/>
                </a:solidFill>
                <a:effectLst/>
                <a:latin typeface="Times New Roman" pitchFamily="18" charset="0"/>
                <a:cs typeface="Times New Roman" pitchFamily="18" charset="0"/>
              </a:rPr>
              <a:t>   </a:t>
            </a:r>
            <a:r>
              <a:rPr lang="zh-CN" altLang="en-US" sz="2600" u="none" dirty="0" smtClean="0">
                <a:solidFill>
                  <a:srgbClr val="C00000"/>
                </a:solidFill>
                <a:effectLst/>
                <a:latin typeface="Times New Roman" pitchFamily="18" charset="0"/>
                <a:cs typeface="Times New Roman" pitchFamily="18" charset="0"/>
              </a:rPr>
              <a:t>     </a:t>
            </a:r>
            <a:r>
              <a:rPr lang="en-US" altLang="zh-CN" sz="2600" u="none" dirty="0" smtClean="0">
                <a:solidFill>
                  <a:srgbClr val="C00000"/>
                </a:solidFill>
                <a:effectLst/>
                <a:latin typeface="Times New Roman" pitchFamily="18" charset="0"/>
                <a:cs typeface="Times New Roman" pitchFamily="18" charset="0"/>
              </a:rPr>
              <a:t> </a:t>
            </a:r>
            <a:r>
              <a:rPr lang="en-US" altLang="zh-CN" sz="2600" b="1" u="none" dirty="0" err="1">
                <a:solidFill>
                  <a:srgbClr val="C00000"/>
                </a:solidFill>
                <a:effectLst/>
                <a:latin typeface="Times New Roman" pitchFamily="18" charset="0"/>
                <a:cs typeface="Times New Roman" pitchFamily="18" charset="0"/>
              </a:rPr>
              <a:t>bool</a:t>
            </a:r>
            <a:r>
              <a:rPr lang="en-US" altLang="zh-CN" sz="2600" u="none" dirty="0">
                <a:solidFill>
                  <a:srgbClr val="C00000"/>
                </a:solidFill>
                <a:effectLst/>
                <a:latin typeface="Times New Roman" pitchFamily="18" charset="0"/>
                <a:cs typeface="Times New Roman" pitchFamily="18" charset="0"/>
              </a:rPr>
              <a:t> </a:t>
            </a:r>
            <a:r>
              <a:rPr lang="en-US" altLang="zh-CN" sz="2600" b="0" u="none" dirty="0" err="1" smtClean="0">
                <a:solidFill>
                  <a:srgbClr val="C00000"/>
                </a:solidFill>
                <a:effectLst/>
                <a:latin typeface="Times New Roman" pitchFamily="18" charset="0"/>
                <a:cs typeface="Times New Roman" pitchFamily="18" charset="0"/>
              </a:rPr>
              <a:t>IsEmpty</a:t>
            </a:r>
            <a:r>
              <a:rPr lang="en-US" altLang="zh-CN" sz="2600" u="none" dirty="0" smtClean="0">
                <a:solidFill>
                  <a:srgbClr val="C00000"/>
                </a:solidFill>
                <a:effectLst/>
                <a:latin typeface="Times New Roman" pitchFamily="18" charset="0"/>
                <a:cs typeface="Times New Roman" pitchFamily="18" charset="0"/>
              </a:rPr>
              <a:t>( </a:t>
            </a:r>
            <a:r>
              <a:rPr lang="en-US" altLang="zh-CN" sz="2600" u="none" dirty="0">
                <a:solidFill>
                  <a:srgbClr val="C00000"/>
                </a:solidFill>
                <a:effectLst/>
                <a:latin typeface="Times New Roman" pitchFamily="18" charset="0"/>
                <a:cs typeface="Times New Roman" pitchFamily="18" charset="0"/>
              </a:rPr>
              <a:t>)</a:t>
            </a:r>
            <a:r>
              <a:rPr lang="en-US" altLang="zh-CN" sz="2600" b="1" u="none" dirty="0">
                <a:solidFill>
                  <a:srgbClr val="C00000"/>
                </a:solidFill>
                <a:effectLst/>
                <a:latin typeface="Times New Roman" pitchFamily="18" charset="0"/>
                <a:cs typeface="Times New Roman" pitchFamily="18" charset="0"/>
              </a:rPr>
              <a:t>;</a:t>
            </a:r>
            <a:r>
              <a:rPr lang="en-US" altLang="zh-CN" sz="2600" u="none" dirty="0">
                <a:solidFill>
                  <a:srgbClr val="C00000"/>
                </a:solidFill>
                <a:effectLst/>
                <a:latin typeface="Times New Roman" pitchFamily="18" charset="0"/>
                <a:cs typeface="Times New Roman" pitchFamily="18" charset="0"/>
              </a:rPr>
              <a:t> </a:t>
            </a:r>
            <a:endParaRPr lang="en-US" altLang="zh-CN" sz="2600" b="1" u="none" dirty="0">
              <a:solidFill>
                <a:srgbClr val="C00000"/>
              </a:solidFill>
              <a:effectLst/>
              <a:latin typeface="Times New Roman" pitchFamily="18" charset="0"/>
              <a:cs typeface="Times New Roman" pitchFamily="18" charset="0"/>
            </a:endParaRPr>
          </a:p>
          <a:p>
            <a:r>
              <a:rPr lang="en-US" altLang="zh-CN" sz="2600" b="1" u="none" dirty="0">
                <a:solidFill>
                  <a:srgbClr val="C000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199</a:t>
            </a:fld>
            <a:endParaRPr lang="en-US" altLang="zh-CN"/>
          </a:p>
        </p:txBody>
      </p:sp>
      <p:sp>
        <p:nvSpPr>
          <p:cNvPr id="3" name="Rectangle 4"/>
          <p:cNvSpPr>
            <a:spLocks noChangeArrowheads="1"/>
          </p:cNvSpPr>
          <p:nvPr/>
        </p:nvSpPr>
        <p:spPr bwMode="auto">
          <a:xfrm>
            <a:off x="611188" y="836613"/>
            <a:ext cx="3600450" cy="609600"/>
          </a:xfrm>
          <a:prstGeom prst="rect">
            <a:avLst/>
          </a:prstGeom>
          <a:noFill/>
          <a:ln w="9525">
            <a:noFill/>
            <a:miter lim="800000"/>
            <a:headEnd/>
            <a:tailEnd/>
          </a:ln>
          <a:effectLst/>
        </p:spPr>
        <p:txBody>
          <a:bodyPr anchor="ctr"/>
          <a:lstStyle/>
          <a:p>
            <a:pPr algn="ctr"/>
            <a:r>
              <a:rPr lang="zh-CN" altLang="en-US" sz="3200" b="1" u="none" dirty="0">
                <a:solidFill>
                  <a:srgbClr val="000099"/>
                </a:solidFill>
                <a:latin typeface="Times New Roman" pitchFamily="18" charset="0"/>
                <a:ea typeface="仿宋_GB2312" pitchFamily="49" charset="-122"/>
                <a:cs typeface="Times New Roman" pitchFamily="18" charset="0"/>
              </a:rPr>
              <a:t>将链表空间初始化</a:t>
            </a:r>
            <a:endParaRPr lang="zh-CN" altLang="en-US" sz="3200" u="none" dirty="0">
              <a:solidFill>
                <a:srgbClr val="000099"/>
              </a:solidFill>
              <a:latin typeface="Times New Roman" pitchFamily="18" charset="0"/>
              <a:cs typeface="Times New Roman" pitchFamily="18" charset="0"/>
            </a:endParaRPr>
          </a:p>
        </p:txBody>
      </p:sp>
      <p:sp>
        <p:nvSpPr>
          <p:cNvPr id="4" name="Text Box 5"/>
          <p:cNvSpPr txBox="1">
            <a:spLocks noChangeArrowheads="1"/>
          </p:cNvSpPr>
          <p:nvPr/>
        </p:nvSpPr>
        <p:spPr bwMode="auto">
          <a:xfrm>
            <a:off x="684213" y="1484313"/>
            <a:ext cx="7991475" cy="4659737"/>
          </a:xfrm>
          <a:prstGeom prst="rect">
            <a:avLst/>
          </a:prstGeom>
          <a:noFill/>
          <a:ln w="9525">
            <a:noFill/>
            <a:miter lim="800000"/>
            <a:headEnd/>
            <a:tailEnd/>
          </a:ln>
          <a:effectLst/>
        </p:spPr>
        <p:txBody>
          <a:bodyPr>
            <a:spAutoFit/>
          </a:bodyPr>
          <a:lstStyle/>
          <a:p>
            <a:r>
              <a:rPr lang="en-US" altLang="zh-CN" sz="2800" b="1" u="none" dirty="0">
                <a:solidFill>
                  <a:srgbClr val="CC0000"/>
                </a:solidFill>
                <a:effectLst/>
                <a:latin typeface="Times New Roman" pitchFamily="18" charset="0"/>
                <a:ea typeface="仿宋_GB2312" pitchFamily="49" charset="-122"/>
                <a:cs typeface="Times New Roman" pitchFamily="18" charset="0"/>
              </a:rPr>
              <a:t>template &lt;class Type&gt; </a:t>
            </a:r>
          </a:p>
          <a:p>
            <a:r>
              <a:rPr lang="en-US" altLang="zh-CN" sz="2800" b="1" u="none" dirty="0">
                <a:solidFill>
                  <a:srgbClr val="CC0000"/>
                </a:solidFill>
                <a:effectLst/>
                <a:latin typeface="Times New Roman" pitchFamily="18" charset="0"/>
                <a:cs typeface="Times New Roman" pitchFamily="18" charset="0"/>
              </a:rPr>
              <a:t>void</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StaticList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InitList</a:t>
            </a:r>
            <a:r>
              <a:rPr lang="en-US" altLang="zh-CN" sz="280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elem</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0</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link</a:t>
            </a:r>
            <a:r>
              <a:rPr lang="en-US" altLang="zh-CN" sz="2800" u="none" dirty="0" smtClean="0">
                <a:solidFill>
                  <a:srgbClr val="CC0000"/>
                </a:solidFill>
                <a:effectLst/>
                <a:latin typeface="Times New Roman" pitchFamily="18" charset="0"/>
                <a:cs typeface="Times New Roman" pitchFamily="18" charset="0"/>
              </a:rPr>
              <a: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1</a:t>
            </a:r>
            <a:r>
              <a:rPr lang="en-US" altLang="zh-CN" sz="2800" b="1" u="none" dirty="0">
                <a:solidFill>
                  <a:srgbClr val="CC0000"/>
                </a:solidFill>
                <a:effectLst/>
                <a:latin typeface="Times New Roman" pitchFamily="18" charset="0"/>
                <a:cs typeface="Times New Roman" pitchFamily="18" charset="0"/>
              </a:rPr>
              <a:t>;    </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avil</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b="1" u="none" dirty="0">
                <a:solidFill>
                  <a:srgbClr val="CC00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当前可分配空间</a:t>
            </a:r>
            <a:r>
              <a:rPr lang="zh-CN" altLang="en-US" sz="2800" b="0" u="none" dirty="0" smtClean="0">
                <a:solidFill>
                  <a:srgbClr val="0000FF"/>
                </a:solidFill>
                <a:effectLst/>
                <a:latin typeface="Times New Roman" pitchFamily="18" charset="0"/>
                <a:cs typeface="Times New Roman" pitchFamily="18" charset="0"/>
              </a:rPr>
              <a:t>从</a:t>
            </a:r>
            <a:r>
              <a:rPr lang="en-US" altLang="zh-CN" sz="2800" u="none" dirty="0" smtClean="0">
                <a:solidFill>
                  <a:srgbClr val="FF0000"/>
                </a:solidFill>
                <a:effectLst/>
                <a:latin typeface="Times New Roman" pitchFamily="18" charset="0"/>
                <a:cs typeface="Times New Roman" pitchFamily="18" charset="0"/>
              </a:rPr>
              <a:t>1</a:t>
            </a:r>
            <a:r>
              <a:rPr lang="zh-CN" altLang="en-US" sz="2800" b="0" u="none" dirty="0" smtClean="0">
                <a:solidFill>
                  <a:srgbClr val="0000FF"/>
                </a:solidFill>
                <a:effectLst/>
                <a:latin typeface="Times New Roman" pitchFamily="18" charset="0"/>
                <a:cs typeface="Times New Roman" pitchFamily="18" charset="0"/>
              </a:rPr>
              <a:t>开始</a:t>
            </a:r>
            <a:endParaRPr lang="zh-CN" altLang="en-US" sz="2800" b="0" u="none" dirty="0">
              <a:solidFill>
                <a:srgbClr val="0000FF"/>
              </a:solidFill>
              <a:effectLst/>
              <a:latin typeface="Times New Roman" pitchFamily="18" charset="0"/>
              <a:cs typeface="Times New Roman" pitchFamily="18" charset="0"/>
            </a:endParaRPr>
          </a:p>
          <a:p>
            <a:r>
              <a:rPr lang="zh-CN" altLang="en-US" sz="2800" b="0" u="none" dirty="0">
                <a:solidFill>
                  <a:srgbClr val="0000FF"/>
                </a:solidFill>
                <a:effectLst/>
                <a:latin typeface="Times New Roman" pitchFamily="18" charset="0"/>
                <a:cs typeface="Times New Roman" pitchFamily="18" charset="0"/>
              </a:rPr>
              <a:t>            </a:t>
            </a:r>
            <a:r>
              <a:rPr lang="zh-CN" altLang="en-US" sz="2800" b="0" u="none" dirty="0" smtClean="0">
                <a:solidFill>
                  <a:srgbClr val="0000FF"/>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建立带表头结点的空链表</a:t>
            </a:r>
          </a:p>
          <a:p>
            <a:r>
              <a:rPr lang="zh-CN" altLang="en-US" sz="2800" u="none" dirty="0">
                <a:solidFill>
                  <a:srgbClr val="333399"/>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for</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err="1" smtClean="0">
                <a:solidFill>
                  <a:srgbClr val="CC0000"/>
                </a:solidFill>
                <a:effectLst/>
                <a:latin typeface="Times New Roman" pitchFamily="18" charset="0"/>
                <a:cs typeface="Times New Roman" pitchFamily="18" charset="0"/>
              </a:rPr>
              <a:t>int</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&lt;</a:t>
            </a:r>
            <a:r>
              <a:rPr lang="en-US" altLang="zh-CN" sz="2800" b="0" u="none" dirty="0" smtClean="0">
                <a:solidFill>
                  <a:srgbClr val="CC0000"/>
                </a:solidFill>
                <a:effectLst/>
                <a:latin typeface="Times New Roman" pitchFamily="18" charset="0"/>
                <a:cs typeface="Times New Roman" pitchFamily="18" charset="0"/>
              </a:rPr>
              <a:t>maxSize</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elem</a:t>
            </a:r>
            <a:r>
              <a:rPr lang="en-US" altLang="zh-CN" sz="2800" u="none" dirty="0">
                <a:solidFill>
                  <a:srgbClr val="CC0000"/>
                </a:solidFill>
                <a:effectLst/>
                <a:latin typeface="Times New Roman" pitchFamily="18" charset="0"/>
                <a:cs typeface="Times New Roman" pitchFamily="18" charset="0"/>
              </a:rPr>
              <a:t>[</a:t>
            </a:r>
            <a:r>
              <a:rPr lang="en-US" altLang="zh-CN" sz="2800" b="0" u="none" dirty="0" err="1">
                <a:solidFill>
                  <a:srgbClr val="CC0000"/>
                </a:solidFill>
                <a:effectLst/>
                <a:latin typeface="Times New Roman" pitchFamily="18" charset="0"/>
                <a:cs typeface="Times New Roman" pitchFamily="18" charset="0"/>
              </a:rPr>
              <a:t>i</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构成空闲链接表</a:t>
            </a:r>
          </a:p>
          <a:p>
            <a:r>
              <a:rPr lang="zh-CN" altLang="en-US"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elem</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maxSize</a:t>
            </a:r>
            <a:r>
              <a:rPr lang="en-US" altLang="zh-CN" sz="2800" u="none" dirty="0">
                <a:solidFill>
                  <a:srgbClr val="CC0000"/>
                </a:solidFill>
                <a:effectLst/>
                <a:latin typeface="Times New Roman" pitchFamily="18" charset="0"/>
                <a:ea typeface="楷体_GB2312" pitchFamily="49" charset="-122"/>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1</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link</a:t>
            </a:r>
            <a:r>
              <a:rPr lang="en-US" altLang="zh-CN" sz="2800" u="none" dirty="0" smtClean="0">
                <a:solidFill>
                  <a:srgbClr val="CC0000"/>
                </a:solidFill>
                <a:effectLst/>
                <a:latin typeface="Times New Roman" pitchFamily="18" charset="0"/>
                <a:cs typeface="Times New Roman" pitchFamily="18" charset="0"/>
              </a:rPr>
              <a: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1</a:t>
            </a:r>
            <a:r>
              <a:rPr lang="en-US" altLang="zh-CN" sz="2800" b="1" u="none" dirty="0">
                <a:solidFill>
                  <a:srgbClr val="CC00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链表收尾</a:t>
            </a:r>
          </a:p>
          <a:p>
            <a:r>
              <a:rPr lang="en-US" altLang="zh-CN" sz="2800" b="1" u="none" dirty="0">
                <a:solidFill>
                  <a:srgbClr val="CC00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83" name="Rectangle 7"/>
          <p:cNvSpPr>
            <a:spLocks noGrp="1" noChangeArrowheads="1"/>
          </p:cNvSpPr>
          <p:nvPr>
            <p:ph type="title"/>
          </p:nvPr>
        </p:nvSpPr>
        <p:spPr>
          <a:xfrm>
            <a:off x="1116013" y="908050"/>
            <a:ext cx="5832251" cy="762000"/>
          </a:xfrm>
          <a:noFill/>
          <a:ln/>
        </p:spPr>
        <p:txBody>
          <a:bodyPr/>
          <a:lstStyle/>
          <a:p>
            <a:r>
              <a:rPr lang="en-US" altLang="zh-CN" sz="40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2.1 </a:t>
            </a:r>
            <a:r>
              <a:rPr lang="zh-CN" altLang="en-US" sz="40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线性表及其基本运算</a:t>
            </a:r>
            <a:endParaRPr lang="zh-CN" altLang="en-US" sz="4000" b="1" dirty="0">
              <a:solidFill>
                <a:schemeClr val="hlink"/>
              </a:solidFill>
              <a:effectLst>
                <a:outerShdw blurRad="38100" dist="38100" dir="2700000" algn="tl">
                  <a:srgbClr val="C0C0C0"/>
                </a:outerShdw>
              </a:effectLst>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12599C96-D00C-4622-8550-25A658741468}" type="slidenum">
              <a:rPr lang="en-US" altLang="zh-CN" smtClean="0"/>
              <a:pPr/>
              <a:t>2</a:t>
            </a:fld>
            <a:endParaRPr lang="en-US" altLang="zh-CN"/>
          </a:p>
        </p:txBody>
      </p:sp>
      <p:sp>
        <p:nvSpPr>
          <p:cNvPr id="6" name="Rectangle 3"/>
          <p:cNvSpPr txBox="1">
            <a:spLocks noChangeArrowheads="1"/>
          </p:cNvSpPr>
          <p:nvPr/>
        </p:nvSpPr>
        <p:spPr bwMode="auto">
          <a:xfrm>
            <a:off x="971601" y="2060848"/>
            <a:ext cx="7776864" cy="43204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55000"/>
              <a:buFont typeface="Wingdings" pitchFamily="2" charset="2"/>
              <a:buChar char="n"/>
              <a:tabLst/>
              <a:defRPr/>
            </a:pPr>
            <a:r>
              <a:rPr kumimoji="0" lang="zh-CN" altLang="en-US" sz="3200" b="1" i="0" u="sng" strike="noStrike" kern="0" cap="none" spc="0" normalizeH="0" baseline="0" noProof="0" dirty="0" smtClean="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线性表的定义和特点</a:t>
            </a:r>
            <a:endParaRPr kumimoji="0" lang="zh-CN" altLang="en-US" sz="32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endParaRPr>
          </a:p>
          <a:p>
            <a:pPr marL="742950" marR="0" lvl="1" indent="-285750" algn="l" defTabSz="914400" rtl="0" eaLnBrk="1" fontAlgn="base" latinLnBrk="0" hangingPunct="1">
              <a:lnSpc>
                <a:spcPct val="100000"/>
              </a:lnSpc>
              <a:spcBef>
                <a:spcPct val="20000"/>
              </a:spcBef>
              <a:spcAft>
                <a:spcPct val="0"/>
              </a:spcAft>
              <a:buClr>
                <a:srgbClr val="009900"/>
              </a:buClr>
              <a:buSzPct val="55000"/>
              <a:buFont typeface="Wingdings" pitchFamily="2" charset="2"/>
              <a:buChar char="u"/>
              <a:tabLst/>
              <a:defRPr/>
            </a:pPr>
            <a:r>
              <a:rPr kumimoji="0" lang="zh-CN" altLang="en-US" sz="32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定义</a:t>
            </a:r>
            <a:r>
              <a:rPr kumimoji="0" lang="zh-CN" altLang="en-US" sz="3200" b="1"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chemeClr val="tx2"/>
                </a:solidFill>
                <a:effectLst/>
                <a:uLnTx/>
                <a:uFillTx/>
                <a:latin typeface="Times New Roman" pitchFamily="18" charset="0"/>
                <a:ea typeface="仿宋_GB2312" pitchFamily="49" charset="-122"/>
                <a:cs typeface="Times New Roman" pitchFamily="18" charset="0"/>
              </a:rPr>
              <a:t>n</a:t>
            </a:r>
            <a:r>
              <a:rPr kumimoji="0" lang="en-US" altLang="zh-CN" sz="32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rPr>
              <a:t> (</a:t>
            </a:r>
            <a:r>
              <a:rPr kumimoji="0" lang="en-US" altLang="zh-CN" sz="3200" b="1" i="0" u="none" strike="noStrike" kern="0" cap="none" spc="0" normalizeH="0" baseline="0" noProof="0" dirty="0" smtClean="0">
                <a:ln>
                  <a:noFill/>
                </a:ln>
                <a:solidFill>
                  <a:schemeClr val="tx2"/>
                </a:solidFill>
                <a:effectLst/>
                <a:uLnTx/>
                <a:uFillTx/>
                <a:latin typeface="Times New Roman" pitchFamily="18" charset="0"/>
                <a:ea typeface="仿宋_GB2312" pitchFamily="49" charset="-122"/>
                <a:cs typeface="Times New Roman" pitchFamily="18" charset="0"/>
                <a:sym typeface="Symbol" pitchFamily="18" charset="2"/>
              </a:rPr>
              <a:t>0</a:t>
            </a:r>
            <a:r>
              <a:rPr kumimoji="0" lang="en-US" altLang="zh-CN" sz="32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sym typeface="Symbol" pitchFamily="18" charset="2"/>
              </a:rPr>
              <a:t>)</a:t>
            </a:r>
            <a:r>
              <a:rPr kumimoji="0" lang="zh-CN" altLang="en-US" sz="32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rPr>
              <a:t>个数据元素的有限序列，记作</a:t>
            </a:r>
          </a:p>
          <a:p>
            <a:pPr marL="742950" lvl="1" indent="-285750">
              <a:spcBef>
                <a:spcPct val="0"/>
              </a:spcBef>
              <a:buClr>
                <a:schemeClr val="accent1"/>
              </a:buClr>
              <a:buSzPct val="50000"/>
            </a:pPr>
            <a:r>
              <a:rPr kumimoji="0" lang="zh-CN" altLang="en-US" sz="3200" b="1"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           </a:t>
            </a:r>
            <a:r>
              <a:rPr kumimoji="0" lang="en-US" altLang="zh-CN" sz="32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r>
              <a:rPr kumimoji="0" lang="en-US" altLang="zh-CN" sz="3200" b="1" i="1"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k</a:t>
            </a:r>
            <a:r>
              <a:rPr kumimoji="0" lang="en-US" altLang="zh-CN" sz="3200" b="1" i="0" u="none" strike="noStrike" kern="0" cap="none" spc="0" normalizeH="0" baseline="-25000" noProof="0" dirty="0" smtClean="0">
                <a:ln>
                  <a:noFill/>
                </a:ln>
                <a:solidFill>
                  <a:srgbClr val="CC0000"/>
                </a:solidFill>
                <a:effectLst/>
                <a:uLnTx/>
                <a:uFillTx/>
                <a:latin typeface="Times New Roman" pitchFamily="18" charset="0"/>
                <a:ea typeface="仿宋_GB2312" pitchFamily="49" charset="-122"/>
                <a:cs typeface="Times New Roman" pitchFamily="18" charset="0"/>
              </a:rPr>
              <a:t>0</a:t>
            </a:r>
            <a:r>
              <a:rPr kumimoji="0" lang="en-US" altLang="zh-CN" sz="32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k</a:t>
            </a:r>
            <a:r>
              <a:rPr kumimoji="0" lang="en-US" altLang="zh-CN" sz="3200" b="1" i="0" u="none" strike="noStrike" kern="0" cap="none" spc="0" normalizeH="0" baseline="-25000" noProof="0" dirty="0" smtClean="0">
                <a:ln>
                  <a:noFill/>
                </a:ln>
                <a:solidFill>
                  <a:srgbClr val="CC0000"/>
                </a:solidFill>
                <a:effectLst/>
                <a:uLnTx/>
                <a:uFillTx/>
                <a:latin typeface="Times New Roman" pitchFamily="18" charset="0"/>
                <a:ea typeface="仿宋_GB2312" pitchFamily="49" charset="-122"/>
                <a:cs typeface="Times New Roman" pitchFamily="18" charset="0"/>
              </a:rPr>
              <a:t>1</a:t>
            </a:r>
            <a:r>
              <a:rPr kumimoji="0" lang="en-US" altLang="zh-CN" sz="32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 </a:t>
            </a:r>
            <a:r>
              <a:rPr kumimoji="0" lang="en-US" altLang="zh-CN" sz="3200" b="1" i="1"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k</a:t>
            </a:r>
            <a:r>
              <a:rPr kumimoji="0" lang="en-US" altLang="zh-CN" b="1" i="1" u="none" strike="noStrike" kern="0" cap="none" spc="0" normalizeH="0" baseline="-25000" noProof="0" dirty="0" smtClean="0">
                <a:ln>
                  <a:noFill/>
                </a:ln>
                <a:solidFill>
                  <a:srgbClr val="CC0000"/>
                </a:solidFill>
                <a:effectLst/>
                <a:uLnTx/>
                <a:uFillTx/>
                <a:latin typeface="Times New Roman" pitchFamily="18" charset="0"/>
                <a:ea typeface="仿宋_GB2312" pitchFamily="49" charset="-122"/>
                <a:cs typeface="Times New Roman" pitchFamily="18" charset="0"/>
              </a:rPr>
              <a:t>i</a:t>
            </a:r>
            <a:r>
              <a:rPr lang="en-US" altLang="zh-CN" u="none" kern="0" dirty="0" smtClean="0">
                <a:solidFill>
                  <a:srgbClr val="CC0000"/>
                </a:solidFill>
                <a:effectLst/>
                <a:latin typeface="Times New Roman" pitchFamily="18" charset="0"/>
                <a:ea typeface="仿宋_GB2312" pitchFamily="49" charset="-122"/>
                <a:cs typeface="Times New Roman" pitchFamily="18" charset="0"/>
              </a:rPr>
              <a:t>, …, </a:t>
            </a:r>
            <a:r>
              <a:rPr kumimoji="0" lang="en-US" altLang="zh-CN" sz="3200" b="1" i="1"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k</a:t>
            </a:r>
            <a:r>
              <a:rPr kumimoji="0" lang="en-US" altLang="zh-CN" sz="3200" b="1" i="1" u="none" strike="noStrike" kern="0" cap="none" spc="0" normalizeH="0" baseline="-25000" noProof="0" dirty="0" smtClean="0">
                <a:ln>
                  <a:noFill/>
                </a:ln>
                <a:solidFill>
                  <a:srgbClr val="CC0000"/>
                </a:solidFill>
                <a:effectLst/>
                <a:uLnTx/>
                <a:uFillTx/>
                <a:latin typeface="Times New Roman" pitchFamily="18" charset="0"/>
                <a:ea typeface="仿宋_GB2312" pitchFamily="49" charset="-122"/>
                <a:cs typeface="Times New Roman" pitchFamily="18" charset="0"/>
              </a:rPr>
              <a:t>n</a:t>
            </a:r>
            <a:r>
              <a:rPr kumimoji="0" lang="en-US" altLang="zh-CN" sz="3200" b="1" u="none" strike="noStrike" kern="0" cap="none" spc="0" normalizeH="0" baseline="-25000" noProof="0" dirty="0" smtClean="0">
                <a:ln>
                  <a:noFill/>
                </a:ln>
                <a:solidFill>
                  <a:srgbClr val="CC0000"/>
                </a:solidFill>
                <a:effectLst/>
                <a:uLnTx/>
                <a:uFillTx/>
                <a:latin typeface="Times New Roman" pitchFamily="18" charset="0"/>
                <a:ea typeface="仿宋_GB2312" pitchFamily="49" charset="-122"/>
                <a:cs typeface="Times New Roman" pitchFamily="18" charset="0"/>
              </a:rPr>
              <a:t>-1</a:t>
            </a:r>
            <a:r>
              <a:rPr kumimoji="0" lang="en-US" altLang="zh-CN" sz="32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endParaRPr kumimoji="0" lang="zh-CN" altLang="en-US" sz="3200" b="1"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endParaRPr>
          </a:p>
          <a:p>
            <a:pPr marL="742950" marR="0" lvl="1" indent="-285750" algn="l" defTabSz="914400" rtl="0" eaLnBrk="1" fontAlgn="base" latinLnBrk="0" hangingPunct="1">
              <a:lnSpc>
                <a:spcPct val="100000"/>
              </a:lnSpc>
              <a:spcBef>
                <a:spcPct val="20000"/>
              </a:spcBef>
              <a:spcAft>
                <a:spcPct val="0"/>
              </a:spcAft>
              <a:buClr>
                <a:schemeClr val="accent1"/>
              </a:buClr>
              <a:buSzPct val="50000"/>
              <a:buFont typeface="Wingdings" pitchFamily="2" charset="2"/>
              <a:buNone/>
              <a:tabLst/>
              <a:defRPr/>
            </a:pPr>
            <a:r>
              <a:rPr kumimoji="0" lang="zh-CN" altLang="en-US" sz="3200" b="1"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err="1" smtClean="0">
                <a:ln>
                  <a:noFill/>
                </a:ln>
                <a:solidFill>
                  <a:srgbClr val="FF3300"/>
                </a:solidFill>
                <a:effectLst/>
                <a:uLnTx/>
                <a:uFillTx/>
                <a:latin typeface="Times New Roman" pitchFamily="18" charset="0"/>
                <a:ea typeface="仿宋_GB2312" pitchFamily="49" charset="-122"/>
                <a:cs typeface="Times New Roman" pitchFamily="18" charset="0"/>
              </a:rPr>
              <a:t>k</a:t>
            </a:r>
            <a:r>
              <a:rPr kumimoji="0" lang="en-US" altLang="zh-CN" sz="3200" b="1" i="1" u="none" strike="noStrike" kern="0" cap="none" spc="0" normalizeH="0" baseline="-25000" noProof="0" dirty="0" err="1" smtClean="0">
                <a:ln>
                  <a:noFill/>
                </a:ln>
                <a:solidFill>
                  <a:srgbClr val="FF3300"/>
                </a:solidFill>
                <a:effectLst/>
                <a:uLnTx/>
                <a:uFillTx/>
                <a:latin typeface="Times New Roman" pitchFamily="18" charset="0"/>
                <a:ea typeface="仿宋_GB2312" pitchFamily="49" charset="-122"/>
                <a:cs typeface="Times New Roman" pitchFamily="18" charset="0"/>
              </a:rPr>
              <a:t>i</a:t>
            </a:r>
            <a:r>
              <a:rPr kumimoji="0" lang="zh-CN" altLang="zh-CN" sz="32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rPr>
              <a:t>是表中数据元素，</a:t>
            </a:r>
            <a:r>
              <a:rPr kumimoji="0" lang="en-US" altLang="zh-CN" sz="32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n</a:t>
            </a:r>
            <a:r>
              <a:rPr kumimoji="0" lang="zh-CN" altLang="zh-CN" sz="32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rPr>
              <a:t>是表长度。</a:t>
            </a:r>
            <a:endParaRPr kumimoji="0" lang="zh-CN" altLang="en-US" sz="32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endParaRPr>
          </a:p>
          <a:p>
            <a:pPr marL="742950" marR="0" lvl="1" indent="-285750" algn="l" defTabSz="914400" rtl="0" eaLnBrk="1" fontAlgn="base" latinLnBrk="0" hangingPunct="1">
              <a:lnSpc>
                <a:spcPct val="100000"/>
              </a:lnSpc>
              <a:spcBef>
                <a:spcPct val="20000"/>
              </a:spcBef>
              <a:spcAft>
                <a:spcPct val="0"/>
              </a:spcAft>
              <a:buClr>
                <a:srgbClr val="009900"/>
              </a:buClr>
              <a:buSzPct val="55000"/>
              <a:buFont typeface="Wingdings" pitchFamily="2" charset="2"/>
              <a:buChar char="u"/>
              <a:tabLst/>
              <a:defRPr/>
            </a:pP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原则上讲，线性表中表元素的数据类型可以不相同，但采用的存储表示可能会对其有限制。</a:t>
            </a:r>
            <a:r>
              <a:rPr kumimoji="0" lang="zh-CN" altLang="en-US" sz="3200" b="1" i="0" u="none" strike="noStrike" kern="0" cap="none" spc="0" normalizeH="0" baseline="0" noProof="0" dirty="0" smtClean="0">
                <a:ln>
                  <a:noFill/>
                </a:ln>
                <a:solidFill>
                  <a:srgbClr val="FF6600"/>
                </a:solidFill>
                <a:effectLst/>
                <a:uLnTx/>
                <a:uFillTx/>
                <a:latin typeface="Times New Roman" pitchFamily="18" charset="0"/>
                <a:ea typeface="仿宋_GB2312" pitchFamily="49" charset="-122"/>
                <a:cs typeface="Times New Roman" pitchFamily="18" charset="0"/>
              </a:rPr>
              <a:t>  </a:t>
            </a:r>
            <a:endParaRPr kumimoji="0" lang="zh-CN" altLang="en-US" sz="3200" b="1" i="0" u="none" strike="noStrike" kern="0" cap="none" spc="0" normalizeH="0" baseline="0" noProof="0" dirty="0">
              <a:ln>
                <a:noFill/>
              </a:ln>
              <a:solidFill>
                <a:srgbClr val="FF6600"/>
              </a:solidFill>
              <a:effectLst/>
              <a:uLnTx/>
              <a:uFillTx/>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20</a:t>
            </a:fld>
            <a:endParaRPr lang="en-US" altLang="zh-CN"/>
          </a:p>
        </p:txBody>
      </p:sp>
      <p:sp>
        <p:nvSpPr>
          <p:cNvPr id="3" name="Rectangle 1026"/>
          <p:cNvSpPr txBox="1">
            <a:spLocks noChangeArrowheads="1"/>
          </p:cNvSpPr>
          <p:nvPr/>
        </p:nvSpPr>
        <p:spPr>
          <a:xfrm>
            <a:off x="3203848" y="836712"/>
            <a:ext cx="3024335"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特殊矩阵</a:t>
            </a:r>
            <a:endParaRPr kumimoji="0" lang="zh-CN" altLang="en-US" sz="4400" b="0" i="0"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endParaRPr>
          </a:p>
        </p:txBody>
      </p:sp>
      <p:sp>
        <p:nvSpPr>
          <p:cNvPr id="4" name="Rectangle 1027"/>
          <p:cNvSpPr txBox="1">
            <a:spLocks noChangeArrowheads="1"/>
          </p:cNvSpPr>
          <p:nvPr/>
        </p:nvSpPr>
        <p:spPr>
          <a:xfrm>
            <a:off x="611188" y="1628775"/>
            <a:ext cx="8001000" cy="439261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itchFamily="2" charset="2"/>
              <a:buChar char="n"/>
              <a:tabLst/>
              <a:defRPr/>
            </a:pP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特殊矩阵是指非零元素或零元素的分布有一定规律的矩阵。</a:t>
            </a: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itchFamily="2" charset="2"/>
              <a:buChar char="n"/>
              <a:tabLst/>
              <a:defRPr/>
            </a:pP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特殊矩阵的压缩存储主要是针对</a:t>
            </a:r>
            <a:r>
              <a:rPr kumimoji="0" lang="zh-CN" altLang="en-US" sz="3200" b="1" i="0" u="none" strike="noStrike" kern="0" cap="none" spc="0" normalizeH="0" baseline="0" noProof="0" dirty="0" smtClean="0">
                <a:ln>
                  <a:noFill/>
                </a:ln>
                <a:solidFill>
                  <a:schemeClr val="tx2"/>
                </a:solidFill>
                <a:effectLst/>
                <a:uLnTx/>
                <a:uFillTx/>
                <a:latin typeface="Times New Roman" pitchFamily="18" charset="0"/>
                <a:ea typeface="仿宋_GB2312" pitchFamily="49" charset="-122"/>
                <a:cs typeface="Times New Roman" pitchFamily="18" charset="0"/>
              </a:rPr>
              <a:t>阶数很高</a:t>
            </a: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的特殊矩阵。为节省存储空间，对可以不存储的元素，如零元素或对称元素，不再存储。</a:t>
            </a:r>
          </a:p>
          <a:p>
            <a:pPr marL="742950" marR="0" lvl="1" indent="-285750" algn="l" defTabSz="914400" rtl="0" eaLnBrk="1" fontAlgn="base" latinLnBrk="0" hangingPunct="1">
              <a:lnSpc>
                <a:spcPct val="100000"/>
              </a:lnSpc>
              <a:spcBef>
                <a:spcPct val="20000"/>
              </a:spcBef>
              <a:spcAft>
                <a:spcPct val="0"/>
              </a:spcAft>
              <a:buClr>
                <a:schemeClr val="hlink"/>
              </a:buClr>
              <a:buSzPct val="50000"/>
              <a:buFont typeface="Wingdings" pitchFamily="2" charset="2"/>
              <a:buChar char="u"/>
              <a:tabLst/>
              <a:defRPr/>
            </a:pPr>
            <a:r>
              <a:rPr kumimoji="0" lang="zh-CN" altLang="en-US" sz="32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rPr>
              <a:t>对称矩阵</a:t>
            </a:r>
          </a:p>
          <a:p>
            <a:pPr marL="742950" marR="0" lvl="1" indent="-285750" algn="l" defTabSz="914400" rtl="0" eaLnBrk="1" fontAlgn="base" latinLnBrk="0" hangingPunct="1">
              <a:lnSpc>
                <a:spcPct val="100000"/>
              </a:lnSpc>
              <a:spcBef>
                <a:spcPct val="20000"/>
              </a:spcBef>
              <a:spcAft>
                <a:spcPct val="0"/>
              </a:spcAft>
              <a:buClr>
                <a:schemeClr val="hlink"/>
              </a:buClr>
              <a:buSzPct val="50000"/>
              <a:buFont typeface="Wingdings" pitchFamily="2" charset="2"/>
              <a:buChar char="u"/>
              <a:tabLst/>
              <a:defRPr/>
            </a:pPr>
            <a:r>
              <a:rPr kumimoji="0" lang="zh-CN" altLang="en-US" sz="32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rPr>
              <a:t>带状矩阵</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heckerboard(across)">
                                      <p:cBhvr>
                                        <p:cTn id="7" dur="500"/>
                                        <p:tgtEl>
                                          <p:spTgt spid="4">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checkerboard(across)">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200</a:t>
            </a:fld>
            <a:endParaRPr lang="en-US" altLang="zh-CN"/>
          </a:p>
        </p:txBody>
      </p:sp>
      <p:sp>
        <p:nvSpPr>
          <p:cNvPr id="3" name="Text Box 6"/>
          <p:cNvSpPr txBox="1">
            <a:spLocks noChangeArrowheads="1"/>
          </p:cNvSpPr>
          <p:nvPr/>
        </p:nvSpPr>
        <p:spPr bwMode="auto">
          <a:xfrm>
            <a:off x="611188" y="476250"/>
            <a:ext cx="7991475" cy="5847755"/>
          </a:xfrm>
          <a:prstGeom prst="rect">
            <a:avLst/>
          </a:prstGeom>
          <a:noFill/>
          <a:ln w="9525">
            <a:noFill/>
            <a:miter lim="800000"/>
            <a:headEnd/>
            <a:tailEnd/>
          </a:ln>
          <a:effectLst/>
        </p:spPr>
        <p:txBody>
          <a:bodyPr>
            <a:spAutoFit/>
          </a:bodyPr>
          <a:lstStyle/>
          <a:p>
            <a:pPr>
              <a:spcBef>
                <a:spcPts val="0"/>
              </a:spcBef>
            </a:pPr>
            <a:r>
              <a:rPr lang="en-US" altLang="zh-CN" sz="2600" b="1" u="none" dirty="0">
                <a:solidFill>
                  <a:srgbClr val="CC0000"/>
                </a:solidFill>
                <a:effectLst/>
                <a:latin typeface="Times New Roman" pitchFamily="18" charset="0"/>
                <a:ea typeface="仿宋_GB2312" pitchFamily="49" charset="-122"/>
                <a:cs typeface="Times New Roman" pitchFamily="18" charset="0"/>
              </a:rPr>
              <a:t>template &lt;class Type&gt; </a:t>
            </a:r>
          </a:p>
          <a:p>
            <a:pPr>
              <a:spcBef>
                <a:spcPts val="0"/>
              </a:spcBef>
            </a:pPr>
            <a:r>
              <a:rPr lang="en-US" altLang="zh-CN" sz="2600" b="1" u="none" dirty="0" err="1">
                <a:solidFill>
                  <a:srgbClr val="CC0000"/>
                </a:solidFill>
                <a:effectLst/>
                <a:latin typeface="Times New Roman" pitchFamily="18" charset="0"/>
                <a:cs typeface="Times New Roman" pitchFamily="18" charset="0"/>
              </a:rPr>
              <a:t>int</a:t>
            </a:r>
            <a:r>
              <a:rPr lang="en-US" altLang="zh-CN" sz="2600" u="none" dirty="0">
                <a:solidFill>
                  <a:srgbClr val="CC0000"/>
                </a:solidFill>
                <a:effectLst/>
                <a:latin typeface="Times New Roman" pitchFamily="18" charset="0"/>
                <a:cs typeface="Times New Roman" pitchFamily="18" charset="0"/>
              </a:rPr>
              <a:t> </a:t>
            </a:r>
            <a:r>
              <a:rPr lang="en-US" altLang="zh-CN" sz="2600" b="0" u="none" dirty="0" err="1">
                <a:solidFill>
                  <a:srgbClr val="CC0000"/>
                </a:solidFill>
                <a:effectLst/>
                <a:latin typeface="Times New Roman" pitchFamily="18" charset="0"/>
                <a:cs typeface="Times New Roman" pitchFamily="18" charset="0"/>
              </a:rPr>
              <a:t>StaticList</a:t>
            </a:r>
            <a:r>
              <a:rPr lang="en-US" altLang="zh-CN"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&lt;Type&gt;</a:t>
            </a:r>
            <a:r>
              <a:rPr lang="en-US" altLang="zh-CN"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a:t>
            </a:r>
            <a:r>
              <a:rPr lang="en-US" altLang="zh-CN" sz="2600" u="none" dirty="0">
                <a:solidFill>
                  <a:srgbClr val="CC0000"/>
                </a:solidFill>
                <a:effectLst/>
                <a:latin typeface="Times New Roman" pitchFamily="18" charset="0"/>
                <a:cs typeface="Times New Roman" pitchFamily="18" charset="0"/>
              </a:rPr>
              <a:t> </a:t>
            </a:r>
            <a:r>
              <a:rPr lang="en-US" altLang="zh-CN" sz="2600" b="0" u="none" dirty="0" smtClean="0">
                <a:solidFill>
                  <a:srgbClr val="CC0000"/>
                </a:solidFill>
                <a:effectLst/>
                <a:latin typeface="Times New Roman" pitchFamily="18" charset="0"/>
                <a:cs typeface="Times New Roman" pitchFamily="18" charset="0"/>
              </a:rPr>
              <a:t>Length</a:t>
            </a:r>
            <a:r>
              <a:rPr lang="en-US" altLang="zh-CN" sz="2600" u="none" dirty="0" smtClean="0">
                <a:solidFill>
                  <a:srgbClr val="CC0000"/>
                </a:solidFill>
                <a:effectLst/>
                <a:latin typeface="Times New Roman" pitchFamily="18" charset="0"/>
                <a:cs typeface="Times New Roman" pitchFamily="18" charset="0"/>
              </a:rPr>
              <a:t>( </a:t>
            </a:r>
            <a:r>
              <a:rPr lang="en-US" altLang="zh-CN"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a:t>
            </a:r>
          </a:p>
          <a:p>
            <a:pPr>
              <a:spcBef>
                <a:spcPts val="0"/>
              </a:spcBef>
            </a:pPr>
            <a:r>
              <a:rPr lang="en-US" altLang="zh-CN" sz="2600" b="0" u="none" dirty="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计算静态链表的长度</a:t>
            </a:r>
          </a:p>
          <a:p>
            <a:pPr>
              <a:spcBef>
                <a:spcPts val="0"/>
              </a:spcBef>
            </a:pPr>
            <a:r>
              <a:rPr lang="zh-CN" altLang="en-US" sz="2600" u="none" dirty="0">
                <a:solidFill>
                  <a:srgbClr val="CC0000"/>
                </a:solidFill>
                <a:effectLst/>
                <a:latin typeface="Times New Roman" pitchFamily="18" charset="0"/>
                <a:cs typeface="Times New Roman" pitchFamily="18" charset="0"/>
              </a:rPr>
              <a:t>    </a:t>
            </a:r>
            <a:r>
              <a:rPr lang="en-US" altLang="zh-CN" sz="2600" b="1" u="none" dirty="0" err="1">
                <a:solidFill>
                  <a:srgbClr val="CC0000"/>
                </a:solidFill>
                <a:effectLst/>
                <a:latin typeface="Times New Roman" pitchFamily="18" charset="0"/>
                <a:cs typeface="Times New Roman" pitchFamily="18" charset="0"/>
              </a:rPr>
              <a:t>int</a:t>
            </a:r>
            <a:r>
              <a:rPr lang="en-US" altLang="zh-CN" sz="2600" u="none" dirty="0">
                <a:solidFill>
                  <a:srgbClr val="CC0000"/>
                </a:solidFill>
                <a:effectLst/>
                <a:latin typeface="Times New Roman" pitchFamily="18" charset="0"/>
                <a:cs typeface="Times New Roman" pitchFamily="18" charset="0"/>
              </a:rPr>
              <a:t> </a:t>
            </a:r>
            <a:r>
              <a:rPr lang="en-US" altLang="zh-CN" sz="2600" b="0" u="none" dirty="0" smtClean="0">
                <a:solidFill>
                  <a:srgbClr val="CC0000"/>
                </a:solidFill>
                <a:effectLst/>
                <a:latin typeface="Times New Roman" pitchFamily="18" charset="0"/>
                <a:cs typeface="Times New Roman" pitchFamily="18" charset="0"/>
              </a:rPr>
              <a:t>p</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err="1" smtClean="0">
                <a:solidFill>
                  <a:srgbClr val="CC0000"/>
                </a:solidFill>
                <a:effectLst/>
                <a:latin typeface="Times New Roman" pitchFamily="18" charset="0"/>
                <a:cs typeface="Times New Roman" pitchFamily="18" charset="0"/>
              </a:rPr>
              <a:t>elem</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smtClean="0">
                <a:solidFill>
                  <a:srgbClr val="CC0000"/>
                </a:solidFill>
                <a:effectLst/>
                <a:latin typeface="Times New Roman" pitchFamily="18" charset="0"/>
                <a:cs typeface="Times New Roman" pitchFamily="18" charset="0"/>
              </a:rPr>
              <a:t>0</a:t>
            </a:r>
            <a:r>
              <a:rPr lang="en-US" altLang="zh-CN" sz="2600" u="none" dirty="0">
                <a:solidFill>
                  <a:srgbClr val="CC0000"/>
                </a:solidFill>
                <a:effectLst/>
                <a:latin typeface="Times New Roman" pitchFamily="18" charset="0"/>
                <a:cs typeface="Times New Roman" pitchFamily="18" charset="0"/>
              </a:rPr>
              <a:t>].</a:t>
            </a:r>
            <a:r>
              <a:rPr lang="en-US" altLang="zh-CN" sz="2600" b="0" u="none" dirty="0">
                <a:solidFill>
                  <a:srgbClr val="CC0000"/>
                </a:solidFill>
                <a:effectLst/>
                <a:latin typeface="Times New Roman" pitchFamily="18" charset="0"/>
                <a:cs typeface="Times New Roman" pitchFamily="18" charset="0"/>
              </a:rPr>
              <a:t>link</a:t>
            </a:r>
            <a:r>
              <a:rPr lang="en-US" altLang="zh-CN" sz="2600" b="1" u="none" dirty="0">
                <a:solidFill>
                  <a:srgbClr val="CC0000"/>
                </a:solidFill>
                <a:effectLst/>
                <a:latin typeface="Times New Roman" pitchFamily="18" charset="0"/>
                <a:cs typeface="Times New Roman" pitchFamily="18" charset="0"/>
              </a:rPr>
              <a:t>;  </a:t>
            </a:r>
            <a:r>
              <a:rPr lang="en-US" altLang="zh-CN" sz="2600" b="1" u="none" dirty="0" err="1">
                <a:solidFill>
                  <a:srgbClr val="CC0000"/>
                </a:solidFill>
                <a:effectLst/>
                <a:latin typeface="Times New Roman" pitchFamily="18" charset="0"/>
                <a:cs typeface="Times New Roman" pitchFamily="18" charset="0"/>
              </a:rPr>
              <a:t>int</a:t>
            </a:r>
            <a:r>
              <a:rPr lang="en-US" altLang="zh-CN" sz="2600" u="none" dirty="0">
                <a:solidFill>
                  <a:srgbClr val="CC0000"/>
                </a:solidFill>
                <a:effectLst/>
                <a:latin typeface="Times New Roman" pitchFamily="18" charset="0"/>
                <a:cs typeface="Times New Roman" pitchFamily="18" charset="0"/>
              </a:rPr>
              <a:t> </a:t>
            </a:r>
            <a:r>
              <a:rPr lang="en-US" altLang="zh-CN" sz="2600" b="0" u="none" dirty="0" err="1" smtClean="0">
                <a:solidFill>
                  <a:srgbClr val="CC0000"/>
                </a:solidFill>
                <a:effectLst/>
                <a:latin typeface="Times New Roman" pitchFamily="18" charset="0"/>
                <a:cs typeface="Times New Roman" pitchFamily="18" charset="0"/>
              </a:rPr>
              <a:t>i</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smtClean="0">
                <a:solidFill>
                  <a:srgbClr val="CC0000"/>
                </a:solidFill>
                <a:effectLst/>
                <a:latin typeface="Times New Roman" pitchFamily="18" charset="0"/>
                <a:cs typeface="Times New Roman" pitchFamily="18" charset="0"/>
              </a:rPr>
              <a:t>0</a:t>
            </a:r>
            <a:r>
              <a:rPr lang="en-US" altLang="zh-CN" sz="2600" b="1" u="none" dirty="0">
                <a:solidFill>
                  <a:srgbClr val="CC0000"/>
                </a:solidFill>
                <a:effectLst/>
                <a:latin typeface="Times New Roman" pitchFamily="18" charset="0"/>
                <a:cs typeface="Times New Roman" pitchFamily="18" charset="0"/>
              </a:rPr>
              <a:t>;</a:t>
            </a:r>
          </a:p>
          <a:p>
            <a:pPr>
              <a:spcBef>
                <a:spcPts val="0"/>
              </a:spcBef>
            </a:pPr>
            <a:r>
              <a:rPr lang="en-US" altLang="zh-CN"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while</a:t>
            </a:r>
            <a:r>
              <a:rPr lang="en-US" altLang="zh-CN" sz="2600" u="none" dirty="0">
                <a:solidFill>
                  <a:srgbClr val="CC0000"/>
                </a:solidFill>
                <a:effectLst/>
                <a:latin typeface="Times New Roman" pitchFamily="18" charset="0"/>
                <a:cs typeface="Times New Roman" pitchFamily="18" charset="0"/>
              </a:rPr>
              <a:t> </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smtClean="0">
                <a:solidFill>
                  <a:srgbClr val="CC0000"/>
                </a:solidFill>
                <a:effectLst/>
                <a:latin typeface="Times New Roman" pitchFamily="18" charset="0"/>
                <a:cs typeface="Times New Roman" pitchFamily="18" charset="0"/>
              </a:rPr>
              <a:t>p</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smtClean="0">
                <a:solidFill>
                  <a:srgbClr val="CC0000"/>
                </a:solidFill>
                <a:effectLst/>
                <a:latin typeface="Times New Roman" pitchFamily="18" charset="0"/>
                <a:cs typeface="Times New Roman" pitchFamily="18" charset="0"/>
              </a:rPr>
              <a:t>1</a:t>
            </a:r>
            <a:r>
              <a:rPr lang="en-US" altLang="zh-CN" sz="2600" u="none" dirty="0" smtClean="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a:t>
            </a:r>
          </a:p>
          <a:p>
            <a:pPr>
              <a:spcBef>
                <a:spcPts val="0"/>
              </a:spcBef>
            </a:pPr>
            <a:r>
              <a:rPr lang="en-US" altLang="zh-CN" sz="2600" u="none" dirty="0">
                <a:solidFill>
                  <a:srgbClr val="CC0000"/>
                </a:solidFill>
                <a:effectLst/>
                <a:latin typeface="Times New Roman" pitchFamily="18" charset="0"/>
                <a:cs typeface="Times New Roman" pitchFamily="18" charset="0"/>
              </a:rPr>
              <a:t>          </a:t>
            </a:r>
            <a:r>
              <a:rPr lang="en-US" altLang="zh-CN" sz="2600" b="0" u="none" dirty="0" smtClean="0">
                <a:solidFill>
                  <a:srgbClr val="CC0000"/>
                </a:solidFill>
                <a:effectLst/>
                <a:latin typeface="Times New Roman" pitchFamily="18" charset="0"/>
                <a:cs typeface="Times New Roman" pitchFamily="18" charset="0"/>
              </a:rPr>
              <a:t>p</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err="1" smtClean="0">
                <a:solidFill>
                  <a:srgbClr val="CC0000"/>
                </a:solidFill>
                <a:effectLst/>
                <a:latin typeface="Times New Roman" pitchFamily="18" charset="0"/>
                <a:cs typeface="Times New Roman" pitchFamily="18" charset="0"/>
              </a:rPr>
              <a:t>elem</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smtClean="0">
                <a:solidFill>
                  <a:srgbClr val="CC0000"/>
                </a:solidFill>
                <a:effectLst/>
                <a:latin typeface="Times New Roman" pitchFamily="18" charset="0"/>
                <a:cs typeface="Times New Roman" pitchFamily="18" charset="0"/>
              </a:rPr>
              <a:t>p</a:t>
            </a:r>
            <a:r>
              <a:rPr lang="en-US" altLang="zh-CN" sz="2600" u="none" dirty="0">
                <a:solidFill>
                  <a:srgbClr val="CC0000"/>
                </a:solidFill>
                <a:effectLst/>
                <a:latin typeface="Times New Roman" pitchFamily="18" charset="0"/>
                <a:cs typeface="Times New Roman" pitchFamily="18" charset="0"/>
              </a:rPr>
              <a:t>].</a:t>
            </a:r>
            <a:r>
              <a:rPr lang="en-US" altLang="zh-CN" sz="2600" b="0" u="none" dirty="0">
                <a:solidFill>
                  <a:srgbClr val="CC0000"/>
                </a:solidFill>
                <a:effectLst/>
                <a:latin typeface="Times New Roman" pitchFamily="18" charset="0"/>
                <a:cs typeface="Times New Roman" pitchFamily="18" charset="0"/>
              </a:rPr>
              <a:t>link</a:t>
            </a:r>
            <a:r>
              <a:rPr lang="en-US" altLang="zh-CN" sz="2600" b="1" u="none" dirty="0">
                <a:solidFill>
                  <a:srgbClr val="CC0000"/>
                </a:solidFill>
                <a:effectLst/>
                <a:latin typeface="Times New Roman" pitchFamily="18" charset="0"/>
                <a:cs typeface="Times New Roman" pitchFamily="18" charset="0"/>
              </a:rPr>
              <a:t>;</a:t>
            </a:r>
            <a:r>
              <a:rPr lang="en-US" altLang="zh-CN" sz="2600" u="none" dirty="0">
                <a:solidFill>
                  <a:srgbClr val="CC0000"/>
                </a:solidFill>
                <a:effectLst/>
                <a:latin typeface="Times New Roman" pitchFamily="18" charset="0"/>
                <a:cs typeface="Times New Roman" pitchFamily="18" charset="0"/>
              </a:rPr>
              <a:t>  </a:t>
            </a:r>
            <a:r>
              <a:rPr lang="en-US" altLang="zh-CN" sz="2600" b="0" u="none" dirty="0" err="1">
                <a:solidFill>
                  <a:srgbClr val="CC0000"/>
                </a:solidFill>
                <a:effectLst/>
                <a:latin typeface="Times New Roman" pitchFamily="18" charset="0"/>
                <a:cs typeface="Times New Roman" pitchFamily="18" charset="0"/>
              </a:rPr>
              <a:t>i</a:t>
            </a:r>
            <a:r>
              <a:rPr lang="en-US" altLang="zh-CN" sz="2600" u="none" dirty="0">
                <a:solidFill>
                  <a:srgbClr val="CC0000"/>
                </a:solidFill>
                <a:effectLst/>
                <a:latin typeface="Times New Roman" pitchFamily="18" charset="0"/>
                <a:cs typeface="Times New Roman" pitchFamily="18" charset="0"/>
              </a:rPr>
              <a:t>++</a:t>
            </a:r>
            <a:r>
              <a:rPr lang="en-US" altLang="zh-CN" sz="2600" b="1" u="none" dirty="0">
                <a:solidFill>
                  <a:srgbClr val="CC0000"/>
                </a:solidFill>
                <a:effectLst/>
                <a:latin typeface="Times New Roman" pitchFamily="18" charset="0"/>
                <a:cs typeface="Times New Roman" pitchFamily="18" charset="0"/>
              </a:rPr>
              <a:t>;   }</a:t>
            </a:r>
          </a:p>
          <a:p>
            <a:pPr>
              <a:spcBef>
                <a:spcPts val="0"/>
              </a:spcBef>
            </a:pPr>
            <a:r>
              <a:rPr lang="en-US" altLang="zh-CN"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return</a:t>
            </a:r>
            <a:r>
              <a:rPr lang="en-US" altLang="zh-CN" sz="2600" u="none" dirty="0">
                <a:solidFill>
                  <a:srgbClr val="CC0000"/>
                </a:solidFill>
                <a:effectLst/>
                <a:latin typeface="Times New Roman" pitchFamily="18" charset="0"/>
                <a:cs typeface="Times New Roman" pitchFamily="18" charset="0"/>
              </a:rPr>
              <a:t> </a:t>
            </a:r>
            <a:r>
              <a:rPr lang="en-US" altLang="zh-CN" sz="2600" b="0" u="none" dirty="0" err="1">
                <a:solidFill>
                  <a:srgbClr val="CC0000"/>
                </a:solidFill>
                <a:effectLst/>
                <a:latin typeface="Times New Roman" pitchFamily="18" charset="0"/>
                <a:cs typeface="Times New Roman" pitchFamily="18" charset="0"/>
              </a:rPr>
              <a:t>i</a:t>
            </a:r>
            <a:r>
              <a:rPr lang="en-US" altLang="zh-CN" sz="2600" b="1" u="none" dirty="0">
                <a:solidFill>
                  <a:srgbClr val="CC0000"/>
                </a:solidFill>
                <a:effectLst/>
                <a:latin typeface="Times New Roman" pitchFamily="18" charset="0"/>
                <a:cs typeface="Times New Roman" pitchFamily="18" charset="0"/>
              </a:rPr>
              <a:t>;</a:t>
            </a:r>
          </a:p>
          <a:p>
            <a:pPr>
              <a:spcBef>
                <a:spcPts val="0"/>
              </a:spcBef>
            </a:pPr>
            <a:r>
              <a:rPr lang="en-US" altLang="zh-CN" sz="2600" b="1" u="none" dirty="0">
                <a:solidFill>
                  <a:srgbClr val="CC0000"/>
                </a:solidFill>
                <a:effectLst/>
                <a:latin typeface="Times New Roman" pitchFamily="18" charset="0"/>
                <a:cs typeface="Times New Roman" pitchFamily="18" charset="0"/>
              </a:rPr>
              <a:t>}</a:t>
            </a:r>
          </a:p>
          <a:p>
            <a:pPr>
              <a:spcBef>
                <a:spcPts val="1200"/>
              </a:spcBef>
            </a:pPr>
            <a:r>
              <a:rPr lang="en-US" altLang="zh-CN" sz="2600" b="1" u="none" dirty="0">
                <a:solidFill>
                  <a:srgbClr val="CC0000"/>
                </a:solidFill>
                <a:effectLst/>
                <a:latin typeface="Times New Roman" pitchFamily="18" charset="0"/>
                <a:cs typeface="Times New Roman" pitchFamily="18" charset="0"/>
              </a:rPr>
              <a:t>template &lt;class Type&gt; </a:t>
            </a:r>
          </a:p>
          <a:p>
            <a:pPr>
              <a:spcBef>
                <a:spcPts val="0"/>
              </a:spcBef>
            </a:pPr>
            <a:r>
              <a:rPr lang="en-US" altLang="zh-CN" sz="2600" b="1" u="none" dirty="0" err="1">
                <a:solidFill>
                  <a:srgbClr val="CC0000"/>
                </a:solidFill>
                <a:effectLst/>
                <a:latin typeface="Times New Roman" pitchFamily="18" charset="0"/>
                <a:cs typeface="Times New Roman" pitchFamily="18" charset="0"/>
              </a:rPr>
              <a:t>bool</a:t>
            </a:r>
            <a:r>
              <a:rPr lang="en-US" altLang="zh-CN" sz="2600" u="none" dirty="0">
                <a:solidFill>
                  <a:srgbClr val="CC0000"/>
                </a:solidFill>
                <a:effectLst/>
                <a:latin typeface="Times New Roman" pitchFamily="18" charset="0"/>
                <a:cs typeface="Times New Roman" pitchFamily="18" charset="0"/>
              </a:rPr>
              <a:t> </a:t>
            </a:r>
            <a:r>
              <a:rPr lang="en-US" altLang="zh-CN" sz="2600" b="0" u="none" dirty="0" err="1">
                <a:solidFill>
                  <a:srgbClr val="CC0000"/>
                </a:solidFill>
                <a:effectLst/>
                <a:latin typeface="Times New Roman" pitchFamily="18" charset="0"/>
                <a:cs typeface="Times New Roman" pitchFamily="18" charset="0"/>
              </a:rPr>
              <a:t>StaticList</a:t>
            </a:r>
            <a:r>
              <a:rPr lang="en-US" altLang="zh-CN"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&lt;Type&gt;</a:t>
            </a:r>
            <a:r>
              <a:rPr lang="en-US" altLang="zh-CN"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a:t>
            </a:r>
            <a:r>
              <a:rPr lang="en-US" altLang="zh-CN" sz="2600" u="none" dirty="0">
                <a:solidFill>
                  <a:srgbClr val="CC0000"/>
                </a:solidFill>
                <a:effectLst/>
                <a:latin typeface="Times New Roman" pitchFamily="18" charset="0"/>
                <a:cs typeface="Times New Roman" pitchFamily="18" charset="0"/>
              </a:rPr>
              <a:t> </a:t>
            </a:r>
            <a:r>
              <a:rPr lang="en-US" altLang="zh-CN" sz="2600" b="0" u="none" dirty="0" err="1" smtClean="0">
                <a:solidFill>
                  <a:srgbClr val="CC0000"/>
                </a:solidFill>
                <a:effectLst/>
                <a:latin typeface="Times New Roman" pitchFamily="18" charset="0"/>
                <a:cs typeface="Times New Roman" pitchFamily="18" charset="0"/>
              </a:rPr>
              <a:t>IsEmpty</a:t>
            </a:r>
            <a:r>
              <a:rPr lang="en-US" altLang="zh-CN" sz="2600" u="none" dirty="0" smtClean="0">
                <a:solidFill>
                  <a:srgbClr val="CC0000"/>
                </a:solidFill>
                <a:effectLst/>
                <a:latin typeface="Times New Roman" pitchFamily="18" charset="0"/>
                <a:cs typeface="Times New Roman" pitchFamily="18" charset="0"/>
              </a:rPr>
              <a:t>( </a:t>
            </a:r>
            <a:r>
              <a:rPr lang="en-US" altLang="zh-CN"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a:t>
            </a:r>
          </a:p>
          <a:p>
            <a:pPr>
              <a:spcBef>
                <a:spcPts val="0"/>
              </a:spcBef>
            </a:pPr>
            <a:r>
              <a:rPr lang="en-US" altLang="zh-CN" sz="2600" b="0" u="none" dirty="0">
                <a:solidFill>
                  <a:srgbClr val="0000FF"/>
                </a:solidFill>
                <a:effectLst/>
                <a:latin typeface="Times New Roman" pitchFamily="18" charset="0"/>
                <a:cs typeface="Times New Roman" pitchFamily="18" charset="0"/>
              </a:rPr>
              <a:t>//</a:t>
            </a:r>
            <a:r>
              <a:rPr lang="zh-CN" altLang="en-US" sz="2600" b="0" u="none" dirty="0">
                <a:solidFill>
                  <a:srgbClr val="0000FF"/>
                </a:solidFill>
                <a:effectLst/>
                <a:latin typeface="Times New Roman" pitchFamily="18" charset="0"/>
                <a:cs typeface="Times New Roman" pitchFamily="18" charset="0"/>
              </a:rPr>
              <a:t>判断表空否</a:t>
            </a:r>
          </a:p>
          <a:p>
            <a:pPr>
              <a:spcBef>
                <a:spcPts val="0"/>
              </a:spcBef>
            </a:pPr>
            <a:r>
              <a:rPr lang="zh-CN" altLang="en-US"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if</a:t>
            </a:r>
            <a:r>
              <a:rPr lang="en-US" altLang="zh-CN" sz="2600" u="none" dirty="0">
                <a:solidFill>
                  <a:srgbClr val="CC0000"/>
                </a:solidFill>
                <a:effectLst/>
                <a:latin typeface="Times New Roman" pitchFamily="18" charset="0"/>
                <a:cs typeface="Times New Roman" pitchFamily="18" charset="0"/>
              </a:rPr>
              <a:t> </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err="1" smtClean="0">
                <a:solidFill>
                  <a:srgbClr val="CC0000"/>
                </a:solidFill>
                <a:effectLst/>
                <a:latin typeface="Times New Roman" pitchFamily="18" charset="0"/>
                <a:cs typeface="Times New Roman" pitchFamily="18" charset="0"/>
              </a:rPr>
              <a:t>elem</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smtClean="0">
                <a:solidFill>
                  <a:srgbClr val="CC0000"/>
                </a:solidFill>
                <a:effectLst/>
                <a:latin typeface="Times New Roman" pitchFamily="18" charset="0"/>
                <a:cs typeface="Times New Roman" pitchFamily="18" charset="0"/>
              </a:rPr>
              <a:t>0</a:t>
            </a:r>
            <a:r>
              <a:rPr lang="en-US" altLang="zh-CN" sz="2600" u="none" dirty="0">
                <a:solidFill>
                  <a:srgbClr val="CC0000"/>
                </a:solidFill>
                <a:effectLst/>
                <a:latin typeface="Times New Roman" pitchFamily="18" charset="0"/>
                <a:cs typeface="Times New Roman" pitchFamily="18" charset="0"/>
              </a:rPr>
              <a:t>].</a:t>
            </a:r>
            <a:r>
              <a:rPr lang="en-US" altLang="zh-CN" sz="2600" b="0" u="none" dirty="0" smtClean="0">
                <a:solidFill>
                  <a:srgbClr val="CC0000"/>
                </a:solidFill>
                <a:effectLst/>
                <a:latin typeface="Times New Roman" pitchFamily="18" charset="0"/>
                <a:cs typeface="Times New Roman" pitchFamily="18" charset="0"/>
              </a:rPr>
              <a:t>link</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smtClean="0">
                <a:solidFill>
                  <a:srgbClr val="CC0000"/>
                </a:solidFill>
                <a:effectLst/>
                <a:latin typeface="Times New Roman" pitchFamily="18" charset="0"/>
                <a:cs typeface="Times New Roman" pitchFamily="18" charset="0"/>
              </a:rPr>
              <a:t>1</a:t>
            </a:r>
            <a:r>
              <a:rPr lang="en-US" altLang="zh-CN" sz="2600" u="none" dirty="0" smtClean="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return</a:t>
            </a:r>
            <a:r>
              <a:rPr lang="en-US" altLang="zh-CN" sz="2600" u="none" dirty="0">
                <a:solidFill>
                  <a:srgbClr val="CC0000"/>
                </a:solidFill>
                <a:effectLst/>
                <a:latin typeface="Times New Roman" pitchFamily="18" charset="0"/>
                <a:cs typeface="Times New Roman" pitchFamily="18" charset="0"/>
              </a:rPr>
              <a:t> true</a:t>
            </a:r>
            <a:r>
              <a:rPr lang="en-US" altLang="zh-CN" sz="2600" b="1" u="none" dirty="0">
                <a:solidFill>
                  <a:srgbClr val="CC0000"/>
                </a:solidFill>
                <a:effectLst/>
                <a:latin typeface="Times New Roman" pitchFamily="18" charset="0"/>
                <a:cs typeface="Times New Roman" pitchFamily="18" charset="0"/>
              </a:rPr>
              <a:t>;</a:t>
            </a:r>
          </a:p>
          <a:p>
            <a:pPr>
              <a:spcBef>
                <a:spcPts val="0"/>
              </a:spcBef>
            </a:pPr>
            <a:r>
              <a:rPr lang="en-US" altLang="zh-CN" sz="2600" b="1" u="none" dirty="0">
                <a:solidFill>
                  <a:srgbClr val="CC0000"/>
                </a:solidFill>
                <a:effectLst/>
                <a:latin typeface="Times New Roman" pitchFamily="18" charset="0"/>
                <a:cs typeface="Times New Roman" pitchFamily="18" charset="0"/>
              </a:rPr>
              <a:t>    else return</a:t>
            </a:r>
            <a:r>
              <a:rPr lang="en-US" altLang="zh-CN" sz="2600" u="none" dirty="0">
                <a:solidFill>
                  <a:srgbClr val="CC0000"/>
                </a:solidFill>
                <a:effectLst/>
                <a:latin typeface="Times New Roman" pitchFamily="18" charset="0"/>
                <a:cs typeface="Times New Roman" pitchFamily="18" charset="0"/>
              </a:rPr>
              <a:t> false</a:t>
            </a:r>
            <a:r>
              <a:rPr lang="en-US" altLang="zh-CN" sz="2600" b="1" u="none" dirty="0">
                <a:solidFill>
                  <a:srgbClr val="CC0000"/>
                </a:solidFill>
                <a:effectLst/>
                <a:latin typeface="Times New Roman" pitchFamily="18" charset="0"/>
                <a:cs typeface="Times New Roman" pitchFamily="18" charset="0"/>
              </a:rPr>
              <a:t>;</a:t>
            </a:r>
          </a:p>
          <a:p>
            <a:pPr>
              <a:spcBef>
                <a:spcPts val="0"/>
              </a:spcBef>
            </a:pPr>
            <a:r>
              <a:rPr lang="en-US" altLang="zh-CN" sz="2600" b="1" u="none" dirty="0">
                <a:solidFill>
                  <a:srgbClr val="CC0000"/>
                </a:solidFill>
                <a:effectLst/>
                <a:latin typeface="Times New Roman" pitchFamily="18" charset="0"/>
                <a:cs typeface="Times New Roman" pitchFamily="18" charset="0"/>
              </a:rPr>
              <a:t>}  </a:t>
            </a:r>
            <a:r>
              <a:rPr lang="en-US" altLang="zh-CN" sz="2600" u="none" dirty="0">
                <a:solidFill>
                  <a:srgbClr val="CC0000"/>
                </a:solidFill>
                <a:effectLst/>
                <a:latin typeface="Times New Roman" pitchFamily="18" charset="0"/>
                <a:cs typeface="Times New Roman" pitchFamily="18" charset="0"/>
              </a:rPr>
              <a:t> </a:t>
            </a:r>
          </a:p>
        </p:txBody>
      </p:sp>
    </p:spTree>
  </p:cSld>
  <p:clrMapOvr>
    <a:masterClrMapping/>
  </p:clrMapOvr>
  <p:transition>
    <p:split/>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201</a:t>
            </a:fld>
            <a:endParaRPr lang="en-US" altLang="zh-CN"/>
          </a:p>
        </p:txBody>
      </p:sp>
      <p:sp>
        <p:nvSpPr>
          <p:cNvPr id="3" name="Rectangle 4"/>
          <p:cNvSpPr>
            <a:spLocks noChangeArrowheads="1"/>
          </p:cNvSpPr>
          <p:nvPr/>
        </p:nvSpPr>
        <p:spPr bwMode="auto">
          <a:xfrm>
            <a:off x="611560" y="692696"/>
            <a:ext cx="6767513" cy="609600"/>
          </a:xfrm>
          <a:prstGeom prst="rect">
            <a:avLst/>
          </a:prstGeom>
          <a:noFill/>
          <a:ln w="9525">
            <a:noFill/>
            <a:miter lim="800000"/>
            <a:headEnd/>
            <a:tailEnd/>
          </a:ln>
          <a:effectLst/>
        </p:spPr>
        <p:txBody>
          <a:bodyPr anchor="ctr"/>
          <a:lstStyle/>
          <a:p>
            <a:pPr algn="ctr"/>
            <a:r>
              <a:rPr lang="zh-CN" altLang="en-US" sz="3200" b="1" u="none" dirty="0">
                <a:solidFill>
                  <a:srgbClr val="000099"/>
                </a:solidFill>
                <a:latin typeface="Times New Roman" pitchFamily="18" charset="0"/>
                <a:ea typeface="仿宋_GB2312" pitchFamily="49" charset="-122"/>
                <a:cs typeface="Times New Roman" pitchFamily="18" charset="0"/>
              </a:rPr>
              <a:t>在静态链表中查找具有给定值的结点</a:t>
            </a:r>
            <a:endParaRPr lang="zh-CN" altLang="en-US" sz="3200" u="none" dirty="0">
              <a:solidFill>
                <a:srgbClr val="000099"/>
              </a:solidFill>
              <a:latin typeface="Times New Roman" pitchFamily="18" charset="0"/>
              <a:cs typeface="Times New Roman" pitchFamily="18" charset="0"/>
            </a:endParaRPr>
          </a:p>
        </p:txBody>
      </p:sp>
      <p:sp>
        <p:nvSpPr>
          <p:cNvPr id="4" name="Text Box 5"/>
          <p:cNvSpPr txBox="1">
            <a:spLocks noChangeArrowheads="1"/>
          </p:cNvSpPr>
          <p:nvPr/>
        </p:nvSpPr>
        <p:spPr bwMode="auto">
          <a:xfrm>
            <a:off x="755650" y="1341438"/>
            <a:ext cx="6645794" cy="5176802"/>
          </a:xfrm>
          <a:prstGeom prst="rect">
            <a:avLst/>
          </a:prstGeom>
          <a:noFill/>
          <a:ln w="9525">
            <a:noFill/>
            <a:miter lim="800000"/>
            <a:headEnd/>
            <a:tailEnd/>
          </a:ln>
          <a:effectLst/>
        </p:spPr>
        <p:txBody>
          <a:bodyPr wrap="none">
            <a:spAutoFit/>
          </a:bodyPr>
          <a:lstStyle/>
          <a:p>
            <a:r>
              <a:rPr lang="en-US" altLang="zh-CN" sz="2800" b="1" u="none" dirty="0">
                <a:solidFill>
                  <a:srgbClr val="CC0000"/>
                </a:solidFill>
                <a:effectLst/>
                <a:latin typeface="Times New Roman" pitchFamily="18" charset="0"/>
                <a:ea typeface="仿宋_GB2312" pitchFamily="49" charset="-122"/>
                <a:cs typeface="Times New Roman" pitchFamily="18" charset="0"/>
              </a:rPr>
              <a:t>template &lt;class Type&gt;</a:t>
            </a:r>
            <a:r>
              <a:rPr lang="en-US" altLang="zh-CN" sz="2800" b="1" u="none" dirty="0">
                <a:solidFill>
                  <a:schemeClr val="tx2"/>
                </a:solidFill>
                <a:effectLst/>
                <a:latin typeface="Times New Roman" pitchFamily="18" charset="0"/>
                <a:ea typeface="仿宋_GB2312" pitchFamily="49" charset="-122"/>
                <a:cs typeface="Times New Roman" pitchFamily="18" charset="0"/>
              </a:rPr>
              <a:t> </a:t>
            </a:r>
          </a:p>
          <a:p>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StaticList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Search</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smtClean="0">
                <a:solidFill>
                  <a:srgbClr val="CC0000"/>
                </a:solidFill>
                <a:effectLst/>
                <a:latin typeface="Times New Roman" pitchFamily="18" charset="0"/>
                <a:cs typeface="Times New Roman" pitchFamily="18" charset="0"/>
              </a:rPr>
              <a:t>Type</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x</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elem</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0</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link</a:t>
            </a:r>
            <a:r>
              <a:rPr lang="en-US" altLang="zh-CN" sz="2800" b="1" u="none" dirty="0">
                <a:solidFill>
                  <a:srgbClr val="CC0000"/>
                </a:solidFill>
                <a:effectLst/>
                <a:latin typeface="Times New Roman" pitchFamily="18" charset="0"/>
                <a:cs typeface="Times New Roman" pitchFamily="18" charset="0"/>
              </a:rPr>
              <a:t>;</a:t>
            </a:r>
          </a:p>
          <a:p>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指针</a:t>
            </a:r>
            <a:r>
              <a:rPr lang="en-US" altLang="zh-CN" sz="2800" u="none" dirty="0" smtClean="0">
                <a:solidFill>
                  <a:srgbClr val="FF0000"/>
                </a:solidFill>
                <a:effectLst/>
                <a:latin typeface="Times New Roman" pitchFamily="18" charset="0"/>
                <a:cs typeface="Times New Roman" pitchFamily="18" charset="0"/>
              </a:rPr>
              <a:t>p</a:t>
            </a:r>
            <a:r>
              <a:rPr lang="zh-CN" altLang="zh-CN" sz="2800" b="0" u="none" dirty="0" smtClean="0">
                <a:solidFill>
                  <a:srgbClr val="0000FF"/>
                </a:solidFill>
                <a:effectLst/>
                <a:latin typeface="Times New Roman" pitchFamily="18" charset="0"/>
                <a:cs typeface="Times New Roman" pitchFamily="18" charset="0"/>
              </a:rPr>
              <a:t>指向</a:t>
            </a:r>
            <a:r>
              <a:rPr lang="zh-CN" altLang="zh-CN" sz="2800" b="0" u="none" dirty="0">
                <a:solidFill>
                  <a:srgbClr val="0000FF"/>
                </a:solidFill>
                <a:effectLst/>
                <a:latin typeface="Times New Roman" pitchFamily="18" charset="0"/>
                <a:cs typeface="Times New Roman" pitchFamily="18" charset="0"/>
              </a:rPr>
              <a:t>链表第一个结点</a:t>
            </a:r>
            <a:endParaRPr lang="zh-CN" altLang="en-US" sz="2800" b="0" u="none" dirty="0">
              <a:solidFill>
                <a:srgbClr val="0000FF"/>
              </a:solidFill>
              <a:effectLst/>
              <a:latin typeface="Times New Roman" pitchFamily="18" charset="0"/>
              <a:cs typeface="Times New Roman" pitchFamily="18" charset="0"/>
            </a:endParaRPr>
          </a:p>
          <a:p>
            <a:r>
              <a:rPr lang="zh-CN" altLang="en-US" sz="2800" u="none" dirty="0">
                <a:solidFill>
                  <a:schemeClr val="hlink"/>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while</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u="none" dirty="0" smtClean="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zh-CN" altLang="en-US" sz="2800" u="none" dirty="0" smtClean="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cs typeface="Times New Roman" pitchFamily="18" charset="0"/>
              </a:rPr>
              <a:t>if</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elem</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data</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x</a:t>
            </a:r>
            <a:r>
              <a:rPr lang="en-US" altLang="zh-CN" sz="2800" u="none" dirty="0">
                <a:solidFill>
                  <a:srgbClr val="CC0000"/>
                </a:solidFill>
                <a:effectLst/>
                <a:latin typeface="Times New Roman" pitchFamily="18" charset="0"/>
                <a:cs typeface="Times New Roman" pitchFamily="18" charset="0"/>
              </a:rPr>
              <a:t>) </a:t>
            </a:r>
            <a:r>
              <a:rPr lang="zh-CN" altLang="en-US" sz="2800" u="none" dirty="0" smtClean="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cs typeface="Times New Roman" pitchFamily="18" charset="0"/>
              </a:rPr>
              <a:t>break</a:t>
            </a:r>
            <a:r>
              <a:rPr lang="en-US" altLang="zh-CN" sz="2800" b="1" u="none" dirty="0">
                <a:solidFill>
                  <a:srgbClr val="CC0000"/>
                </a:solidFill>
                <a:effectLst/>
                <a:latin typeface="Times New Roman" pitchFamily="18" charset="0"/>
                <a:cs typeface="Times New Roman" pitchFamily="18" charset="0"/>
              </a:rPr>
              <a:t>;</a:t>
            </a:r>
          </a:p>
          <a:p>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else</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elem</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link</a:t>
            </a:r>
            <a:r>
              <a:rPr lang="en-US" altLang="zh-CN" sz="2800" b="1" u="none" dirty="0">
                <a:solidFill>
                  <a:srgbClr val="CC0000"/>
                </a:solidFill>
                <a:effectLst/>
                <a:latin typeface="Times New Roman" pitchFamily="18" charset="0"/>
                <a:cs typeface="Times New Roman" pitchFamily="18" charset="0"/>
              </a:rPr>
              <a:t>;</a:t>
            </a:r>
          </a:p>
          <a:p>
            <a:r>
              <a:rPr lang="en-US" altLang="zh-CN" sz="2800" b="1" u="none" dirty="0">
                <a:solidFill>
                  <a:srgbClr val="000099"/>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zh-CN" sz="2800" b="0" u="none" dirty="0">
                <a:solidFill>
                  <a:srgbClr val="0000FF"/>
                </a:solidFill>
                <a:effectLst/>
                <a:latin typeface="Times New Roman" pitchFamily="18" charset="0"/>
                <a:cs typeface="Times New Roman" pitchFamily="18" charset="0"/>
              </a:rPr>
              <a:t>逐个结点检测查找具有给定值的结点</a:t>
            </a:r>
            <a:endParaRPr lang="zh-CN" altLang="en-US" sz="2800" b="0" u="none" dirty="0">
              <a:solidFill>
                <a:srgbClr val="0000FF"/>
              </a:solidFill>
              <a:effectLst/>
              <a:latin typeface="Times New Roman" pitchFamily="18" charset="0"/>
              <a:cs typeface="Times New Roman" pitchFamily="18" charset="0"/>
            </a:endParaRPr>
          </a:p>
          <a:p>
            <a:r>
              <a:rPr lang="zh-CN" altLang="en-US" sz="2800" b="1" u="none" dirty="0">
                <a:solidFill>
                  <a:schemeClr val="hlink"/>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return </a:t>
            </a:r>
            <a:r>
              <a:rPr lang="en-US" altLang="zh-CN" sz="2800" b="0" u="none" dirty="0">
                <a:solidFill>
                  <a:srgbClr val="CC0000"/>
                </a:solidFill>
                <a:effectLst/>
                <a:latin typeface="Times New Roman" pitchFamily="18" charset="0"/>
                <a:cs typeface="Times New Roman" pitchFamily="18" charset="0"/>
              </a:rPr>
              <a:t>p</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202</a:t>
            </a:fld>
            <a:endParaRPr lang="en-US" altLang="zh-CN"/>
          </a:p>
        </p:txBody>
      </p:sp>
      <p:sp>
        <p:nvSpPr>
          <p:cNvPr id="3" name="Rectangle 4"/>
          <p:cNvSpPr>
            <a:spLocks noChangeArrowheads="1"/>
          </p:cNvSpPr>
          <p:nvPr/>
        </p:nvSpPr>
        <p:spPr bwMode="auto">
          <a:xfrm>
            <a:off x="539552" y="620688"/>
            <a:ext cx="5545138" cy="609600"/>
          </a:xfrm>
          <a:prstGeom prst="rect">
            <a:avLst/>
          </a:prstGeom>
          <a:noFill/>
          <a:ln w="9525">
            <a:noFill/>
            <a:miter lim="800000"/>
            <a:headEnd/>
            <a:tailEnd/>
          </a:ln>
          <a:effectLst/>
        </p:spPr>
        <p:txBody>
          <a:bodyPr anchor="ctr"/>
          <a:lstStyle/>
          <a:p>
            <a:pPr algn="ctr"/>
            <a:r>
              <a:rPr lang="zh-CN" altLang="en-US" sz="3200" b="1" u="none" dirty="0">
                <a:solidFill>
                  <a:srgbClr val="000099"/>
                </a:solidFill>
                <a:latin typeface="Times New Roman" pitchFamily="18" charset="0"/>
                <a:ea typeface="仿宋_GB2312" pitchFamily="49" charset="-122"/>
                <a:cs typeface="Times New Roman" pitchFamily="18" charset="0"/>
              </a:rPr>
              <a:t>在静态链表中查找</a:t>
            </a:r>
            <a:r>
              <a:rPr lang="zh-CN" altLang="en-US" sz="3200" b="1" u="none" dirty="0" smtClean="0">
                <a:solidFill>
                  <a:srgbClr val="000099"/>
                </a:solidFill>
                <a:latin typeface="Times New Roman" pitchFamily="18" charset="0"/>
                <a:ea typeface="仿宋_GB2312" pitchFamily="49" charset="-122"/>
                <a:cs typeface="Times New Roman" pitchFamily="18" charset="0"/>
              </a:rPr>
              <a:t>第</a:t>
            </a:r>
            <a:r>
              <a:rPr lang="en-US" altLang="zh-CN" sz="3200" b="1" u="none" dirty="0" err="1" smtClean="0">
                <a:solidFill>
                  <a:srgbClr val="FF0000"/>
                </a:solidFill>
                <a:latin typeface="Times New Roman" pitchFamily="18" charset="0"/>
                <a:ea typeface="仿宋_GB2312" pitchFamily="49" charset="-122"/>
                <a:cs typeface="Times New Roman" pitchFamily="18" charset="0"/>
              </a:rPr>
              <a:t>i</a:t>
            </a:r>
            <a:r>
              <a:rPr lang="zh-CN" altLang="en-US" sz="3200" b="1" u="none" dirty="0" smtClean="0">
                <a:solidFill>
                  <a:srgbClr val="000099"/>
                </a:solidFill>
                <a:latin typeface="Times New Roman" pitchFamily="18" charset="0"/>
                <a:ea typeface="仿宋_GB2312" pitchFamily="49" charset="-122"/>
                <a:cs typeface="Times New Roman" pitchFamily="18" charset="0"/>
              </a:rPr>
              <a:t>个</a:t>
            </a:r>
            <a:r>
              <a:rPr lang="zh-CN" altLang="en-US" sz="3200" b="1" u="none" dirty="0">
                <a:solidFill>
                  <a:srgbClr val="000099"/>
                </a:solidFill>
                <a:latin typeface="Times New Roman" pitchFamily="18" charset="0"/>
                <a:ea typeface="仿宋_GB2312" pitchFamily="49" charset="-122"/>
                <a:cs typeface="Times New Roman" pitchFamily="18" charset="0"/>
              </a:rPr>
              <a:t>结点</a:t>
            </a:r>
            <a:endParaRPr lang="zh-CN" altLang="en-US" sz="3200" u="none" dirty="0">
              <a:solidFill>
                <a:srgbClr val="000099"/>
              </a:solidFill>
              <a:latin typeface="Times New Roman" pitchFamily="18" charset="0"/>
              <a:cs typeface="Times New Roman" pitchFamily="18" charset="0"/>
            </a:endParaRPr>
          </a:p>
        </p:txBody>
      </p:sp>
      <p:sp>
        <p:nvSpPr>
          <p:cNvPr id="4" name="Text Box 5"/>
          <p:cNvSpPr txBox="1">
            <a:spLocks noChangeArrowheads="1"/>
          </p:cNvSpPr>
          <p:nvPr/>
        </p:nvSpPr>
        <p:spPr bwMode="auto">
          <a:xfrm>
            <a:off x="684015" y="1268388"/>
            <a:ext cx="5973687" cy="5176802"/>
          </a:xfrm>
          <a:prstGeom prst="rect">
            <a:avLst/>
          </a:prstGeom>
          <a:noFill/>
          <a:ln w="9525">
            <a:noFill/>
            <a:miter lim="800000"/>
            <a:headEnd/>
            <a:tailEnd/>
          </a:ln>
          <a:effectLst/>
        </p:spPr>
        <p:txBody>
          <a:bodyPr wrap="none">
            <a:spAutoFit/>
          </a:bodyPr>
          <a:lstStyle/>
          <a:p>
            <a:r>
              <a:rPr lang="en-US" altLang="zh-CN" sz="2800" b="1" u="none" dirty="0">
                <a:solidFill>
                  <a:srgbClr val="CC0000"/>
                </a:solidFill>
                <a:effectLst/>
                <a:latin typeface="Times New Roman" pitchFamily="18" charset="0"/>
                <a:ea typeface="仿宋_GB2312" pitchFamily="49" charset="-122"/>
                <a:cs typeface="Times New Roman" pitchFamily="18" charset="0"/>
              </a:rPr>
              <a:t>template &lt;class Type&gt;</a:t>
            </a:r>
            <a:r>
              <a:rPr lang="en-US" altLang="zh-CN" sz="2800" b="1" u="none" dirty="0">
                <a:solidFill>
                  <a:schemeClr val="tx2"/>
                </a:solidFill>
                <a:effectLst/>
                <a:latin typeface="Times New Roman" pitchFamily="18" charset="0"/>
                <a:ea typeface="仿宋_GB2312" pitchFamily="49" charset="-122"/>
                <a:cs typeface="Times New Roman" pitchFamily="18" charset="0"/>
              </a:rPr>
              <a:t> </a:t>
            </a:r>
          </a:p>
          <a:p>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StaticList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Locate</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err="1" smtClean="0">
                <a:solidFill>
                  <a:srgbClr val="CC0000"/>
                </a:solidFill>
                <a:effectLst/>
                <a:latin typeface="Times New Roman" pitchFamily="18" charset="0"/>
                <a:cs typeface="Times New Roman" pitchFamily="18" charset="0"/>
              </a:rPr>
              <a:t>int</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if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&lt;</a:t>
            </a:r>
            <a:r>
              <a:rPr lang="en-US" altLang="zh-CN" sz="2800" b="0" u="none" dirty="0" smtClean="0">
                <a:solidFill>
                  <a:srgbClr val="CC0000"/>
                </a:solidFill>
                <a:effectLst/>
                <a:latin typeface="Times New Roman" pitchFamily="18" charset="0"/>
                <a:cs typeface="Times New Roman" pitchFamily="18" charset="0"/>
              </a:rPr>
              <a:t>0</a:t>
            </a:r>
            <a:r>
              <a:rPr lang="en-US" altLang="zh-CN" sz="2800" u="none" dirty="0" smtClean="0">
                <a:solidFill>
                  <a:srgbClr val="CC0000"/>
                </a:solidFill>
                <a:effectLst/>
                <a:latin typeface="Times New Roman" pitchFamily="18" charset="0"/>
                <a:cs typeface="Times New Roman" pitchFamily="18" charset="0"/>
              </a:rPr>
              <a:t>) </a:t>
            </a:r>
            <a:r>
              <a:rPr lang="zh-CN" altLang="en-US" sz="2800" u="none" dirty="0" smtClean="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cs typeface="Times New Roman" pitchFamily="18" charset="0"/>
              </a:rPr>
              <a:t>return</a:t>
            </a:r>
            <a:r>
              <a:rPr lang="en-US" altLang="zh-CN" sz="280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ea typeface="楷体_GB2312" pitchFamily="49" charset="-122"/>
                <a:cs typeface="Times New Roman" pitchFamily="18" charset="0"/>
              </a:rPr>
              <a:t>-</a:t>
            </a:r>
            <a:r>
              <a:rPr lang="en-US" altLang="zh-CN" sz="2800" b="0" u="none" dirty="0">
                <a:solidFill>
                  <a:srgbClr val="CC0000"/>
                </a:solidFill>
                <a:effectLst/>
                <a:latin typeface="Times New Roman" pitchFamily="18" charset="0"/>
                <a:ea typeface="楷体_GB2312" pitchFamily="49" charset="-122"/>
                <a:cs typeface="Times New Roman" pitchFamily="18" charset="0"/>
              </a:rPr>
              <a:t>1</a:t>
            </a:r>
            <a:r>
              <a:rPr lang="en-US" altLang="zh-CN" sz="2800" b="1" u="none" dirty="0">
                <a:solidFill>
                  <a:srgbClr val="CC00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zh-CN" sz="2800" b="0" u="none" dirty="0">
                <a:solidFill>
                  <a:srgbClr val="0000FF"/>
                </a:solidFill>
                <a:effectLst/>
                <a:latin typeface="Times New Roman" pitchFamily="18" charset="0"/>
                <a:cs typeface="Times New Roman" pitchFamily="18" charset="0"/>
              </a:rPr>
              <a:t>参数不合理</a:t>
            </a:r>
            <a:endParaRPr lang="zh-CN" altLang="en-US" sz="2800" b="0" u="none" dirty="0">
              <a:solidFill>
                <a:srgbClr val="0000FF"/>
              </a:solidFill>
              <a:effectLst/>
              <a:latin typeface="Times New Roman" pitchFamily="18" charset="0"/>
              <a:cs typeface="Times New Roman" pitchFamily="18" charset="0"/>
            </a:endParaRPr>
          </a:p>
          <a:p>
            <a:r>
              <a:rPr lang="zh-CN" altLang="en-US" sz="2800" b="1"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if</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0</a:t>
            </a:r>
            <a:r>
              <a:rPr lang="en-US" altLang="zh-CN" sz="2800" u="none" dirty="0" smtClean="0">
                <a:solidFill>
                  <a:srgbClr val="CC0000"/>
                </a:solidFill>
                <a:effectLst/>
                <a:latin typeface="Times New Roman" pitchFamily="18" charset="0"/>
                <a:cs typeface="Times New Roman" pitchFamily="18" charset="0"/>
              </a:rPr>
              <a:t>) </a:t>
            </a:r>
            <a:r>
              <a:rPr lang="zh-CN" altLang="en-US" sz="2800" u="none" dirty="0" smtClean="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cs typeface="Times New Roman" pitchFamily="18" charset="0"/>
              </a:rPr>
              <a:t>return</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0</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b="1" u="none" dirty="0">
                <a:solidFill>
                  <a:schemeClr val="hlink"/>
                </a:solidFill>
                <a:effectLst/>
                <a:latin typeface="Times New Roman" pitchFamily="18" charset="0"/>
                <a:cs typeface="Times New Roman" pitchFamily="18" charset="0"/>
              </a:rPr>
              <a:t>     </a:t>
            </a:r>
            <a:r>
              <a:rPr lang="en-US" altLang="zh-CN" sz="2800" b="1" u="none" dirty="0" err="1">
                <a:solidFill>
                  <a:srgbClr val="CC0000"/>
                </a:solidFill>
                <a:effectLst/>
                <a:latin typeface="Times New Roman" pitchFamily="18" charset="0"/>
                <a:cs typeface="Times New Roman" pitchFamily="18" charset="0"/>
              </a:rPr>
              <a:t>int</a:t>
            </a:r>
            <a:r>
              <a:rPr lang="en-US" altLang="zh-CN" sz="2800" b="1"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j</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smtClean="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elem</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0</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link</a:t>
            </a:r>
            <a:r>
              <a:rPr lang="en-US" altLang="zh-CN" sz="2800" b="1" u="none" dirty="0">
                <a:solidFill>
                  <a:srgbClr val="CC0000"/>
                </a:solidFill>
                <a:effectLst/>
                <a:latin typeface="Times New Roman" pitchFamily="18" charset="0"/>
                <a:cs typeface="Times New Roman" pitchFamily="18" charset="0"/>
              </a:rPr>
              <a:t>; </a:t>
            </a:r>
          </a:p>
          <a:p>
            <a:r>
              <a:rPr lang="en-US" altLang="zh-CN" sz="2800" b="1" u="none" dirty="0">
                <a:solidFill>
                  <a:srgbClr val="CC0000"/>
                </a:solidFill>
                <a:effectLst/>
                <a:latin typeface="Times New Roman" pitchFamily="18" charset="0"/>
                <a:cs typeface="Times New Roman" pitchFamily="18" charset="0"/>
              </a:rPr>
              <a:t>     while</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ea typeface="楷体_GB2312" pitchFamily="49" charset="-122"/>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b="1" u="none" dirty="0" smtClean="0">
                <a:solidFill>
                  <a:srgbClr val="CC0000"/>
                </a:solidFill>
                <a:effectLst/>
                <a:latin typeface="Times New Roman" pitchFamily="18" charset="0"/>
                <a:cs typeface="Times New Roman" pitchFamily="18" charset="0"/>
              </a:rPr>
              <a:t>&amp;&amp;</a:t>
            </a:r>
            <a:r>
              <a:rPr lang="en-US" altLang="zh-CN" sz="2800" b="0" u="none" dirty="0" smtClean="0">
                <a:solidFill>
                  <a:srgbClr val="CC0000"/>
                </a:solidFill>
                <a:effectLst/>
                <a:latin typeface="Times New Roman" pitchFamily="18" charset="0"/>
                <a:cs typeface="Times New Roman" pitchFamily="18" charset="0"/>
              </a:rPr>
              <a:t>j</a:t>
            </a:r>
            <a:r>
              <a:rPr lang="en-US" altLang="zh-CN" sz="2800" u="none" dirty="0" smtClean="0">
                <a:solidFill>
                  <a:srgbClr val="CC0000"/>
                </a:solidFill>
                <a:effectLst/>
                <a:latin typeface="Times New Roman" pitchFamily="18" charset="0"/>
                <a:cs typeface="Times New Roman" pitchFamily="18" charset="0"/>
              </a:rPr>
              <a:t>&lt;</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endParaRPr lang="en-US" altLang="zh-CN" sz="2800" b="1" u="none" dirty="0">
              <a:solidFill>
                <a:srgbClr val="CC0000"/>
              </a:solidFill>
              <a:effectLst/>
              <a:latin typeface="Times New Roman" pitchFamily="18" charset="0"/>
              <a:cs typeface="Times New Roman" pitchFamily="18" charset="0"/>
            </a:endParaRPr>
          </a:p>
          <a:p>
            <a:r>
              <a:rPr lang="en-US" altLang="zh-CN" sz="2800" b="1" u="none" dirty="0">
                <a:solidFill>
                  <a:schemeClr val="hlink"/>
                </a:solidFill>
                <a:effectLst/>
                <a:latin typeface="Times New Roman" pitchFamily="18" charset="0"/>
                <a:cs typeface="Times New Roman" pitchFamily="18" charset="0"/>
              </a:rPr>
              <a:t>    </a:t>
            </a:r>
            <a:r>
              <a:rPr lang="en-US" altLang="zh-CN" sz="2800" u="none" dirty="0">
                <a:solidFill>
                  <a:schemeClr val="hlink"/>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chemeClr val="hlink"/>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elem</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link</a:t>
            </a:r>
            <a:r>
              <a:rPr lang="en-US" altLang="zh-CN" sz="2800" b="1"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j</a:t>
            </a:r>
            <a:r>
              <a:rPr lang="en-US" altLang="zh-CN" sz="2800" u="none" dirty="0">
                <a:solidFill>
                  <a:srgbClr val="CC0000"/>
                </a:solidFill>
                <a:effectLst/>
                <a:latin typeface="Times New Roman" pitchFamily="18" charset="0"/>
                <a:cs typeface="Times New Roman" pitchFamily="18" charset="0"/>
              </a:rPr>
              <a:t>++</a:t>
            </a:r>
            <a:r>
              <a:rPr lang="en-US" altLang="zh-CN" sz="2800" b="1" u="none" dirty="0">
                <a:solidFill>
                  <a:srgbClr val="CC0000"/>
                </a:solidFill>
                <a:effectLst/>
                <a:latin typeface="Times New Roman" pitchFamily="18" charset="0"/>
                <a:cs typeface="Times New Roman" pitchFamily="18" charset="0"/>
              </a:rPr>
              <a:t>; }</a:t>
            </a:r>
          </a:p>
          <a:p>
            <a:r>
              <a:rPr lang="en-US" altLang="zh-CN" sz="2800" b="1" u="none" dirty="0">
                <a:solidFill>
                  <a:srgbClr val="000099"/>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循链查找</a:t>
            </a:r>
            <a:r>
              <a:rPr lang="zh-CN" altLang="en-US" sz="2800" b="0" u="none" dirty="0" smtClean="0">
                <a:solidFill>
                  <a:srgbClr val="0000FF"/>
                </a:solidFill>
                <a:effectLst/>
                <a:latin typeface="Times New Roman" pitchFamily="18" charset="0"/>
                <a:cs typeface="Times New Roman" pitchFamily="18" charset="0"/>
              </a:rPr>
              <a:t>第</a:t>
            </a:r>
            <a:r>
              <a:rPr lang="en-US" altLang="zh-CN" sz="2800" u="none" dirty="0" err="1" smtClean="0">
                <a:solidFill>
                  <a:srgbClr val="FF0000"/>
                </a:solidFill>
                <a:effectLst/>
                <a:latin typeface="Times New Roman" pitchFamily="18" charset="0"/>
                <a:cs typeface="Times New Roman" pitchFamily="18" charset="0"/>
              </a:rPr>
              <a:t>i</a:t>
            </a:r>
            <a:r>
              <a:rPr lang="zh-CN" altLang="en-US" sz="2800" b="0" u="none" dirty="0" smtClean="0">
                <a:solidFill>
                  <a:srgbClr val="0000FF"/>
                </a:solidFill>
                <a:effectLst/>
                <a:latin typeface="Times New Roman" pitchFamily="18" charset="0"/>
                <a:cs typeface="Times New Roman" pitchFamily="18" charset="0"/>
              </a:rPr>
              <a:t>号</a:t>
            </a:r>
            <a:r>
              <a:rPr lang="zh-CN" altLang="en-US" sz="2800" b="0" u="none" dirty="0">
                <a:solidFill>
                  <a:srgbClr val="0000FF"/>
                </a:solidFill>
                <a:effectLst/>
                <a:latin typeface="Times New Roman" pitchFamily="18" charset="0"/>
                <a:cs typeface="Times New Roman" pitchFamily="18" charset="0"/>
              </a:rPr>
              <a:t>结点</a:t>
            </a:r>
          </a:p>
          <a:p>
            <a:r>
              <a:rPr lang="zh-CN" altLang="en-US" sz="2800" b="1"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return</a:t>
            </a:r>
            <a:r>
              <a:rPr lang="en-US" altLang="zh-CN" sz="2800"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p</a:t>
            </a:r>
            <a:r>
              <a:rPr lang="en-US" altLang="zh-CN" sz="2800" b="1" u="none" dirty="0">
                <a:solidFill>
                  <a:srgbClr val="CC0000"/>
                </a:solidFill>
                <a:effectLst/>
                <a:latin typeface="Times New Roman" pitchFamily="18" charset="0"/>
                <a:cs typeface="Times New Roman" pitchFamily="18" charset="0"/>
              </a:rPr>
              <a:t>;           </a:t>
            </a:r>
            <a:endParaRPr lang="en-US" altLang="zh-CN" sz="2800" u="none" dirty="0">
              <a:solidFill>
                <a:srgbClr val="CC0000"/>
              </a:solidFill>
              <a:effectLst/>
              <a:latin typeface="Times New Roman" pitchFamily="18" charset="0"/>
              <a:cs typeface="Times New Roman" pitchFamily="18" charset="0"/>
            </a:endParaRPr>
          </a:p>
          <a:p>
            <a:r>
              <a:rPr lang="en-US" altLang="zh-CN" sz="2800" b="1" u="none" dirty="0">
                <a:solidFill>
                  <a:srgbClr val="CC00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203</a:t>
            </a:fld>
            <a:endParaRPr lang="en-US" altLang="zh-CN"/>
          </a:p>
        </p:txBody>
      </p:sp>
      <p:sp>
        <p:nvSpPr>
          <p:cNvPr id="3" name="Rectangle 4"/>
          <p:cNvSpPr>
            <a:spLocks noChangeArrowheads="1"/>
          </p:cNvSpPr>
          <p:nvPr/>
        </p:nvSpPr>
        <p:spPr bwMode="auto">
          <a:xfrm>
            <a:off x="755576" y="476672"/>
            <a:ext cx="6478588" cy="609600"/>
          </a:xfrm>
          <a:prstGeom prst="rect">
            <a:avLst/>
          </a:prstGeom>
          <a:noFill/>
          <a:ln w="9525">
            <a:noFill/>
            <a:miter lim="800000"/>
            <a:headEnd/>
            <a:tailEnd/>
          </a:ln>
          <a:effectLst/>
        </p:spPr>
        <p:txBody>
          <a:bodyPr anchor="ctr"/>
          <a:lstStyle/>
          <a:p>
            <a:pPr algn="ctr"/>
            <a:r>
              <a:rPr lang="zh-CN" altLang="en-US" sz="3200" b="1" u="none" dirty="0">
                <a:solidFill>
                  <a:srgbClr val="000099"/>
                </a:solidFill>
                <a:latin typeface="Times New Roman" pitchFamily="18" charset="0"/>
                <a:ea typeface="仿宋_GB2312" pitchFamily="49" charset="-122"/>
                <a:cs typeface="Times New Roman" pitchFamily="18" charset="0"/>
              </a:rPr>
              <a:t>在静态链表的表尾追加一个新结点</a:t>
            </a:r>
            <a:endParaRPr lang="zh-CN" altLang="en-US" sz="3200" u="none" dirty="0">
              <a:solidFill>
                <a:srgbClr val="000099"/>
              </a:solidFill>
              <a:latin typeface="Times New Roman" pitchFamily="18" charset="0"/>
              <a:cs typeface="Times New Roman" pitchFamily="18" charset="0"/>
            </a:endParaRPr>
          </a:p>
        </p:txBody>
      </p:sp>
      <p:sp>
        <p:nvSpPr>
          <p:cNvPr id="4" name="Text Box 5"/>
          <p:cNvSpPr txBox="1">
            <a:spLocks noChangeArrowheads="1"/>
          </p:cNvSpPr>
          <p:nvPr/>
        </p:nvSpPr>
        <p:spPr bwMode="auto">
          <a:xfrm>
            <a:off x="827584" y="1052736"/>
            <a:ext cx="6790642" cy="5345053"/>
          </a:xfrm>
          <a:prstGeom prst="rect">
            <a:avLst/>
          </a:prstGeom>
          <a:noFill/>
          <a:ln w="9525">
            <a:noFill/>
            <a:miter lim="800000"/>
            <a:headEnd/>
            <a:tailEnd/>
          </a:ln>
          <a:effectLst/>
        </p:spPr>
        <p:txBody>
          <a:bodyPr wrap="none">
            <a:spAutoFit/>
          </a:bodyPr>
          <a:lstStyle/>
          <a:p>
            <a:pPr>
              <a:spcBef>
                <a:spcPts val="400"/>
              </a:spcBef>
            </a:pPr>
            <a:r>
              <a:rPr lang="en-US" altLang="zh-CN" sz="2800" b="1" u="none" dirty="0">
                <a:solidFill>
                  <a:srgbClr val="CC0000"/>
                </a:solidFill>
                <a:effectLst/>
                <a:latin typeface="Times New Roman" pitchFamily="18" charset="0"/>
                <a:ea typeface="仿宋_GB2312" pitchFamily="49" charset="-122"/>
                <a:cs typeface="Times New Roman" pitchFamily="18" charset="0"/>
              </a:rPr>
              <a:t>template &lt;class Type&gt;</a:t>
            </a:r>
            <a:r>
              <a:rPr lang="en-US" altLang="zh-CN" sz="2800" b="1" u="none" dirty="0">
                <a:solidFill>
                  <a:schemeClr val="tx2"/>
                </a:solidFill>
                <a:effectLst/>
                <a:latin typeface="Times New Roman" pitchFamily="18" charset="0"/>
                <a:ea typeface="仿宋_GB2312" pitchFamily="49" charset="-122"/>
                <a:cs typeface="Times New Roman" pitchFamily="18" charset="0"/>
              </a:rPr>
              <a:t> </a:t>
            </a:r>
          </a:p>
          <a:p>
            <a:pPr>
              <a:spcBef>
                <a:spcPts val="400"/>
              </a:spcBef>
            </a:pPr>
            <a:r>
              <a:rPr lang="en-US" altLang="zh-CN" sz="2800" b="1" u="none" dirty="0" err="1">
                <a:solidFill>
                  <a:srgbClr val="CC0000"/>
                </a:solidFill>
                <a:effectLst/>
                <a:latin typeface="Times New Roman" pitchFamily="18" charset="0"/>
                <a:cs typeface="Times New Roman" pitchFamily="18" charset="0"/>
              </a:rPr>
              <a:t>bool</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StaticList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Append</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smtClean="0">
                <a:solidFill>
                  <a:srgbClr val="CC0000"/>
                </a:solidFill>
                <a:effectLst/>
                <a:latin typeface="Times New Roman" pitchFamily="18" charset="0"/>
                <a:cs typeface="Times New Roman" pitchFamily="18" charset="0"/>
              </a:rPr>
              <a:t>Type</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x</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pPr>
              <a:spcBef>
                <a:spcPts val="400"/>
              </a:spcBef>
            </a:pP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if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avil</a:t>
            </a:r>
            <a:r>
              <a:rPr lang="en-US" altLang="zh-CN" sz="2800" u="none" dirty="0" smtClean="0">
                <a:solidFill>
                  <a:srgbClr val="CC0000"/>
                </a:solidFill>
                <a:effectLst/>
                <a:latin typeface="Times New Roman" pitchFamily="18" charset="0"/>
                <a:cs typeface="Times New Roman" pitchFamily="18" charset="0"/>
              </a:rPr>
              <a: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u="none" dirty="0" smtClean="0">
                <a:solidFill>
                  <a:srgbClr val="CC0000"/>
                </a:solidFill>
                <a:effectLst/>
                <a:latin typeface="Times New Roman" pitchFamily="18" charset="0"/>
                <a:cs typeface="Times New Roman" pitchFamily="18" charset="0"/>
              </a:rPr>
              <a:t>) </a:t>
            </a:r>
            <a:r>
              <a:rPr lang="zh-CN" altLang="en-US" sz="2800" u="none" dirty="0" smtClean="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cs typeface="Times New Roman" pitchFamily="18" charset="0"/>
              </a:rPr>
              <a:t>return</a:t>
            </a:r>
            <a:r>
              <a:rPr lang="en-US" altLang="zh-CN" sz="280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false</a:t>
            </a:r>
            <a:r>
              <a:rPr lang="en-US" altLang="zh-CN" sz="2800" b="1" u="none" dirty="0">
                <a:solidFill>
                  <a:srgbClr val="CC00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zh-CN" sz="2800" b="0" u="none" dirty="0">
                <a:solidFill>
                  <a:srgbClr val="0000FF"/>
                </a:solidFill>
                <a:effectLst/>
                <a:latin typeface="Times New Roman" pitchFamily="18" charset="0"/>
                <a:cs typeface="Times New Roman" pitchFamily="18" charset="0"/>
              </a:rPr>
              <a:t>追加失败</a:t>
            </a:r>
            <a:endParaRPr lang="zh-CN" altLang="en-US" sz="2800" b="0" u="none" dirty="0">
              <a:solidFill>
                <a:srgbClr val="0000FF"/>
              </a:solidFill>
              <a:effectLst/>
              <a:latin typeface="Times New Roman" pitchFamily="18" charset="0"/>
              <a:cs typeface="Times New Roman" pitchFamily="18" charset="0"/>
            </a:endParaRPr>
          </a:p>
          <a:p>
            <a:pPr>
              <a:spcBef>
                <a:spcPts val="400"/>
              </a:spcBef>
            </a:pPr>
            <a:r>
              <a:rPr lang="zh-CN" altLang="en-US" sz="2800" b="1" u="none" dirty="0">
                <a:solidFill>
                  <a:schemeClr val="hlink"/>
                </a:solidFill>
                <a:effectLst/>
                <a:latin typeface="Times New Roman" pitchFamily="18" charset="0"/>
                <a:cs typeface="Times New Roman" pitchFamily="18" charset="0"/>
              </a:rPr>
              <a:t>     </a:t>
            </a:r>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q</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avil</a:t>
            </a:r>
            <a:r>
              <a:rPr lang="en-US" altLang="zh-CN" sz="2800" b="1" u="none" dirty="0">
                <a:solidFill>
                  <a:srgbClr val="CC00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分配结点</a:t>
            </a:r>
          </a:p>
          <a:p>
            <a:pPr>
              <a:spcBef>
                <a:spcPts val="400"/>
              </a:spcBef>
            </a:pPr>
            <a:r>
              <a:rPr lang="zh-CN" altLang="en-US" sz="2800" u="none" dirty="0">
                <a:solidFill>
                  <a:schemeClr val="hlink"/>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avil</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elem</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avil</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link</a:t>
            </a:r>
            <a:r>
              <a:rPr lang="en-US" altLang="zh-CN" sz="2800" b="1" u="none" dirty="0">
                <a:solidFill>
                  <a:srgbClr val="CC0000"/>
                </a:solidFill>
                <a:effectLst/>
                <a:latin typeface="Times New Roman" pitchFamily="18" charset="0"/>
                <a:cs typeface="Times New Roman" pitchFamily="18" charset="0"/>
              </a:rPr>
              <a:t>;      </a:t>
            </a:r>
            <a:endParaRPr lang="en-US" altLang="zh-CN" sz="2800" u="none" dirty="0">
              <a:solidFill>
                <a:srgbClr val="CC0000"/>
              </a:solidFill>
              <a:effectLst/>
              <a:latin typeface="Times New Roman" pitchFamily="18" charset="0"/>
              <a:cs typeface="Times New Roman" pitchFamily="18" charset="0"/>
            </a:endParaRPr>
          </a:p>
          <a:p>
            <a:pPr>
              <a:spcBef>
                <a:spcPts val="400"/>
              </a:spcBef>
            </a:pP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elem</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q</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data</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x</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elem</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q</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link</a:t>
            </a:r>
            <a:r>
              <a:rPr lang="en-US" altLang="zh-CN" sz="2800" u="none" dirty="0" smtClean="0">
                <a:solidFill>
                  <a:srgbClr val="CC0000"/>
                </a:solidFill>
                <a:effectLst/>
                <a:latin typeface="Times New Roman" pitchFamily="18" charset="0"/>
                <a:cs typeface="Times New Roman" pitchFamily="18" charset="0"/>
              </a:rPr>
              <a: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1</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pPr>
              <a:spcBef>
                <a:spcPts val="400"/>
              </a:spcBef>
            </a:pPr>
            <a:r>
              <a:rPr lang="en-US" altLang="zh-CN" sz="2800" u="none" dirty="0">
                <a:solidFill>
                  <a:srgbClr val="CC0000"/>
                </a:solidFill>
                <a:effectLst/>
                <a:latin typeface="Times New Roman" pitchFamily="18" charset="0"/>
                <a:cs typeface="Times New Roman" pitchFamily="18" charset="0"/>
              </a:rPr>
              <a:t>     </a:t>
            </a:r>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0</a:t>
            </a:r>
            <a:r>
              <a:rPr lang="en-US" altLang="zh-CN" sz="2800" b="1" u="none" dirty="0">
                <a:solidFill>
                  <a:srgbClr val="CC00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查找表尾</a:t>
            </a:r>
          </a:p>
          <a:p>
            <a:pPr>
              <a:spcBef>
                <a:spcPts val="400"/>
              </a:spcBef>
            </a:pPr>
            <a:r>
              <a:rPr lang="zh-CN" altLang="en-US" sz="2800" u="none" dirty="0">
                <a:solidFill>
                  <a:schemeClr val="hlink"/>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while</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elem</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p</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link</a:t>
            </a:r>
            <a:r>
              <a:rPr lang="en-US" altLang="zh-CN" sz="2800" u="none" dirty="0" smtClean="0">
                <a:solidFill>
                  <a:srgbClr val="CC0000"/>
                </a:solidFill>
                <a:effectLst/>
                <a:latin typeface="Times New Roman" pitchFamily="18" charset="0"/>
                <a:cs typeface="Times New Roman" pitchFamily="18" charset="0"/>
              </a:rPr>
              <a: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1</a:t>
            </a:r>
            <a:r>
              <a:rPr lang="en-US" altLang="zh-CN" sz="2800" u="none" dirty="0">
                <a:solidFill>
                  <a:srgbClr val="CC0000"/>
                </a:solidFill>
                <a:effectLst/>
                <a:latin typeface="Times New Roman" pitchFamily="18" charset="0"/>
                <a:cs typeface="Times New Roman" pitchFamily="18" charset="0"/>
              </a:rPr>
              <a:t>) </a:t>
            </a:r>
            <a:r>
              <a:rPr lang="zh-CN" altLang="en-US" sz="2800" u="none" dirty="0" smtClean="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elem</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link</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pPr>
              <a:spcBef>
                <a:spcPts val="400"/>
              </a:spcBef>
            </a:pP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elem</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p</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q</a:t>
            </a:r>
            <a:r>
              <a:rPr lang="en-US" altLang="zh-CN" sz="2800" b="1" u="none" dirty="0">
                <a:solidFill>
                  <a:srgbClr val="CC00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追加</a:t>
            </a:r>
          </a:p>
          <a:p>
            <a:pPr>
              <a:spcBef>
                <a:spcPts val="400"/>
              </a:spcBef>
            </a:pPr>
            <a:r>
              <a:rPr lang="zh-CN" altLang="en-US" sz="2800" b="1"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return </a:t>
            </a:r>
            <a:r>
              <a:rPr lang="en-US" altLang="zh-CN" sz="2800" u="none" dirty="0">
                <a:solidFill>
                  <a:srgbClr val="CC0000"/>
                </a:solidFill>
                <a:effectLst/>
                <a:latin typeface="Times New Roman" pitchFamily="18" charset="0"/>
                <a:cs typeface="Times New Roman" pitchFamily="18" charset="0"/>
              </a:rPr>
              <a:t>true</a:t>
            </a:r>
            <a:r>
              <a:rPr lang="en-US" altLang="zh-CN" sz="2800" b="1" u="none" dirty="0">
                <a:solidFill>
                  <a:srgbClr val="CC0000"/>
                </a:solidFill>
                <a:effectLst/>
                <a:latin typeface="Times New Roman" pitchFamily="18" charset="0"/>
                <a:cs typeface="Times New Roman" pitchFamily="18" charset="0"/>
              </a:rPr>
              <a:t>;</a:t>
            </a:r>
          </a:p>
          <a:p>
            <a:pPr>
              <a:spcBef>
                <a:spcPts val="400"/>
              </a:spcBef>
            </a:pPr>
            <a:r>
              <a:rPr lang="en-US" altLang="zh-CN" sz="2800" b="1" u="none" dirty="0">
                <a:solidFill>
                  <a:srgbClr val="CC00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p>
        </p:txBody>
      </p:sp>
    </p:spTree>
  </p:cSld>
  <p:clrMapOvr>
    <a:masterClrMapping/>
  </p:clrMapOvr>
  <p:transition>
    <p:split/>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204</a:t>
            </a:fld>
            <a:endParaRPr lang="en-US" altLang="zh-CN"/>
          </a:p>
        </p:txBody>
      </p:sp>
      <p:sp>
        <p:nvSpPr>
          <p:cNvPr id="3" name="Rectangle 4"/>
          <p:cNvSpPr>
            <a:spLocks noChangeArrowheads="1"/>
          </p:cNvSpPr>
          <p:nvPr/>
        </p:nvSpPr>
        <p:spPr bwMode="auto">
          <a:xfrm>
            <a:off x="611560" y="516434"/>
            <a:ext cx="6694487" cy="609600"/>
          </a:xfrm>
          <a:prstGeom prst="rect">
            <a:avLst/>
          </a:prstGeom>
          <a:noFill/>
          <a:ln w="9525">
            <a:noFill/>
            <a:miter lim="800000"/>
            <a:headEnd/>
            <a:tailEnd/>
          </a:ln>
          <a:effectLst/>
        </p:spPr>
        <p:txBody>
          <a:bodyPr anchor="ctr"/>
          <a:lstStyle/>
          <a:p>
            <a:pPr algn="ctr"/>
            <a:r>
              <a:rPr lang="zh-CN" altLang="en-US" sz="3200" b="1" u="none" dirty="0">
                <a:solidFill>
                  <a:srgbClr val="000099"/>
                </a:solidFill>
                <a:latin typeface="Times New Roman" pitchFamily="18" charset="0"/>
                <a:ea typeface="仿宋_GB2312" pitchFamily="49" charset="-122"/>
                <a:cs typeface="Times New Roman" pitchFamily="18" charset="0"/>
              </a:rPr>
              <a:t>在静态链表</a:t>
            </a:r>
            <a:r>
              <a:rPr lang="zh-CN" altLang="en-US" sz="3200" b="1" u="none" dirty="0" smtClean="0">
                <a:solidFill>
                  <a:srgbClr val="000099"/>
                </a:solidFill>
                <a:latin typeface="Times New Roman" pitchFamily="18" charset="0"/>
                <a:ea typeface="仿宋_GB2312" pitchFamily="49" charset="-122"/>
                <a:cs typeface="Times New Roman" pitchFamily="18" charset="0"/>
              </a:rPr>
              <a:t>第</a:t>
            </a:r>
            <a:r>
              <a:rPr lang="en-US" altLang="zh-CN" sz="3200" b="1" u="none" dirty="0" err="1" smtClean="0">
                <a:solidFill>
                  <a:srgbClr val="FF0000"/>
                </a:solidFill>
                <a:latin typeface="Times New Roman" pitchFamily="18" charset="0"/>
                <a:ea typeface="仿宋_GB2312" pitchFamily="49" charset="-122"/>
                <a:cs typeface="Times New Roman" pitchFamily="18" charset="0"/>
              </a:rPr>
              <a:t>i</a:t>
            </a:r>
            <a:r>
              <a:rPr lang="zh-CN" altLang="en-US" sz="3200" b="1" u="none" dirty="0" smtClean="0">
                <a:solidFill>
                  <a:srgbClr val="000099"/>
                </a:solidFill>
                <a:latin typeface="Times New Roman" pitchFamily="18" charset="0"/>
                <a:ea typeface="仿宋_GB2312" pitchFamily="49" charset="-122"/>
                <a:cs typeface="Times New Roman" pitchFamily="18" charset="0"/>
              </a:rPr>
              <a:t>个</a:t>
            </a:r>
            <a:r>
              <a:rPr lang="zh-CN" altLang="en-US" sz="3200" b="1" u="none" dirty="0">
                <a:solidFill>
                  <a:srgbClr val="000099"/>
                </a:solidFill>
                <a:latin typeface="Times New Roman" pitchFamily="18" charset="0"/>
                <a:ea typeface="仿宋_GB2312" pitchFamily="49" charset="-122"/>
                <a:cs typeface="Times New Roman" pitchFamily="18" charset="0"/>
              </a:rPr>
              <a:t>结点处插入新结点</a:t>
            </a:r>
            <a:endParaRPr lang="zh-CN" altLang="en-US" sz="3200" u="none" dirty="0">
              <a:solidFill>
                <a:srgbClr val="000099"/>
              </a:solidFill>
              <a:latin typeface="Times New Roman" pitchFamily="18" charset="0"/>
              <a:cs typeface="Times New Roman" pitchFamily="18" charset="0"/>
            </a:endParaRPr>
          </a:p>
        </p:txBody>
      </p:sp>
      <p:sp>
        <p:nvSpPr>
          <p:cNvPr id="4" name="Text Box 5"/>
          <p:cNvSpPr txBox="1">
            <a:spLocks noChangeArrowheads="1"/>
          </p:cNvSpPr>
          <p:nvPr/>
        </p:nvSpPr>
        <p:spPr bwMode="auto">
          <a:xfrm>
            <a:off x="684585" y="1164134"/>
            <a:ext cx="7248587" cy="5345053"/>
          </a:xfrm>
          <a:prstGeom prst="rect">
            <a:avLst/>
          </a:prstGeom>
          <a:noFill/>
          <a:ln w="9525">
            <a:noFill/>
            <a:miter lim="800000"/>
            <a:headEnd/>
            <a:tailEnd/>
          </a:ln>
          <a:effectLst/>
        </p:spPr>
        <p:txBody>
          <a:bodyPr wrap="none">
            <a:spAutoFit/>
          </a:bodyPr>
          <a:lstStyle/>
          <a:p>
            <a:pPr>
              <a:spcBef>
                <a:spcPts val="400"/>
              </a:spcBef>
            </a:pPr>
            <a:r>
              <a:rPr lang="en-US" altLang="zh-CN" sz="2800" b="1" u="none" dirty="0">
                <a:solidFill>
                  <a:srgbClr val="CC0000"/>
                </a:solidFill>
                <a:effectLst/>
                <a:latin typeface="Times New Roman" pitchFamily="18" charset="0"/>
                <a:ea typeface="仿宋_GB2312" pitchFamily="49" charset="-122"/>
                <a:cs typeface="Times New Roman" pitchFamily="18" charset="0"/>
              </a:rPr>
              <a:t>template &lt;class Type&gt;</a:t>
            </a:r>
            <a:r>
              <a:rPr lang="en-US" altLang="zh-CN" sz="2800" b="1" u="none" dirty="0">
                <a:solidFill>
                  <a:schemeClr val="tx2"/>
                </a:solidFill>
                <a:effectLst/>
                <a:latin typeface="Times New Roman" pitchFamily="18" charset="0"/>
                <a:ea typeface="仿宋_GB2312" pitchFamily="49" charset="-122"/>
                <a:cs typeface="Times New Roman" pitchFamily="18" charset="0"/>
              </a:rPr>
              <a:t> </a:t>
            </a:r>
          </a:p>
          <a:p>
            <a:pPr>
              <a:spcBef>
                <a:spcPts val="400"/>
              </a:spcBef>
            </a:pPr>
            <a:r>
              <a:rPr lang="en-US" altLang="zh-CN" sz="2800" b="1" u="none" dirty="0" err="1">
                <a:solidFill>
                  <a:srgbClr val="CC0000"/>
                </a:solidFill>
                <a:effectLst/>
                <a:latin typeface="Times New Roman" pitchFamily="18" charset="0"/>
                <a:cs typeface="Times New Roman" pitchFamily="18" charset="0"/>
              </a:rPr>
              <a:t>bool</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StaticList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Insert</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err="1" smtClean="0">
                <a:solidFill>
                  <a:srgbClr val="CC0000"/>
                </a:solidFill>
                <a:effectLst/>
                <a:latin typeface="Times New Roman" pitchFamily="18" charset="0"/>
                <a:cs typeface="Times New Roman" pitchFamily="18" charset="0"/>
              </a:rPr>
              <a:t>int</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i</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Type</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x</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pPr>
              <a:spcBef>
                <a:spcPts val="400"/>
              </a:spcBef>
            </a:pPr>
            <a:r>
              <a:rPr lang="en-US" altLang="zh-CN" sz="2800" u="none" dirty="0">
                <a:solidFill>
                  <a:srgbClr val="CC0000"/>
                </a:solidFill>
                <a:effectLst/>
                <a:latin typeface="Times New Roman" pitchFamily="18" charset="0"/>
                <a:cs typeface="Times New Roman" pitchFamily="18" charset="0"/>
              </a:rPr>
              <a:t>     </a:t>
            </a:r>
            <a:r>
              <a:rPr lang="en-US" altLang="zh-CN" sz="2800" b="1" u="none" dirty="0" err="1">
                <a:solidFill>
                  <a:srgbClr val="CC0000"/>
                </a:solidFill>
                <a:effectLst/>
                <a:latin typeface="Times New Roman" pitchFamily="18" charset="0"/>
                <a:cs typeface="Times New Roman" pitchFamily="18" charset="0"/>
              </a:rPr>
              <a:t>int</a:t>
            </a:r>
            <a:r>
              <a:rPr lang="en-US" altLang="zh-CN" sz="2800" b="1"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Locate</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smtClean="0">
                <a:solidFill>
                  <a:srgbClr val="CC0000"/>
                </a:solidFill>
                <a:effectLst/>
                <a:latin typeface="Times New Roman" pitchFamily="18" charset="0"/>
                <a:cs typeface="Times New Roman" pitchFamily="18" charset="0"/>
              </a:rPr>
              <a:t>; </a:t>
            </a:r>
            <a:endParaRPr lang="en-US" altLang="zh-CN" sz="2800" b="1" u="none" dirty="0">
              <a:solidFill>
                <a:srgbClr val="CC0000"/>
              </a:solidFill>
              <a:effectLst/>
              <a:latin typeface="Times New Roman" pitchFamily="18" charset="0"/>
              <a:cs typeface="Times New Roman" pitchFamily="18" charset="0"/>
            </a:endParaRPr>
          </a:p>
          <a:p>
            <a:pPr>
              <a:spcBef>
                <a:spcPts val="400"/>
              </a:spcBef>
            </a:pPr>
            <a:r>
              <a:rPr lang="en-US" altLang="zh-CN" sz="2800" b="1" u="none" dirty="0">
                <a:solidFill>
                  <a:srgbClr val="CC0000"/>
                </a:solidFill>
                <a:effectLst/>
                <a:latin typeface="Times New Roman" pitchFamily="18" charset="0"/>
                <a:cs typeface="Times New Roman" pitchFamily="18" charset="0"/>
              </a:rPr>
              <a:t>     if</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smtClean="0">
                <a:solidFill>
                  <a:srgbClr val="CC0000"/>
                </a:solidFill>
                <a:effectLst/>
                <a:latin typeface="Times New Roman" pitchFamily="18" charset="0"/>
                <a:cs typeface="Times New Roman" pitchFamily="18" charset="0"/>
              </a:rPr>
              <a:t>p</a:t>
            </a:r>
            <a:r>
              <a:rPr lang="en-US" altLang="zh-CN" sz="2800" u="none" smtClean="0">
                <a:solidFill>
                  <a:srgbClr val="CC0000"/>
                </a:solidFill>
                <a:effectLst/>
                <a:latin typeface="Times New Roman" pitchFamily="18" charset="0"/>
                <a:cs typeface="Times New Roman" pitchFamily="18" charset="0"/>
              </a:rPr>
              <a:t>==</a:t>
            </a:r>
            <a:r>
              <a:rPr lang="en-US" altLang="zh-CN" sz="2800" u="none" smtClean="0">
                <a:solidFill>
                  <a:srgbClr val="CC0000"/>
                </a:solidFill>
                <a:effectLst/>
                <a:latin typeface="Times New Roman" pitchFamily="18" charset="0"/>
                <a:ea typeface="楷体_GB2312" pitchFamily="49" charset="-122"/>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u="none" dirty="0" smtClean="0">
                <a:solidFill>
                  <a:srgbClr val="CC0000"/>
                </a:solidFill>
                <a:effectLst/>
                <a:latin typeface="Times New Roman" pitchFamily="18" charset="0"/>
                <a:cs typeface="Times New Roman" pitchFamily="18" charset="0"/>
              </a:rPr>
              <a:t>) </a:t>
            </a:r>
            <a:r>
              <a:rPr lang="zh-CN" altLang="en-US" sz="2800" u="none" dirty="0" smtClean="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cs typeface="Times New Roman" pitchFamily="18" charset="0"/>
              </a:rPr>
              <a:t>return</a:t>
            </a:r>
            <a:r>
              <a:rPr lang="en-US" altLang="zh-CN" sz="280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false</a:t>
            </a:r>
            <a:r>
              <a:rPr lang="en-US" altLang="zh-CN" sz="2800" b="1" u="none" dirty="0">
                <a:solidFill>
                  <a:srgbClr val="CC00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找不到结点</a:t>
            </a:r>
          </a:p>
          <a:p>
            <a:pPr>
              <a:spcBef>
                <a:spcPts val="400"/>
              </a:spcBef>
            </a:pPr>
            <a:r>
              <a:rPr lang="zh-CN" altLang="en-US" sz="2800" u="none" dirty="0">
                <a:solidFill>
                  <a:schemeClr val="hlink"/>
                </a:solidFill>
                <a:effectLst/>
                <a:latin typeface="Times New Roman" pitchFamily="18" charset="0"/>
                <a:cs typeface="Times New Roman" pitchFamily="18" charset="0"/>
              </a:rPr>
              <a:t>     </a:t>
            </a:r>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q</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avil</a:t>
            </a:r>
            <a:r>
              <a:rPr lang="en-US" altLang="zh-CN" sz="2800" b="1" u="none" dirty="0">
                <a:solidFill>
                  <a:srgbClr val="CC00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分配结点</a:t>
            </a:r>
          </a:p>
          <a:p>
            <a:pPr>
              <a:spcBef>
                <a:spcPts val="400"/>
              </a:spcBef>
            </a:pPr>
            <a:r>
              <a:rPr lang="zh-CN" altLang="en-US" sz="2800" u="none" dirty="0">
                <a:solidFill>
                  <a:schemeClr val="hlink"/>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avil</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elem</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avil</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link</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pPr>
              <a:spcBef>
                <a:spcPts val="400"/>
              </a:spcBef>
            </a:pP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elem</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q</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data</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x</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pPr>
              <a:spcBef>
                <a:spcPts val="400"/>
              </a:spcBef>
            </a:pP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elem</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q</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elem</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link</a:t>
            </a:r>
            <a:r>
              <a:rPr lang="en-US" altLang="zh-CN" sz="2800" b="1" u="none" dirty="0">
                <a:solidFill>
                  <a:srgbClr val="CC00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zh-CN" sz="2800" b="0" u="none" dirty="0">
                <a:solidFill>
                  <a:srgbClr val="0000FF"/>
                </a:solidFill>
                <a:effectLst/>
                <a:latin typeface="Times New Roman" pitchFamily="18" charset="0"/>
                <a:cs typeface="Times New Roman" pitchFamily="18" charset="0"/>
              </a:rPr>
              <a:t>链入</a:t>
            </a:r>
            <a:endParaRPr lang="zh-CN" altLang="en-US" sz="2800" b="0" u="none" dirty="0">
              <a:solidFill>
                <a:srgbClr val="0000FF"/>
              </a:solidFill>
              <a:effectLst/>
              <a:latin typeface="Times New Roman" pitchFamily="18" charset="0"/>
              <a:cs typeface="Times New Roman" pitchFamily="18" charset="0"/>
            </a:endParaRPr>
          </a:p>
          <a:p>
            <a:pPr>
              <a:spcBef>
                <a:spcPts val="400"/>
              </a:spcBef>
            </a:pPr>
            <a:r>
              <a:rPr lang="zh-CN" altLang="en-US"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elem</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p</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q</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chemeClr val="hlink"/>
              </a:solidFill>
              <a:effectLst/>
              <a:latin typeface="Times New Roman" pitchFamily="18" charset="0"/>
              <a:cs typeface="Times New Roman" pitchFamily="18" charset="0"/>
            </a:endParaRPr>
          </a:p>
          <a:p>
            <a:pPr>
              <a:spcBef>
                <a:spcPts val="400"/>
              </a:spcBef>
            </a:pPr>
            <a:r>
              <a:rPr lang="en-US" altLang="zh-CN" sz="2800" b="1" u="none" dirty="0">
                <a:solidFill>
                  <a:schemeClr val="hlink"/>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return </a:t>
            </a:r>
            <a:r>
              <a:rPr lang="en-US" altLang="zh-CN" sz="2800" u="none" dirty="0">
                <a:solidFill>
                  <a:srgbClr val="CC0000"/>
                </a:solidFill>
                <a:effectLst/>
                <a:latin typeface="Times New Roman" pitchFamily="18" charset="0"/>
                <a:cs typeface="Times New Roman" pitchFamily="18" charset="0"/>
              </a:rPr>
              <a:t>true</a:t>
            </a:r>
            <a:r>
              <a:rPr lang="en-US" altLang="zh-CN" sz="2800" b="1" u="none" dirty="0">
                <a:solidFill>
                  <a:srgbClr val="CC0000"/>
                </a:solidFill>
                <a:effectLst/>
                <a:latin typeface="Times New Roman" pitchFamily="18" charset="0"/>
                <a:cs typeface="Times New Roman" pitchFamily="18" charset="0"/>
              </a:rPr>
              <a:t>;</a:t>
            </a:r>
          </a:p>
          <a:p>
            <a:pPr>
              <a:spcBef>
                <a:spcPts val="400"/>
              </a:spcBef>
            </a:pPr>
            <a:r>
              <a:rPr lang="en-US" altLang="zh-CN" sz="2800" b="1" u="none" dirty="0">
                <a:solidFill>
                  <a:srgbClr val="CC00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205</a:t>
            </a:fld>
            <a:endParaRPr lang="en-US" altLang="zh-CN"/>
          </a:p>
        </p:txBody>
      </p:sp>
      <p:sp>
        <p:nvSpPr>
          <p:cNvPr id="3" name="Rectangle 4"/>
          <p:cNvSpPr>
            <a:spLocks noChangeArrowheads="1"/>
          </p:cNvSpPr>
          <p:nvPr/>
        </p:nvSpPr>
        <p:spPr bwMode="auto">
          <a:xfrm>
            <a:off x="539552" y="620688"/>
            <a:ext cx="5686425" cy="609600"/>
          </a:xfrm>
          <a:prstGeom prst="rect">
            <a:avLst/>
          </a:prstGeom>
          <a:noFill/>
          <a:ln w="9525">
            <a:noFill/>
            <a:miter lim="800000"/>
            <a:headEnd/>
            <a:tailEnd/>
          </a:ln>
          <a:effectLst/>
        </p:spPr>
        <p:txBody>
          <a:bodyPr anchor="ctr"/>
          <a:lstStyle/>
          <a:p>
            <a:pPr algn="ctr"/>
            <a:r>
              <a:rPr lang="zh-CN" altLang="en-US" sz="3200" b="1" u="none" dirty="0">
                <a:solidFill>
                  <a:srgbClr val="000099"/>
                </a:solidFill>
                <a:latin typeface="Times New Roman" pitchFamily="18" charset="0"/>
                <a:ea typeface="仿宋_GB2312" pitchFamily="49" charset="-122"/>
                <a:cs typeface="Times New Roman" pitchFamily="18" charset="0"/>
              </a:rPr>
              <a:t>在静态链表中释放</a:t>
            </a:r>
            <a:r>
              <a:rPr lang="zh-CN" altLang="en-US" sz="3200" b="1" u="none" dirty="0" smtClean="0">
                <a:solidFill>
                  <a:srgbClr val="000099"/>
                </a:solidFill>
                <a:latin typeface="Times New Roman" pitchFamily="18" charset="0"/>
                <a:ea typeface="仿宋_GB2312" pitchFamily="49" charset="-122"/>
                <a:cs typeface="Times New Roman" pitchFamily="18" charset="0"/>
              </a:rPr>
              <a:t>第</a:t>
            </a:r>
            <a:r>
              <a:rPr lang="en-US" altLang="zh-CN" sz="3200" b="1" u="none" dirty="0" err="1" smtClean="0">
                <a:solidFill>
                  <a:srgbClr val="FF0000"/>
                </a:solidFill>
                <a:latin typeface="Times New Roman" pitchFamily="18" charset="0"/>
                <a:ea typeface="仿宋_GB2312" pitchFamily="49" charset="-122"/>
                <a:cs typeface="Times New Roman" pitchFamily="18" charset="0"/>
              </a:rPr>
              <a:t>i</a:t>
            </a:r>
            <a:r>
              <a:rPr lang="zh-CN" altLang="en-US" sz="3200" b="1" u="none" dirty="0" smtClean="0">
                <a:solidFill>
                  <a:srgbClr val="000099"/>
                </a:solidFill>
                <a:latin typeface="Times New Roman" pitchFamily="18" charset="0"/>
                <a:ea typeface="仿宋_GB2312" pitchFamily="49" charset="-122"/>
                <a:cs typeface="Times New Roman" pitchFamily="18" charset="0"/>
              </a:rPr>
              <a:t>个</a:t>
            </a:r>
            <a:r>
              <a:rPr lang="zh-CN" altLang="en-US" sz="3200" b="1" u="none" dirty="0">
                <a:solidFill>
                  <a:srgbClr val="000099"/>
                </a:solidFill>
                <a:latin typeface="Times New Roman" pitchFamily="18" charset="0"/>
                <a:ea typeface="仿宋_GB2312" pitchFamily="49" charset="-122"/>
                <a:cs typeface="Times New Roman" pitchFamily="18" charset="0"/>
              </a:rPr>
              <a:t>结点</a:t>
            </a:r>
            <a:endParaRPr lang="zh-CN" altLang="en-US" sz="3200" u="none" dirty="0">
              <a:solidFill>
                <a:srgbClr val="000099"/>
              </a:solidFill>
              <a:latin typeface="Times New Roman" pitchFamily="18" charset="0"/>
              <a:cs typeface="Times New Roman" pitchFamily="18" charset="0"/>
            </a:endParaRPr>
          </a:p>
        </p:txBody>
      </p:sp>
      <p:sp>
        <p:nvSpPr>
          <p:cNvPr id="4" name="Text Box 5"/>
          <p:cNvSpPr txBox="1">
            <a:spLocks noChangeArrowheads="1"/>
          </p:cNvSpPr>
          <p:nvPr/>
        </p:nvSpPr>
        <p:spPr bwMode="auto">
          <a:xfrm>
            <a:off x="755452" y="1196951"/>
            <a:ext cx="6352958" cy="5176802"/>
          </a:xfrm>
          <a:prstGeom prst="rect">
            <a:avLst/>
          </a:prstGeom>
          <a:noFill/>
          <a:ln w="9525">
            <a:noFill/>
            <a:miter lim="800000"/>
            <a:headEnd/>
            <a:tailEnd/>
          </a:ln>
          <a:effectLst/>
        </p:spPr>
        <p:txBody>
          <a:bodyPr wrap="none">
            <a:spAutoFit/>
          </a:bodyPr>
          <a:lstStyle/>
          <a:p>
            <a:r>
              <a:rPr lang="en-US" altLang="zh-CN" sz="2800" b="1" u="none" dirty="0">
                <a:solidFill>
                  <a:srgbClr val="CC0000"/>
                </a:solidFill>
                <a:effectLst/>
                <a:latin typeface="Times New Roman" pitchFamily="18" charset="0"/>
                <a:ea typeface="仿宋_GB2312" pitchFamily="49" charset="-122"/>
                <a:cs typeface="Times New Roman" pitchFamily="18" charset="0"/>
              </a:rPr>
              <a:t>template &lt;class Type&gt;</a:t>
            </a:r>
            <a:r>
              <a:rPr lang="en-US" altLang="zh-CN" sz="2800" b="1" u="none" dirty="0">
                <a:solidFill>
                  <a:schemeClr val="tx2"/>
                </a:solidFill>
                <a:effectLst/>
                <a:latin typeface="Times New Roman" pitchFamily="18" charset="0"/>
                <a:ea typeface="仿宋_GB2312" pitchFamily="49" charset="-122"/>
                <a:cs typeface="Times New Roman" pitchFamily="18" charset="0"/>
              </a:rPr>
              <a:t> </a:t>
            </a:r>
          </a:p>
          <a:p>
            <a:r>
              <a:rPr lang="en-US" altLang="zh-CN" sz="2800" b="1" u="none" dirty="0" err="1">
                <a:solidFill>
                  <a:srgbClr val="CC0000"/>
                </a:solidFill>
                <a:effectLst/>
                <a:latin typeface="Times New Roman" pitchFamily="18" charset="0"/>
                <a:cs typeface="Times New Roman" pitchFamily="18" charset="0"/>
              </a:rPr>
              <a:t>bool</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StaticList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Remove</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err="1" smtClean="0">
                <a:solidFill>
                  <a:srgbClr val="CC0000"/>
                </a:solidFill>
                <a:effectLst/>
                <a:latin typeface="Times New Roman" pitchFamily="18" charset="0"/>
                <a:cs typeface="Times New Roman" pitchFamily="18" charset="0"/>
              </a:rPr>
              <a:t>int</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u="none" dirty="0">
                <a:solidFill>
                  <a:srgbClr val="CC0000"/>
                </a:solidFill>
                <a:effectLst/>
                <a:latin typeface="Times New Roman" pitchFamily="18" charset="0"/>
                <a:cs typeface="Times New Roman" pitchFamily="18" charset="0"/>
              </a:rPr>
              <a:t>     </a:t>
            </a:r>
            <a:r>
              <a:rPr lang="en-US" altLang="zh-CN" sz="2800" b="1" u="none" dirty="0" err="1">
                <a:solidFill>
                  <a:srgbClr val="CC0000"/>
                </a:solidFill>
                <a:effectLst/>
                <a:latin typeface="Times New Roman" pitchFamily="18" charset="0"/>
                <a:cs typeface="Times New Roman" pitchFamily="18" charset="0"/>
              </a:rPr>
              <a:t>int</a:t>
            </a:r>
            <a:r>
              <a:rPr lang="en-US" altLang="zh-CN" sz="2800" b="1"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Locate</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u="none" dirty="0">
                <a:solidFill>
                  <a:srgbClr val="CC0000"/>
                </a:solidFill>
                <a:effectLst/>
                <a:latin typeface="Times New Roman" pitchFamily="18" charset="0"/>
                <a:cs typeface="Times New Roman" pitchFamily="18" charset="0"/>
              </a:rPr>
              <a:t>)</a:t>
            </a:r>
            <a:r>
              <a:rPr lang="en-US" altLang="zh-CN" sz="2800" b="1" u="none" dirty="0">
                <a:solidFill>
                  <a:srgbClr val="CC0000"/>
                </a:solidFill>
                <a:effectLst/>
                <a:latin typeface="Times New Roman" pitchFamily="18" charset="0"/>
                <a:cs typeface="Times New Roman" pitchFamily="18" charset="0"/>
              </a:rPr>
              <a:t>; </a:t>
            </a:r>
          </a:p>
          <a:p>
            <a:r>
              <a:rPr lang="en-US" altLang="zh-CN" sz="2800" b="1" u="none" dirty="0">
                <a:solidFill>
                  <a:srgbClr val="CC0000"/>
                </a:solidFill>
                <a:effectLst/>
                <a:latin typeface="Times New Roman" pitchFamily="18" charset="0"/>
                <a:cs typeface="Times New Roman" pitchFamily="18" charset="0"/>
              </a:rPr>
              <a:t>     if</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smtClean="0">
                <a:solidFill>
                  <a:srgbClr val="CC0000"/>
                </a:solidFill>
                <a:effectLst/>
                <a:latin typeface="Times New Roman" pitchFamily="18" charset="0"/>
                <a:cs typeface="Times New Roman" pitchFamily="18" charset="0"/>
              </a:rPr>
              <a:t>==</a:t>
            </a:r>
            <a:r>
              <a:rPr lang="en-US" altLang="zh-CN" sz="280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cs typeface="Times New Roman" pitchFamily="18" charset="0"/>
              </a:rPr>
              <a:t>return</a:t>
            </a:r>
            <a:r>
              <a:rPr lang="en-US" altLang="zh-CN" sz="280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false</a:t>
            </a:r>
            <a:r>
              <a:rPr lang="en-US" altLang="zh-CN" sz="2800" b="1" u="none" dirty="0">
                <a:solidFill>
                  <a:srgbClr val="CC00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找不到结点</a:t>
            </a:r>
          </a:p>
          <a:p>
            <a:r>
              <a:rPr lang="zh-CN" altLang="en-US" sz="2800" b="1" u="none" dirty="0">
                <a:solidFill>
                  <a:schemeClr val="hlink"/>
                </a:solidFill>
                <a:effectLst/>
                <a:latin typeface="Times New Roman" pitchFamily="18" charset="0"/>
                <a:cs typeface="Times New Roman" pitchFamily="18" charset="0"/>
              </a:rPr>
              <a:t>     </a:t>
            </a:r>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q</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elem</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p</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link</a:t>
            </a:r>
            <a:r>
              <a:rPr lang="en-US" altLang="zh-CN" sz="2800" b="1" u="none" dirty="0">
                <a:solidFill>
                  <a:srgbClr val="CC00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第</a:t>
            </a:r>
            <a:r>
              <a:rPr lang="en-US" altLang="zh-CN" sz="2800" u="none" dirty="0" err="1" smtClean="0">
                <a:solidFill>
                  <a:srgbClr val="FF0000"/>
                </a:solidFill>
                <a:effectLst/>
                <a:latin typeface="Times New Roman" pitchFamily="18" charset="0"/>
                <a:cs typeface="Times New Roman" pitchFamily="18" charset="0"/>
              </a:rPr>
              <a:t>i</a:t>
            </a:r>
            <a:r>
              <a:rPr lang="zh-CN" altLang="zh-CN" sz="2800" b="0" u="none" dirty="0" smtClean="0">
                <a:solidFill>
                  <a:srgbClr val="0000FF"/>
                </a:solidFill>
                <a:effectLst/>
                <a:latin typeface="Times New Roman" pitchFamily="18" charset="0"/>
                <a:cs typeface="Times New Roman" pitchFamily="18" charset="0"/>
              </a:rPr>
              <a:t>号</a:t>
            </a:r>
            <a:r>
              <a:rPr lang="zh-CN" altLang="zh-CN" sz="2800" b="0" u="none" dirty="0">
                <a:solidFill>
                  <a:srgbClr val="0000FF"/>
                </a:solidFill>
                <a:effectLst/>
                <a:latin typeface="Times New Roman" pitchFamily="18" charset="0"/>
                <a:cs typeface="Times New Roman" pitchFamily="18" charset="0"/>
              </a:rPr>
              <a:t>结点</a:t>
            </a:r>
            <a:endParaRPr lang="zh-CN" altLang="en-US" sz="2800" b="0" u="none" dirty="0">
              <a:solidFill>
                <a:srgbClr val="0000FF"/>
              </a:solidFill>
              <a:effectLst/>
              <a:latin typeface="Times New Roman" pitchFamily="18" charset="0"/>
              <a:cs typeface="Times New Roman" pitchFamily="18" charset="0"/>
            </a:endParaRPr>
          </a:p>
          <a:p>
            <a:r>
              <a:rPr lang="zh-CN" altLang="en-US" sz="2800" u="none" dirty="0">
                <a:solidFill>
                  <a:schemeClr val="hlink"/>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elem</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p</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elem</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q</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link</a:t>
            </a:r>
            <a:r>
              <a:rPr lang="en-US" altLang="zh-CN" sz="2800" b="1" u="none" dirty="0">
                <a:solidFill>
                  <a:srgbClr val="CC0000"/>
                </a:solidFill>
                <a:effectLst/>
                <a:latin typeface="Times New Roman" pitchFamily="18" charset="0"/>
                <a:cs typeface="Times New Roman" pitchFamily="18" charset="0"/>
              </a:rPr>
              <a:t>;</a:t>
            </a:r>
          </a:p>
          <a:p>
            <a:r>
              <a:rPr lang="en-US" altLang="zh-CN" sz="2800" b="1"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elem</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q</a:t>
            </a:r>
            <a:r>
              <a:rPr lang="en-US" altLang="zh-CN" sz="2800" u="none" dirty="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link</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avil</a:t>
            </a:r>
            <a:r>
              <a:rPr lang="en-US" altLang="zh-CN" sz="2800" b="1" u="none" dirty="0">
                <a:solidFill>
                  <a:srgbClr val="CC0000"/>
                </a:solidFill>
                <a:effectLst/>
                <a:latin typeface="Times New Roman" pitchFamily="18" charset="0"/>
                <a:cs typeface="Times New Roman" pitchFamily="18" charset="0"/>
              </a:rPr>
              <a:t>;</a:t>
            </a:r>
            <a:r>
              <a:rPr lang="en-US" altLang="zh-CN" sz="2800" b="1" u="none" dirty="0">
                <a:solidFill>
                  <a:schemeClr val="hlink"/>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释放</a:t>
            </a:r>
          </a:p>
          <a:p>
            <a:r>
              <a:rPr lang="zh-CN" altLang="en-US" sz="2800" b="1" u="none" dirty="0">
                <a:solidFill>
                  <a:schemeClr val="hlink"/>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avil</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q</a:t>
            </a:r>
            <a:r>
              <a:rPr lang="en-US" altLang="zh-CN" sz="2800" b="1" u="none" dirty="0">
                <a:solidFill>
                  <a:srgbClr val="CC0000"/>
                </a:solidFill>
                <a:effectLst/>
                <a:latin typeface="Times New Roman" pitchFamily="18" charset="0"/>
                <a:cs typeface="Times New Roman" pitchFamily="18" charset="0"/>
              </a:rPr>
              <a:t>;</a:t>
            </a:r>
          </a:p>
          <a:p>
            <a:r>
              <a:rPr lang="en-US" altLang="zh-CN" sz="2800" b="1" u="none" dirty="0">
                <a:solidFill>
                  <a:srgbClr val="CC0000"/>
                </a:solidFill>
                <a:effectLst/>
                <a:latin typeface="Times New Roman" pitchFamily="18" charset="0"/>
                <a:cs typeface="Times New Roman" pitchFamily="18" charset="0"/>
              </a:rPr>
              <a:t>     return </a:t>
            </a:r>
            <a:r>
              <a:rPr lang="en-US" altLang="zh-CN" sz="2800" u="none" dirty="0">
                <a:solidFill>
                  <a:srgbClr val="CC0000"/>
                </a:solidFill>
                <a:effectLst/>
                <a:latin typeface="Times New Roman" pitchFamily="18" charset="0"/>
                <a:cs typeface="Times New Roman" pitchFamily="18" charset="0"/>
              </a:rPr>
              <a:t>true</a:t>
            </a:r>
            <a:r>
              <a:rPr lang="en-US" altLang="zh-CN" sz="2800" b="1" u="none" dirty="0">
                <a:solidFill>
                  <a:srgbClr val="CC0000"/>
                </a:solidFill>
                <a:effectLst/>
                <a:latin typeface="Times New Roman" pitchFamily="18" charset="0"/>
                <a:cs typeface="Times New Roman" pitchFamily="18" charset="0"/>
              </a:rPr>
              <a:t>;</a:t>
            </a:r>
          </a:p>
          <a:p>
            <a:r>
              <a:rPr lang="en-US" altLang="zh-CN" sz="2800" b="1" u="none" dirty="0">
                <a:solidFill>
                  <a:srgbClr val="CC00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1150938" y="981075"/>
            <a:ext cx="2341562" cy="695325"/>
          </a:xfrm>
        </p:spPr>
        <p:txBody>
          <a:bodyPr/>
          <a:lstStyle/>
          <a:p>
            <a:r>
              <a:rPr lang="zh-CN" altLang="en-US" sz="4000" b="1">
                <a:solidFill>
                  <a:srgbClr val="CC3300"/>
                </a:solidFill>
                <a:effectLst>
                  <a:outerShdw blurRad="38100" dist="38100" dir="2700000" algn="tl">
                    <a:srgbClr val="C0C0C0"/>
                  </a:outerShdw>
                </a:effectLst>
              </a:rPr>
              <a:t>本章小结</a:t>
            </a:r>
          </a:p>
        </p:txBody>
      </p:sp>
      <p:sp>
        <p:nvSpPr>
          <p:cNvPr id="359427" name="Rectangle 3"/>
          <p:cNvSpPr>
            <a:spLocks noGrp="1" noChangeArrowheads="1"/>
          </p:cNvSpPr>
          <p:nvPr>
            <p:ph type="body" idx="1"/>
          </p:nvPr>
        </p:nvSpPr>
        <p:spPr>
          <a:xfrm>
            <a:off x="971550" y="1989138"/>
            <a:ext cx="7993063" cy="3095625"/>
          </a:xfrm>
        </p:spPr>
        <p:txBody>
          <a:bodyPr/>
          <a:lstStyle/>
          <a:p>
            <a:pPr>
              <a:spcBef>
                <a:spcPts val="1200"/>
              </a:spcBef>
            </a:pPr>
            <a:r>
              <a:rPr lang="zh-CN" altLang="en-US" b="1" u="sng" dirty="0" smtClean="0">
                <a:solidFill>
                  <a:schemeClr val="hlink"/>
                </a:solidFill>
                <a:effectLst>
                  <a:outerShdw blurRad="38100" dist="38100" dir="2700000" algn="tl">
                    <a:srgbClr val="C0C0C0"/>
                  </a:outerShdw>
                </a:effectLst>
                <a:latin typeface="Times New Roman" pitchFamily="18" charset="0"/>
              </a:rPr>
              <a:t>知识点</a:t>
            </a:r>
            <a:endParaRPr lang="zh-CN" altLang="en-US" b="1" dirty="0">
              <a:effectLst>
                <a:outerShdw blurRad="38100" dist="38100" dir="2700000" algn="tl">
                  <a:srgbClr val="C0C0C0"/>
                </a:outerShdw>
              </a:effectLst>
              <a:latin typeface="Times New Roman" pitchFamily="18" charset="0"/>
            </a:endParaRPr>
          </a:p>
          <a:p>
            <a:pPr lvl="1">
              <a:spcBef>
                <a:spcPts val="1200"/>
              </a:spcBef>
              <a:buFontTx/>
              <a:buChar char="–"/>
            </a:pPr>
            <a:r>
              <a:rPr lang="zh-CN" altLang="en-US" b="1" dirty="0" smtClean="0">
                <a:solidFill>
                  <a:srgbClr val="0000CC"/>
                </a:solidFill>
              </a:rPr>
              <a:t>线性表</a:t>
            </a:r>
          </a:p>
          <a:p>
            <a:pPr lvl="1">
              <a:spcBef>
                <a:spcPts val="1200"/>
              </a:spcBef>
              <a:buFontTx/>
              <a:buChar char="–"/>
            </a:pPr>
            <a:r>
              <a:rPr lang="zh-CN" altLang="en-US" b="1" dirty="0" smtClean="0">
                <a:solidFill>
                  <a:srgbClr val="0000CC"/>
                </a:solidFill>
              </a:rPr>
              <a:t>数组及其压缩存储方式</a:t>
            </a:r>
          </a:p>
          <a:p>
            <a:pPr lvl="1">
              <a:spcBef>
                <a:spcPts val="1200"/>
              </a:spcBef>
              <a:buFontTx/>
              <a:buChar char="–"/>
            </a:pPr>
            <a:r>
              <a:rPr lang="zh-CN" altLang="en-US" b="1" dirty="0" smtClean="0">
                <a:solidFill>
                  <a:srgbClr val="0000CC"/>
                </a:solidFill>
              </a:rPr>
              <a:t>顺序表及其三种重要操作</a:t>
            </a:r>
          </a:p>
          <a:p>
            <a:pPr lvl="1">
              <a:spcBef>
                <a:spcPts val="1200"/>
              </a:spcBef>
              <a:buFontTx/>
              <a:buChar char="–"/>
            </a:pPr>
            <a:r>
              <a:rPr lang="zh-CN" altLang="en-US" b="1" dirty="0" smtClean="0">
                <a:solidFill>
                  <a:srgbClr val="0000CC"/>
                </a:solidFill>
              </a:rPr>
              <a:t>单链表、带表头结点的单链表</a:t>
            </a:r>
          </a:p>
          <a:p>
            <a:pPr lvl="1">
              <a:spcBef>
                <a:spcPts val="1200"/>
              </a:spcBef>
              <a:buFontTx/>
              <a:buChar char="–"/>
            </a:pPr>
            <a:r>
              <a:rPr lang="zh-CN" altLang="en-US" b="1" dirty="0" smtClean="0">
                <a:solidFill>
                  <a:srgbClr val="0000CC"/>
                </a:solidFill>
              </a:rPr>
              <a:t>循环链表、双向链表与静态链表</a:t>
            </a:r>
          </a:p>
          <a:p>
            <a:pPr lvl="1">
              <a:spcBef>
                <a:spcPts val="1200"/>
              </a:spcBef>
              <a:buFontTx/>
              <a:buChar char="–"/>
            </a:pPr>
            <a:r>
              <a:rPr lang="zh-CN" altLang="en-US" b="1" dirty="0" smtClean="0">
                <a:solidFill>
                  <a:srgbClr val="0000CC"/>
                </a:solidFill>
              </a:rPr>
              <a:t>多项式的应用</a:t>
            </a:r>
          </a:p>
          <a:p>
            <a:pPr>
              <a:spcBef>
                <a:spcPts val="1200"/>
              </a:spcBef>
            </a:pPr>
            <a:endParaRPr lang="zh-CN" altLang="en-US" sz="3000" b="1" dirty="0">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fld id="{12599C96-D00C-4622-8550-25A658741468}" type="slidenum">
              <a:rPr lang="en-US" altLang="zh-CN" smtClean="0"/>
              <a:pPr/>
              <a:t>206</a:t>
            </a:fld>
            <a:endParaRPr lang="en-US" altLang="zh-CN"/>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 calcmode="lin" valueType="num">
                                      <p:cBhvr additive="base">
                                        <p:cTn id="7" dur="500" fill="hold"/>
                                        <p:tgtEl>
                                          <p:spTgt spid="359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94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9427">
                                            <p:txEl>
                                              <p:pRg st="1" end="1"/>
                                            </p:txEl>
                                          </p:spTgt>
                                        </p:tgtEl>
                                        <p:attrNameLst>
                                          <p:attrName>style.visibility</p:attrName>
                                        </p:attrNameLst>
                                      </p:cBhvr>
                                      <p:to>
                                        <p:strVal val="visible"/>
                                      </p:to>
                                    </p:set>
                                    <p:anim calcmode="lin" valueType="num">
                                      <p:cBhvr additive="base">
                                        <p:cTn id="13" dur="500" fill="hold"/>
                                        <p:tgtEl>
                                          <p:spTgt spid="3594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9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9427">
                                            <p:txEl>
                                              <p:pRg st="2" end="2"/>
                                            </p:txEl>
                                          </p:spTgt>
                                        </p:tgtEl>
                                        <p:attrNameLst>
                                          <p:attrName>style.visibility</p:attrName>
                                        </p:attrNameLst>
                                      </p:cBhvr>
                                      <p:to>
                                        <p:strVal val="visible"/>
                                      </p:to>
                                    </p:set>
                                    <p:anim calcmode="lin" valueType="num">
                                      <p:cBhvr additive="base">
                                        <p:cTn id="19" dur="500" fill="hold"/>
                                        <p:tgtEl>
                                          <p:spTgt spid="3594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94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9427">
                                            <p:txEl>
                                              <p:pRg st="3" end="3"/>
                                            </p:txEl>
                                          </p:spTgt>
                                        </p:tgtEl>
                                        <p:attrNameLst>
                                          <p:attrName>style.visibility</p:attrName>
                                        </p:attrNameLst>
                                      </p:cBhvr>
                                      <p:to>
                                        <p:strVal val="visible"/>
                                      </p:to>
                                    </p:set>
                                    <p:anim calcmode="lin" valueType="num">
                                      <p:cBhvr additive="base">
                                        <p:cTn id="25" dur="500" fill="hold"/>
                                        <p:tgtEl>
                                          <p:spTgt spid="3594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9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59427">
                                            <p:txEl>
                                              <p:pRg st="4" end="4"/>
                                            </p:txEl>
                                          </p:spTgt>
                                        </p:tgtEl>
                                        <p:attrNameLst>
                                          <p:attrName>style.visibility</p:attrName>
                                        </p:attrNameLst>
                                      </p:cBhvr>
                                      <p:to>
                                        <p:strVal val="visible"/>
                                      </p:to>
                                    </p:set>
                                    <p:anim calcmode="lin" valueType="num">
                                      <p:cBhvr additive="base">
                                        <p:cTn id="31" dur="500" fill="hold"/>
                                        <p:tgtEl>
                                          <p:spTgt spid="3594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94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9427">
                                            <p:txEl>
                                              <p:pRg st="5" end="5"/>
                                            </p:txEl>
                                          </p:spTgt>
                                        </p:tgtEl>
                                        <p:attrNameLst>
                                          <p:attrName>style.visibility</p:attrName>
                                        </p:attrNameLst>
                                      </p:cBhvr>
                                      <p:to>
                                        <p:strVal val="visible"/>
                                      </p:to>
                                    </p:set>
                                    <p:anim calcmode="lin" valueType="num">
                                      <p:cBhvr additive="base">
                                        <p:cTn id="37" dur="500" fill="hold"/>
                                        <p:tgtEl>
                                          <p:spTgt spid="3594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94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59427">
                                            <p:txEl>
                                              <p:pRg st="6" end="6"/>
                                            </p:txEl>
                                          </p:spTgt>
                                        </p:tgtEl>
                                        <p:attrNameLst>
                                          <p:attrName>style.visibility</p:attrName>
                                        </p:attrNameLst>
                                      </p:cBhvr>
                                      <p:to>
                                        <p:strVal val="visible"/>
                                      </p:to>
                                    </p:set>
                                    <p:anim calcmode="lin" valueType="num">
                                      <p:cBhvr additive="base">
                                        <p:cTn id="43" dur="500" fill="hold"/>
                                        <p:tgtEl>
                                          <p:spTgt spid="3594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94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4004" name="Rectangle 4"/>
          <p:cNvSpPr>
            <a:spLocks noChangeArrowheads="1"/>
          </p:cNvSpPr>
          <p:nvPr/>
        </p:nvSpPr>
        <p:spPr bwMode="auto">
          <a:xfrm>
            <a:off x="1042988" y="2133600"/>
            <a:ext cx="7416800" cy="1755775"/>
          </a:xfrm>
          <a:prstGeom prst="rect">
            <a:avLst/>
          </a:prstGeom>
          <a:noFill/>
          <a:ln w="9525">
            <a:noFill/>
            <a:miter lim="800000"/>
            <a:headEnd/>
            <a:tailEnd/>
          </a:ln>
          <a:effectLst/>
        </p:spPr>
        <p:txBody>
          <a:bodyPr lIns="113731" tIns="56866" rIns="113731" bIns="56866"/>
          <a:lstStyle/>
          <a:p>
            <a:pPr marL="342900" indent="-342900">
              <a:buFont typeface="Wingdings" pitchFamily="2" charset="2"/>
              <a:buChar char="n"/>
            </a:pPr>
            <a:r>
              <a:rPr lang="zh-CN" altLang="en-US" sz="3000" u="none" dirty="0">
                <a:solidFill>
                  <a:schemeClr val="tx1"/>
                </a:solidFill>
                <a:effectLst>
                  <a:outerShdw blurRad="38100" dist="38100" dir="2700000" algn="tl">
                    <a:srgbClr val="C0C0C0"/>
                  </a:outerShdw>
                </a:effectLst>
                <a:latin typeface="Times New Roman" pitchFamily="18" charset="0"/>
                <a:ea typeface="宋体" pitchFamily="2" charset="-122"/>
              </a:rPr>
              <a:t>笔做题</a:t>
            </a:r>
            <a:r>
              <a:rPr lang="en-US" altLang="zh-CN" sz="3000" u="none" dirty="0" smtClean="0">
                <a:solidFill>
                  <a:schemeClr val="tx1"/>
                </a:solidFill>
                <a:effectLst>
                  <a:outerShdw blurRad="38100" dist="38100" dir="2700000" algn="tl">
                    <a:srgbClr val="C0C0C0"/>
                  </a:outerShdw>
                </a:effectLst>
                <a:latin typeface="Times New Roman" pitchFamily="18" charset="0"/>
                <a:ea typeface="宋体" pitchFamily="2" charset="-122"/>
              </a:rPr>
              <a:t>——</a:t>
            </a:r>
            <a:r>
              <a:rPr lang="en-US" altLang="zh-CN" sz="3000" u="none" dirty="0" smtClean="0">
                <a:solidFill>
                  <a:srgbClr val="FF0000"/>
                </a:solidFill>
                <a:effectLst>
                  <a:outerShdw blurRad="38100" dist="38100" dir="2700000" algn="tl">
                    <a:srgbClr val="C0C0C0"/>
                  </a:outerShdw>
                </a:effectLst>
                <a:latin typeface="Times New Roman" pitchFamily="18" charset="0"/>
                <a:ea typeface="宋体" pitchFamily="2" charset="-122"/>
              </a:rPr>
              <a:t>2.2, 2.3, 2.10, 2.13, 2.15, 2.19</a:t>
            </a:r>
            <a:r>
              <a:rPr lang="zh-CN" altLang="en-US" sz="3000" u="none" dirty="0" smtClean="0">
                <a:solidFill>
                  <a:schemeClr val="tx1"/>
                </a:solidFill>
                <a:effectLst>
                  <a:outerShdw blurRad="38100" dist="38100" dir="2700000" algn="tl">
                    <a:srgbClr val="C0C0C0"/>
                  </a:outerShdw>
                </a:effectLst>
                <a:latin typeface="Times New Roman" pitchFamily="18" charset="0"/>
                <a:ea typeface="宋体" pitchFamily="2" charset="-122"/>
              </a:rPr>
              <a:t>（</a:t>
            </a:r>
            <a:r>
              <a:rPr lang="zh-CN" altLang="en-US" sz="3000" u="none" dirty="0">
                <a:solidFill>
                  <a:schemeClr val="tx1"/>
                </a:solidFill>
                <a:effectLst>
                  <a:outerShdw blurRad="38100" dist="38100" dir="2700000" algn="tl">
                    <a:srgbClr val="C0C0C0"/>
                  </a:outerShdw>
                </a:effectLst>
                <a:latin typeface="Times New Roman" pitchFamily="18" charset="0"/>
                <a:ea typeface="宋体" pitchFamily="2" charset="-122"/>
              </a:rPr>
              <a:t>以作业形式提交）</a:t>
            </a:r>
          </a:p>
          <a:p>
            <a:pPr marL="342900" indent="-342900">
              <a:buFont typeface="Wingdings" pitchFamily="2" charset="2"/>
              <a:buChar char="n"/>
            </a:pPr>
            <a:endParaRPr lang="zh-CN" altLang="en-US" sz="3000" u="none" dirty="0">
              <a:solidFill>
                <a:schemeClr val="tx1"/>
              </a:solidFill>
              <a:effectLst>
                <a:outerShdw blurRad="38100" dist="38100" dir="2700000" algn="tl">
                  <a:srgbClr val="C0C0C0"/>
                </a:outerShdw>
              </a:effectLst>
              <a:latin typeface="Times New Roman" pitchFamily="18" charset="0"/>
              <a:ea typeface="宋体" pitchFamily="2" charset="-122"/>
            </a:endParaRPr>
          </a:p>
          <a:p>
            <a:pPr marL="342900" indent="-342900">
              <a:buFont typeface="Wingdings" pitchFamily="2" charset="2"/>
              <a:buChar char="n"/>
            </a:pPr>
            <a:r>
              <a:rPr lang="zh-CN" altLang="en-US" sz="3000" u="none" dirty="0">
                <a:solidFill>
                  <a:schemeClr val="tx1"/>
                </a:solidFill>
                <a:effectLst>
                  <a:outerShdw blurRad="38100" dist="38100" dir="2700000" algn="tl">
                    <a:srgbClr val="C0C0C0"/>
                  </a:outerShdw>
                </a:effectLst>
                <a:latin typeface="Times New Roman" pitchFamily="18" charset="0"/>
                <a:ea typeface="宋体" pitchFamily="2" charset="-122"/>
              </a:rPr>
              <a:t>上机题</a:t>
            </a:r>
            <a:r>
              <a:rPr lang="en-US" altLang="zh-CN" sz="3000" u="none" dirty="0" smtClean="0">
                <a:solidFill>
                  <a:schemeClr val="tx1"/>
                </a:solidFill>
                <a:effectLst>
                  <a:outerShdw blurRad="38100" dist="38100" dir="2700000" algn="tl">
                    <a:srgbClr val="C0C0C0"/>
                  </a:outerShdw>
                </a:effectLst>
                <a:latin typeface="Times New Roman" pitchFamily="18" charset="0"/>
                <a:ea typeface="宋体" pitchFamily="2" charset="-122"/>
              </a:rPr>
              <a:t>——</a:t>
            </a:r>
            <a:r>
              <a:rPr lang="en-US" altLang="zh-CN" sz="3000" u="none" dirty="0" smtClean="0">
                <a:solidFill>
                  <a:srgbClr val="FF0000"/>
                </a:solidFill>
                <a:effectLst>
                  <a:outerShdw blurRad="38100" dist="38100" dir="2700000" algn="tl">
                    <a:srgbClr val="C0C0C0"/>
                  </a:outerShdw>
                </a:effectLst>
                <a:latin typeface="Times New Roman" pitchFamily="18" charset="0"/>
                <a:ea typeface="宋体" pitchFamily="2" charset="-122"/>
              </a:rPr>
              <a:t>2.16</a:t>
            </a:r>
            <a:endParaRPr lang="en-US" altLang="zh-CN" sz="3000" u="none" dirty="0">
              <a:solidFill>
                <a:srgbClr val="FF0000"/>
              </a:solidFill>
              <a:effectLst>
                <a:outerShdw blurRad="38100" dist="38100" dir="2700000" algn="tl">
                  <a:srgbClr val="C0C0C0"/>
                </a:outerShdw>
              </a:effectLst>
              <a:latin typeface="Times New Roman" pitchFamily="18" charset="0"/>
              <a:ea typeface="宋体" pitchFamily="2" charset="-122"/>
            </a:endParaRPr>
          </a:p>
          <a:p>
            <a:pPr marL="342900" indent="-342900">
              <a:buFont typeface="Wingdings" pitchFamily="2" charset="2"/>
              <a:buChar char="n"/>
            </a:pPr>
            <a:endParaRPr lang="en-US" altLang="zh-CN" sz="3000" u="none" dirty="0">
              <a:solidFill>
                <a:schemeClr val="tx1"/>
              </a:solidFill>
              <a:effectLst>
                <a:outerShdw blurRad="38100" dist="38100" dir="2700000" algn="tl">
                  <a:srgbClr val="C0C0C0"/>
                </a:outerShdw>
              </a:effectLst>
              <a:latin typeface="Times New Roman" pitchFamily="18" charset="0"/>
              <a:ea typeface="宋体" pitchFamily="2" charset="-122"/>
            </a:endParaRPr>
          </a:p>
          <a:p>
            <a:pPr marL="342900" indent="-342900">
              <a:buFont typeface="Wingdings" pitchFamily="2" charset="2"/>
              <a:buChar char="n"/>
            </a:pPr>
            <a:r>
              <a:rPr lang="zh-CN" altLang="en-US" sz="3000" u="none" dirty="0">
                <a:solidFill>
                  <a:schemeClr val="tx1"/>
                </a:solidFill>
                <a:effectLst>
                  <a:outerShdw blurRad="38100" dist="38100" dir="2700000" algn="tl">
                    <a:srgbClr val="C0C0C0"/>
                  </a:outerShdw>
                </a:effectLst>
                <a:latin typeface="Times New Roman" pitchFamily="18" charset="0"/>
                <a:ea typeface="宋体" pitchFamily="2" charset="-122"/>
              </a:rPr>
              <a:t>思考题</a:t>
            </a:r>
            <a:r>
              <a:rPr lang="en-US" altLang="zh-CN" sz="3000" u="none" dirty="0" smtClean="0">
                <a:solidFill>
                  <a:schemeClr val="tx1"/>
                </a:solidFill>
                <a:effectLst>
                  <a:outerShdw blurRad="38100" dist="38100" dir="2700000" algn="tl">
                    <a:srgbClr val="C0C0C0"/>
                  </a:outerShdw>
                </a:effectLst>
                <a:latin typeface="Times New Roman" pitchFamily="18" charset="0"/>
                <a:ea typeface="宋体" pitchFamily="2" charset="-122"/>
              </a:rPr>
              <a:t>——</a:t>
            </a:r>
            <a:r>
              <a:rPr lang="en-US" altLang="zh-CN" sz="3000" u="none" dirty="0" smtClean="0">
                <a:solidFill>
                  <a:srgbClr val="FF0000"/>
                </a:solidFill>
                <a:effectLst>
                  <a:outerShdw blurRad="38100" dist="38100" dir="2700000" algn="tl">
                    <a:srgbClr val="C0C0C0"/>
                  </a:outerShdw>
                </a:effectLst>
                <a:latin typeface="Times New Roman" pitchFamily="18" charset="0"/>
                <a:ea typeface="宋体" pitchFamily="2" charset="-122"/>
              </a:rPr>
              <a:t>2.1, 2.6, 2.8, 2.14, 2.17</a:t>
            </a:r>
            <a:endParaRPr lang="en-US" altLang="zh-CN" sz="3000" u="none" dirty="0">
              <a:solidFill>
                <a:srgbClr val="FF0000"/>
              </a:solidFill>
              <a:effectLst>
                <a:outerShdw blurRad="38100" dist="38100" dir="2700000" algn="tl">
                  <a:srgbClr val="C0C0C0"/>
                </a:outerShdw>
              </a:effectLst>
              <a:latin typeface="Times New Roman" pitchFamily="18" charset="0"/>
              <a:ea typeface="宋体" pitchFamily="2" charset="-122"/>
            </a:endParaRPr>
          </a:p>
        </p:txBody>
      </p:sp>
      <p:sp>
        <p:nvSpPr>
          <p:cNvPr id="384005" name="Rectangle 5"/>
          <p:cNvSpPr>
            <a:spLocks noChangeArrowheads="1"/>
          </p:cNvSpPr>
          <p:nvPr/>
        </p:nvSpPr>
        <p:spPr bwMode="auto">
          <a:xfrm>
            <a:off x="1150938" y="981075"/>
            <a:ext cx="2413000" cy="695325"/>
          </a:xfrm>
          <a:prstGeom prst="rect">
            <a:avLst/>
          </a:prstGeom>
          <a:noFill/>
          <a:ln w="9525">
            <a:noFill/>
            <a:miter lim="800000"/>
            <a:headEnd/>
            <a:tailEnd/>
          </a:ln>
          <a:effectLst/>
        </p:spPr>
        <p:txBody>
          <a:bodyPr anchor="b"/>
          <a:lstStyle/>
          <a:p>
            <a:pPr>
              <a:spcBef>
                <a:spcPct val="0"/>
              </a:spcBef>
              <a:buClrTx/>
              <a:buSzTx/>
              <a:buFontTx/>
              <a:buNone/>
            </a:pPr>
            <a:r>
              <a:rPr lang="zh-CN" altLang="en-US" sz="4000" u="none">
                <a:solidFill>
                  <a:srgbClr val="CC3300"/>
                </a:solidFill>
                <a:effectLst>
                  <a:outerShdw blurRad="38100" dist="38100" dir="2700000" algn="tl">
                    <a:srgbClr val="C0C0C0"/>
                  </a:outerShdw>
                </a:effectLst>
                <a:ea typeface="宋体" pitchFamily="2" charset="-122"/>
              </a:rPr>
              <a:t>课程习题</a:t>
            </a:r>
          </a:p>
        </p:txBody>
      </p:sp>
      <p:sp>
        <p:nvSpPr>
          <p:cNvPr id="4" name="灯片编号占位符 3"/>
          <p:cNvSpPr>
            <a:spLocks noGrp="1"/>
          </p:cNvSpPr>
          <p:nvPr>
            <p:ph type="sldNum" sz="quarter" idx="12"/>
          </p:nvPr>
        </p:nvSpPr>
        <p:spPr/>
        <p:txBody>
          <a:bodyPr/>
          <a:lstStyle/>
          <a:p>
            <a:fld id="{C8283BC9-C505-498E-A445-42B3E3C5981A}" type="slidenum">
              <a:rPr lang="en-US" altLang="zh-CN" smtClean="0"/>
              <a:pPr/>
              <a:t>207</a:t>
            </a:fld>
            <a:endParaRPr lang="en-US" altLang="zh-CN"/>
          </a:p>
        </p:txBody>
      </p:sp>
    </p:spTree>
  </p:cSld>
  <p:clrMapOvr>
    <a:masterClrMapping/>
  </p:clrMapOvr>
  <p:transition>
    <p:split/>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0691" name="Rectangle 3"/>
          <p:cNvSpPr>
            <a:spLocks noGrp="1" noChangeArrowheads="1"/>
          </p:cNvSpPr>
          <p:nvPr>
            <p:ph type="body" idx="1"/>
          </p:nvPr>
        </p:nvSpPr>
        <p:spPr>
          <a:xfrm>
            <a:off x="1182688" y="2017713"/>
            <a:ext cx="7772400" cy="3571875"/>
          </a:xfrm>
        </p:spPr>
        <p:txBody>
          <a:bodyPr/>
          <a:lstStyle/>
          <a:p>
            <a:pPr>
              <a:buFont typeface="Wingdings" pitchFamily="2" charset="2"/>
              <a:buNone/>
            </a:pPr>
            <a:r>
              <a:rPr lang="zh-CN" altLang="en-US" sz="3600">
                <a:solidFill>
                  <a:srgbClr val="CC3300"/>
                </a:solidFill>
                <a:effectLst>
                  <a:outerShdw blurRad="38100" dist="38100" dir="2700000" algn="tl">
                    <a:srgbClr val="C0C0C0"/>
                  </a:outerShdw>
                </a:effectLst>
                <a:latin typeface="Times New Roman" pitchFamily="18" charset="0"/>
                <a:ea typeface="隶书" pitchFamily="49" charset="-122"/>
              </a:rPr>
              <a:t>联系方式：</a:t>
            </a:r>
          </a:p>
          <a:p>
            <a:r>
              <a:rPr lang="zh-CN" altLang="en-US">
                <a:effectLst>
                  <a:outerShdw blurRad="38100" dist="38100" dir="2700000" algn="tl">
                    <a:srgbClr val="C0C0C0"/>
                  </a:outerShdw>
                </a:effectLst>
                <a:latin typeface="Times New Roman" pitchFamily="18" charset="0"/>
                <a:ea typeface="隶书" pitchFamily="49" charset="-122"/>
              </a:rPr>
              <a:t>张玥杰</a:t>
            </a:r>
          </a:p>
          <a:p>
            <a:pPr>
              <a:buFont typeface="Wingdings" pitchFamily="2" charset="2"/>
              <a:buNone/>
            </a:pPr>
            <a:r>
              <a:rPr lang="zh-CN" altLang="en-US">
                <a:effectLst>
                  <a:outerShdw blurRad="38100" dist="38100" dir="2700000" algn="tl">
                    <a:srgbClr val="C0C0C0"/>
                  </a:outerShdw>
                </a:effectLst>
                <a:latin typeface="Times New Roman" pitchFamily="18" charset="0"/>
                <a:ea typeface="隶书" pitchFamily="49" charset="-122"/>
              </a:rPr>
              <a:t>	 </a:t>
            </a:r>
            <a:r>
              <a:rPr lang="en-US" altLang="zh-CN">
                <a:effectLst>
                  <a:outerShdw blurRad="38100" dist="38100" dir="2700000" algn="tl">
                    <a:srgbClr val="C0C0C0"/>
                  </a:outerShdw>
                </a:effectLst>
                <a:latin typeface="Times New Roman" pitchFamily="18" charset="0"/>
                <a:ea typeface="隶书" pitchFamily="49" charset="-122"/>
              </a:rPr>
              <a:t>Email: </a:t>
            </a:r>
            <a:r>
              <a:rPr lang="en-US" altLang="zh-CN">
                <a:effectLst>
                  <a:outerShdw blurRad="38100" dist="38100" dir="2700000" algn="tl">
                    <a:srgbClr val="C0C0C0"/>
                  </a:outerShdw>
                </a:effectLst>
                <a:latin typeface="Times New Roman" pitchFamily="18" charset="0"/>
                <a:hlinkClick r:id="rId3"/>
              </a:rPr>
              <a:t>yjzhang@fudan.edu.cn</a:t>
            </a:r>
            <a:endParaRPr lang="en-US" altLang="zh-CN">
              <a:effectLst>
                <a:outerShdw blurRad="38100" dist="38100" dir="2700000" algn="tl">
                  <a:srgbClr val="C0C0C0"/>
                </a:outerShdw>
              </a:effectLst>
              <a:latin typeface="Times New Roman" pitchFamily="18" charset="0"/>
            </a:endParaRPr>
          </a:p>
        </p:txBody>
      </p:sp>
      <p:sp>
        <p:nvSpPr>
          <p:cNvPr id="370692" name="Rectangle 4"/>
          <p:cNvSpPr>
            <a:spLocks noChangeArrowheads="1"/>
          </p:cNvSpPr>
          <p:nvPr/>
        </p:nvSpPr>
        <p:spPr bwMode="auto">
          <a:xfrm>
            <a:off x="1619250" y="908050"/>
            <a:ext cx="5976938" cy="695325"/>
          </a:xfrm>
          <a:prstGeom prst="rect">
            <a:avLst/>
          </a:prstGeom>
          <a:noFill/>
          <a:ln w="9525">
            <a:noFill/>
            <a:miter lim="800000"/>
            <a:headEnd/>
            <a:tailEnd/>
          </a:ln>
          <a:effectLst/>
        </p:spPr>
        <p:txBody>
          <a:bodyPr anchor="b"/>
          <a:lstStyle/>
          <a:p>
            <a:pPr>
              <a:spcBef>
                <a:spcPct val="0"/>
              </a:spcBef>
              <a:buClrTx/>
              <a:buSzTx/>
              <a:buFontTx/>
              <a:buNone/>
            </a:pPr>
            <a:r>
              <a:rPr lang="en-US" altLang="zh-CN" u="none">
                <a:solidFill>
                  <a:srgbClr val="CC3300"/>
                </a:solidFill>
                <a:effectLst>
                  <a:outerShdw blurRad="38100" dist="38100" dir="2700000" algn="tl">
                    <a:srgbClr val="C0C0C0"/>
                  </a:outerShdw>
                </a:effectLst>
                <a:ea typeface="宋体" pitchFamily="2" charset="-122"/>
              </a:rPr>
              <a:t>Any Suggestion or Question</a:t>
            </a:r>
          </a:p>
        </p:txBody>
      </p:sp>
      <p:sp>
        <p:nvSpPr>
          <p:cNvPr id="4" name="灯片编号占位符 3"/>
          <p:cNvSpPr>
            <a:spLocks noGrp="1"/>
          </p:cNvSpPr>
          <p:nvPr>
            <p:ph type="sldNum" sz="quarter" idx="12"/>
          </p:nvPr>
        </p:nvSpPr>
        <p:spPr/>
        <p:txBody>
          <a:bodyPr/>
          <a:lstStyle/>
          <a:p>
            <a:fld id="{12599C96-D00C-4622-8550-25A658741468}" type="slidenum">
              <a:rPr lang="en-US" altLang="zh-CN" smtClean="0"/>
              <a:pPr/>
              <a:t>208</a:t>
            </a:fld>
            <a:endParaRPr lang="en-US" altLang="zh-CN"/>
          </a:p>
        </p:txBody>
      </p:sp>
    </p:spTree>
  </p:cSld>
  <p:clrMapOvr>
    <a:masterClrMapping/>
  </p:clrMapOvr>
  <p:transition>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21</a:t>
            </a:fld>
            <a:endParaRPr lang="en-US" altLang="zh-CN"/>
          </a:p>
        </p:txBody>
      </p:sp>
      <p:sp>
        <p:nvSpPr>
          <p:cNvPr id="3" name="Rectangle 2"/>
          <p:cNvSpPr txBox="1">
            <a:spLocks noChangeArrowheads="1"/>
          </p:cNvSpPr>
          <p:nvPr/>
        </p:nvSpPr>
        <p:spPr>
          <a:xfrm>
            <a:off x="642938" y="714375"/>
            <a:ext cx="77724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对称矩阵的压缩存储</a:t>
            </a:r>
            <a:endParaRPr kumimoji="0" lang="zh-CN" alt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endParaRPr>
          </a:p>
        </p:txBody>
      </p:sp>
      <p:sp>
        <p:nvSpPr>
          <p:cNvPr id="4" name="Rectangle 3"/>
          <p:cNvSpPr txBox="1">
            <a:spLocks noChangeArrowheads="1"/>
          </p:cNvSpPr>
          <p:nvPr/>
        </p:nvSpPr>
        <p:spPr>
          <a:xfrm>
            <a:off x="566738" y="1552575"/>
            <a:ext cx="8001000" cy="685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50000"/>
              <a:buFont typeface="Wingdings" pitchFamily="2" charset="2"/>
              <a:buChar char="n"/>
              <a:tabLst/>
              <a:defRPr/>
            </a:pPr>
            <a:r>
              <a:rPr kumimoji="0" lang="zh-CN" altLang="en-US" sz="3600" b="1" i="0" u="none" strike="noStrike" kern="0" cap="none" spc="0" normalizeH="0" baseline="0" noProof="0" dirty="0" smtClean="0">
                <a:ln>
                  <a:noFill/>
                </a:ln>
                <a:solidFill>
                  <a:srgbClr val="008080"/>
                </a:solidFill>
                <a:effectLst/>
                <a:uLnTx/>
                <a:uFillTx/>
                <a:latin typeface="Times New Roman" pitchFamily="18" charset="0"/>
                <a:ea typeface="仿宋_GB2312" pitchFamily="49" charset="-122"/>
                <a:cs typeface="Times New Roman" pitchFamily="18" charset="0"/>
              </a:rPr>
              <a:t>设有一个</a:t>
            </a:r>
            <a:r>
              <a:rPr kumimoji="0" lang="en-US" altLang="zh-CN" sz="3600" b="1" i="0" u="none" strike="noStrike" kern="0" cap="none" spc="0" normalizeH="0" baseline="0" noProof="0" dirty="0" err="1" smtClean="0">
                <a:ln>
                  <a:noFill/>
                </a:ln>
                <a:solidFill>
                  <a:srgbClr val="008080"/>
                </a:solidFill>
                <a:effectLst/>
                <a:uLnTx/>
                <a:uFillTx/>
                <a:latin typeface="Times New Roman" pitchFamily="18" charset="0"/>
                <a:ea typeface="仿宋_GB2312" pitchFamily="49" charset="-122"/>
                <a:cs typeface="Times New Roman" pitchFamily="18" charset="0"/>
              </a:rPr>
              <a:t>n</a:t>
            </a:r>
            <a:r>
              <a:rPr kumimoji="0" lang="en-US" altLang="zh-CN" sz="3600" b="1" i="0" u="none" strike="noStrike" kern="0" cap="none" spc="0" normalizeH="0" baseline="0" noProof="0" dirty="0" err="1" smtClean="0">
                <a:ln>
                  <a:noFill/>
                </a:ln>
                <a:solidFill>
                  <a:srgbClr val="008080"/>
                </a:solidFill>
                <a:effectLst/>
                <a:uLnTx/>
                <a:uFillTx/>
                <a:latin typeface="Times New Roman" pitchFamily="18" charset="0"/>
                <a:ea typeface="仿宋_GB2312" pitchFamily="49" charset="-122"/>
                <a:cs typeface="Times New Roman" pitchFamily="18" charset="0"/>
                <a:sym typeface="Symbol" pitchFamily="18" charset="2"/>
              </a:rPr>
              <a:t></a:t>
            </a:r>
            <a:r>
              <a:rPr kumimoji="0" lang="en-US" altLang="zh-CN" sz="3600" b="1" i="0" u="none" strike="noStrike" kern="0" cap="none" spc="0" normalizeH="0" baseline="0" noProof="0" dirty="0" err="1" smtClean="0">
                <a:ln>
                  <a:noFill/>
                </a:ln>
                <a:solidFill>
                  <a:srgbClr val="008080"/>
                </a:solidFill>
                <a:effectLst/>
                <a:uLnTx/>
                <a:uFillTx/>
                <a:latin typeface="Times New Roman" pitchFamily="18" charset="0"/>
                <a:ea typeface="仿宋_GB2312" pitchFamily="49" charset="-122"/>
                <a:cs typeface="Times New Roman" pitchFamily="18" charset="0"/>
              </a:rPr>
              <a:t>n</a:t>
            </a:r>
            <a:r>
              <a:rPr kumimoji="0" lang="zh-CN" altLang="en-US" sz="3600" b="1" i="0" u="none" strike="noStrike" kern="0" cap="none" spc="0" normalizeH="0" baseline="0" noProof="0" dirty="0" smtClean="0">
                <a:ln>
                  <a:noFill/>
                </a:ln>
                <a:solidFill>
                  <a:srgbClr val="008080"/>
                </a:solidFill>
                <a:effectLst/>
                <a:uLnTx/>
                <a:uFillTx/>
                <a:latin typeface="Times New Roman" pitchFamily="18" charset="0"/>
                <a:ea typeface="仿宋_GB2312" pitchFamily="49" charset="-122"/>
                <a:cs typeface="Times New Roman" pitchFamily="18" charset="0"/>
              </a:rPr>
              <a:t>的对称矩阵</a:t>
            </a:r>
            <a:r>
              <a:rPr kumimoji="0" lang="en-US" altLang="zh-CN" sz="3600" b="1" i="0" u="none" strike="noStrike" kern="0" cap="none" spc="0" normalizeH="0" baseline="0" noProof="0" dirty="0" smtClean="0">
                <a:ln>
                  <a:noFill/>
                </a:ln>
                <a:solidFill>
                  <a:srgbClr val="008080"/>
                </a:solidFill>
                <a:effectLst/>
                <a:uLnTx/>
                <a:uFillTx/>
                <a:latin typeface="Times New Roman" pitchFamily="18" charset="0"/>
                <a:ea typeface="仿宋_GB2312" pitchFamily="49" charset="-122"/>
                <a:cs typeface="Times New Roman" pitchFamily="18" charset="0"/>
              </a:rPr>
              <a:t>A</a:t>
            </a:r>
            <a:r>
              <a:rPr kumimoji="0" lang="zh-CN" altLang="en-US" sz="3600" b="1" i="0" u="none" strike="noStrike" kern="0" cap="none" spc="0" normalizeH="0" baseline="0" noProof="0" dirty="0" smtClean="0">
                <a:ln>
                  <a:noFill/>
                </a:ln>
                <a:solidFill>
                  <a:srgbClr val="008080"/>
                </a:solidFill>
                <a:effectLst/>
                <a:uLnTx/>
                <a:uFillTx/>
                <a:latin typeface="Times New Roman" pitchFamily="18" charset="0"/>
                <a:ea typeface="仿宋_GB2312" pitchFamily="49" charset="-122"/>
                <a:cs typeface="Times New Roman" pitchFamily="18" charset="0"/>
              </a:rPr>
              <a:t>：</a:t>
            </a:r>
          </a:p>
        </p:txBody>
      </p:sp>
      <p:graphicFrame>
        <p:nvGraphicFramePr>
          <p:cNvPr id="5" name="Object 4"/>
          <p:cNvGraphicFramePr>
            <a:graphicFrameLocks noChangeAspect="1"/>
          </p:cNvGraphicFramePr>
          <p:nvPr/>
        </p:nvGraphicFramePr>
        <p:xfrm>
          <a:off x="1176338" y="2162175"/>
          <a:ext cx="6629400" cy="3048000"/>
        </p:xfrm>
        <a:graphic>
          <a:graphicData uri="http://schemas.openxmlformats.org/presentationml/2006/ole">
            <p:oleObj spid="_x0000_s566274" name="公式" r:id="rId3" imgW="2158920" imgH="914400" progId="Equation.3">
              <p:embed/>
            </p:oleObj>
          </a:graphicData>
        </a:graphic>
      </p:graphicFrame>
      <p:sp>
        <p:nvSpPr>
          <p:cNvPr id="6" name="Line 5"/>
          <p:cNvSpPr>
            <a:spLocks noChangeShapeType="1"/>
          </p:cNvSpPr>
          <p:nvPr/>
        </p:nvSpPr>
        <p:spPr bwMode="auto">
          <a:xfrm>
            <a:off x="2319338" y="2390775"/>
            <a:ext cx="4876800" cy="2590800"/>
          </a:xfrm>
          <a:prstGeom prst="line">
            <a:avLst/>
          </a:prstGeom>
          <a:noFill/>
          <a:ln w="28575">
            <a:solidFill>
              <a:schemeClr val="tx1"/>
            </a:solidFill>
            <a:prstDash val="sysDot"/>
            <a:round/>
            <a:headEnd/>
            <a:tailEnd/>
          </a:ln>
        </p:spPr>
        <p:txBody>
          <a:bodyPr wrap="none" anchor="ctr"/>
          <a:lstStyle/>
          <a:p>
            <a:endParaRPr lang="zh-CN" altLang="en-US">
              <a:latin typeface="Times New Roman" pitchFamily="18" charset="0"/>
              <a:cs typeface="Times New Roman" pitchFamily="18" charset="0"/>
            </a:endParaRPr>
          </a:p>
        </p:txBody>
      </p:sp>
      <p:sp>
        <p:nvSpPr>
          <p:cNvPr id="7" name="Text Box 6"/>
          <p:cNvSpPr txBox="1">
            <a:spLocks noChangeArrowheads="1"/>
          </p:cNvSpPr>
          <p:nvPr/>
        </p:nvSpPr>
        <p:spPr bwMode="auto">
          <a:xfrm>
            <a:off x="1084263" y="5362575"/>
            <a:ext cx="4664075" cy="1175706"/>
          </a:xfrm>
          <a:prstGeom prst="rect">
            <a:avLst/>
          </a:prstGeom>
          <a:noFill/>
          <a:ln w="9525">
            <a:noFill/>
            <a:miter lim="800000"/>
            <a:headEnd/>
            <a:tailEnd/>
          </a:ln>
          <a:effectLst/>
        </p:spPr>
        <p:txBody>
          <a:bodyPr>
            <a:spAutoFit/>
          </a:bodyPr>
          <a:lstStyle/>
          <a:p>
            <a:pPr>
              <a:defRPr/>
            </a:pPr>
            <a:r>
              <a:rPr lang="zh-CN" altLang="en-US" sz="3200" b="1" u="none" dirty="0">
                <a:solidFill>
                  <a:srgbClr val="0000CC"/>
                </a:solidFill>
                <a:effectLst/>
                <a:latin typeface="Times New Roman" pitchFamily="18" charset="0"/>
                <a:ea typeface="仿宋_GB2312" pitchFamily="49" charset="-122"/>
                <a:cs typeface="Times New Roman" pitchFamily="18" charset="0"/>
              </a:rPr>
              <a:t>在矩阵中</a:t>
            </a:r>
            <a:r>
              <a:rPr lang="zh-CN" altLang="en-US" sz="3200" b="1" u="none" dirty="0">
                <a:solidFill>
                  <a:srgbClr val="0000CC"/>
                </a:solidFill>
                <a:effectLst/>
                <a:latin typeface="Times New Roman" pitchFamily="18" charset="0"/>
                <a:cs typeface="Times New Roman" pitchFamily="18" charset="0"/>
              </a:rPr>
              <a:t>，</a:t>
            </a:r>
            <a:r>
              <a:rPr lang="en-US" altLang="zh-CN" sz="3200" b="1" i="1" u="none" dirty="0" err="1" smtClean="0">
                <a:solidFill>
                  <a:srgbClr val="FF0000"/>
                </a:solidFill>
                <a:effectLst/>
                <a:latin typeface="Times New Roman" pitchFamily="18" charset="0"/>
                <a:cs typeface="Times New Roman" pitchFamily="18" charset="0"/>
              </a:rPr>
              <a:t>a</a:t>
            </a:r>
            <a:r>
              <a:rPr lang="en-US" altLang="zh-CN" sz="3200" b="1" i="1" u="none" baseline="-25000" dirty="0" err="1" smtClean="0">
                <a:solidFill>
                  <a:srgbClr val="FF0000"/>
                </a:solidFill>
                <a:effectLst/>
                <a:latin typeface="Times New Roman" pitchFamily="18" charset="0"/>
                <a:cs typeface="Times New Roman" pitchFamily="18" charset="0"/>
              </a:rPr>
              <a:t>ij</a:t>
            </a:r>
            <a:r>
              <a:rPr lang="en-US" altLang="zh-CN" sz="3200" b="1" u="none" dirty="0" smtClean="0">
                <a:solidFill>
                  <a:srgbClr val="FF0000"/>
                </a:solidFill>
                <a:effectLst/>
                <a:latin typeface="Times New Roman" pitchFamily="18" charset="0"/>
                <a:cs typeface="Times New Roman" pitchFamily="18" charset="0"/>
              </a:rPr>
              <a:t>=</a:t>
            </a:r>
            <a:r>
              <a:rPr lang="en-US" altLang="zh-CN" sz="3200" b="1" i="1" u="none" dirty="0" err="1" smtClean="0">
                <a:solidFill>
                  <a:srgbClr val="FF0000"/>
                </a:solidFill>
                <a:effectLst/>
                <a:latin typeface="Times New Roman" pitchFamily="18" charset="0"/>
                <a:cs typeface="Times New Roman" pitchFamily="18" charset="0"/>
              </a:rPr>
              <a:t>a</a:t>
            </a:r>
            <a:r>
              <a:rPr lang="en-US" altLang="zh-CN" sz="3200" b="1" i="1" u="none" baseline="-25000" dirty="0" err="1" smtClean="0">
                <a:solidFill>
                  <a:srgbClr val="FF0000"/>
                </a:solidFill>
                <a:effectLst/>
                <a:latin typeface="Times New Roman" pitchFamily="18" charset="0"/>
                <a:cs typeface="Times New Roman" pitchFamily="18" charset="0"/>
              </a:rPr>
              <a:t>ji</a:t>
            </a:r>
            <a:endParaRPr lang="en-US" altLang="zh-CN" sz="3200" b="1" i="1" u="none" baseline="-25000" dirty="0">
              <a:solidFill>
                <a:srgbClr val="FF0000"/>
              </a:solidFill>
              <a:effectLst/>
              <a:latin typeface="Times New Roman" pitchFamily="18" charset="0"/>
              <a:cs typeface="Times New Roman" pitchFamily="18" charset="0"/>
            </a:endParaRPr>
          </a:p>
          <a:p>
            <a:pPr>
              <a:defRPr/>
            </a:pPr>
            <a:endParaRPr lang="en-US" altLang="zh-CN" sz="3200" i="1" u="none" dirty="0">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22</a:t>
            </a:fld>
            <a:endParaRPr lang="en-US" altLang="zh-CN"/>
          </a:p>
        </p:txBody>
      </p:sp>
      <p:sp>
        <p:nvSpPr>
          <p:cNvPr id="3" name="Rectangle 2"/>
          <p:cNvSpPr>
            <a:spLocks noChangeArrowheads="1"/>
          </p:cNvSpPr>
          <p:nvPr/>
        </p:nvSpPr>
        <p:spPr bwMode="auto">
          <a:xfrm>
            <a:off x="5562600" y="5334000"/>
            <a:ext cx="1219200" cy="609600"/>
          </a:xfrm>
          <a:prstGeom prst="rect">
            <a:avLst/>
          </a:prstGeom>
          <a:solidFill>
            <a:schemeClr val="accent1"/>
          </a:solidFill>
          <a:ln w="9525">
            <a:noFill/>
            <a:miter lim="800000"/>
            <a:headEnd/>
            <a:tailEnd/>
          </a:ln>
        </p:spPr>
        <p:txBody>
          <a:bodyPr wrap="none" anchor="ctr"/>
          <a:lstStyle/>
          <a:p>
            <a:endParaRPr lang="zh-CN" altLang="en-US"/>
          </a:p>
        </p:txBody>
      </p:sp>
      <p:sp>
        <p:nvSpPr>
          <p:cNvPr id="4" name="Rectangle 3"/>
          <p:cNvSpPr>
            <a:spLocks noChangeArrowheads="1"/>
          </p:cNvSpPr>
          <p:nvPr/>
        </p:nvSpPr>
        <p:spPr bwMode="auto">
          <a:xfrm>
            <a:off x="4724400" y="4876800"/>
            <a:ext cx="838200" cy="1066800"/>
          </a:xfrm>
          <a:prstGeom prst="rect">
            <a:avLst/>
          </a:prstGeom>
          <a:solidFill>
            <a:schemeClr val="accent1"/>
          </a:solidFill>
          <a:ln w="9525">
            <a:noFill/>
            <a:miter lim="800000"/>
            <a:headEnd/>
            <a:tailEnd/>
          </a:ln>
        </p:spPr>
        <p:txBody>
          <a:bodyPr wrap="none" anchor="ctr"/>
          <a:lstStyle/>
          <a:p>
            <a:endParaRPr lang="zh-CN" altLang="en-US"/>
          </a:p>
        </p:txBody>
      </p:sp>
      <p:sp>
        <p:nvSpPr>
          <p:cNvPr id="5" name="Rectangle 4"/>
          <p:cNvSpPr>
            <a:spLocks noChangeArrowheads="1"/>
          </p:cNvSpPr>
          <p:nvPr/>
        </p:nvSpPr>
        <p:spPr bwMode="auto">
          <a:xfrm>
            <a:off x="3581400" y="4267200"/>
            <a:ext cx="1143000" cy="1676400"/>
          </a:xfrm>
          <a:prstGeom prst="rect">
            <a:avLst/>
          </a:prstGeom>
          <a:solidFill>
            <a:schemeClr val="accent1"/>
          </a:solidFill>
          <a:ln w="9525">
            <a:noFill/>
            <a:miter lim="800000"/>
            <a:headEnd/>
            <a:tailEnd/>
          </a:ln>
        </p:spPr>
        <p:txBody>
          <a:bodyPr wrap="none" anchor="ctr"/>
          <a:lstStyle/>
          <a:p>
            <a:endParaRPr lang="zh-CN" altLang="en-US"/>
          </a:p>
        </p:txBody>
      </p:sp>
      <p:sp>
        <p:nvSpPr>
          <p:cNvPr id="6" name="Rectangle 5"/>
          <p:cNvSpPr>
            <a:spLocks noChangeArrowheads="1"/>
          </p:cNvSpPr>
          <p:nvPr/>
        </p:nvSpPr>
        <p:spPr bwMode="auto">
          <a:xfrm>
            <a:off x="2438400" y="3657600"/>
            <a:ext cx="1143000" cy="2286000"/>
          </a:xfrm>
          <a:prstGeom prst="rect">
            <a:avLst/>
          </a:prstGeom>
          <a:solidFill>
            <a:schemeClr val="accent1"/>
          </a:solidFill>
          <a:ln w="9525">
            <a:noFill/>
            <a:miter lim="800000"/>
            <a:headEnd/>
            <a:tailEnd/>
          </a:ln>
        </p:spPr>
        <p:txBody>
          <a:bodyPr wrap="none" anchor="ctr"/>
          <a:lstStyle/>
          <a:p>
            <a:endParaRPr lang="zh-CN" altLang="en-US"/>
          </a:p>
        </p:txBody>
      </p:sp>
      <p:sp>
        <p:nvSpPr>
          <p:cNvPr id="7" name="Rectangle 6"/>
          <p:cNvSpPr>
            <a:spLocks noChangeArrowheads="1"/>
          </p:cNvSpPr>
          <p:nvPr/>
        </p:nvSpPr>
        <p:spPr bwMode="auto">
          <a:xfrm>
            <a:off x="1447800" y="2971800"/>
            <a:ext cx="990600" cy="2971800"/>
          </a:xfrm>
          <a:prstGeom prst="rect">
            <a:avLst/>
          </a:prstGeom>
          <a:solidFill>
            <a:schemeClr val="accent1"/>
          </a:solidFill>
          <a:ln w="9525">
            <a:noFill/>
            <a:miter lim="800000"/>
            <a:headEnd/>
            <a:tailEnd/>
          </a:ln>
        </p:spPr>
        <p:txBody>
          <a:bodyPr wrap="none" anchor="ctr"/>
          <a:lstStyle/>
          <a:p>
            <a:endParaRPr lang="zh-CN" altLang="en-US"/>
          </a:p>
        </p:txBody>
      </p:sp>
      <p:sp>
        <p:nvSpPr>
          <p:cNvPr id="8" name="Rectangle 7"/>
          <p:cNvSpPr txBox="1">
            <a:spLocks noChangeArrowheads="1"/>
          </p:cNvSpPr>
          <p:nvPr/>
        </p:nvSpPr>
        <p:spPr>
          <a:xfrm>
            <a:off x="684213" y="620713"/>
            <a:ext cx="8001000" cy="2087562"/>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50000"/>
              <a:buFont typeface="Wingdings" pitchFamily="2" charset="2"/>
              <a:buChar char="n"/>
              <a:tabLst/>
              <a:defRPr/>
            </a:pPr>
            <a:r>
              <a:rPr kumimoji="0" lang="zh-CN" altLang="en-US" sz="3200" b="1" i="0" u="none" strike="noStrike" kern="0" cap="none" spc="0" normalizeH="0" baseline="0" noProof="0" dirty="0" smtClean="0">
                <a:ln>
                  <a:noFill/>
                </a:ln>
                <a:solidFill>
                  <a:srgbClr val="000099"/>
                </a:solidFill>
                <a:effectLst/>
                <a:uLnTx/>
                <a:uFillTx/>
                <a:latin typeface="+mn-lt"/>
                <a:ea typeface="仿宋_GB2312" pitchFamily="49" charset="-122"/>
                <a:cs typeface="+mn-cs"/>
              </a:rPr>
              <a:t>为节约存储，只存对角线及对角线以上的元素，或者只存对角线或对角线以下的元素。前者称为上三角矩阵，后者称为下三角矩阵。</a:t>
            </a:r>
          </a:p>
        </p:txBody>
      </p:sp>
      <p:graphicFrame>
        <p:nvGraphicFramePr>
          <p:cNvPr id="9" name="Object 8"/>
          <p:cNvGraphicFramePr>
            <a:graphicFrameLocks noChangeAspect="1"/>
          </p:cNvGraphicFramePr>
          <p:nvPr/>
        </p:nvGraphicFramePr>
        <p:xfrm>
          <a:off x="1219200" y="2819400"/>
          <a:ext cx="5810250" cy="3200400"/>
        </p:xfrm>
        <a:graphic>
          <a:graphicData uri="http://schemas.openxmlformats.org/presentationml/2006/ole">
            <p:oleObj spid="_x0000_s567298" name="Equation" r:id="rId3" imgW="1892160" imgH="914400" progId="Equation.3">
              <p:embed/>
            </p:oleObj>
          </a:graphicData>
        </a:graphic>
      </p:graphicFrame>
      <p:sp>
        <p:nvSpPr>
          <p:cNvPr id="10" name="Text Box 9"/>
          <p:cNvSpPr txBox="1">
            <a:spLocks noChangeArrowheads="1"/>
          </p:cNvSpPr>
          <p:nvPr/>
        </p:nvSpPr>
        <p:spPr bwMode="auto">
          <a:xfrm>
            <a:off x="7019925" y="3068638"/>
            <a:ext cx="701675" cy="2554545"/>
          </a:xfrm>
          <a:prstGeom prst="rect">
            <a:avLst/>
          </a:prstGeom>
          <a:noFill/>
          <a:ln w="9525">
            <a:noFill/>
            <a:miter lim="800000"/>
            <a:headEnd/>
            <a:tailEnd/>
          </a:ln>
          <a:effectLst/>
        </p:spPr>
        <p:txBody>
          <a:bodyPr>
            <a:spAutoFit/>
          </a:bodyPr>
          <a:lstStyle/>
          <a:p>
            <a:pPr>
              <a:lnSpc>
                <a:spcPct val="80000"/>
              </a:lnSpc>
              <a:defRPr/>
            </a:pPr>
            <a:r>
              <a:rPr lang="zh-CN" altLang="en-US" sz="4000" b="1" u="none" dirty="0">
                <a:solidFill>
                  <a:srgbClr val="0000CC"/>
                </a:solidFill>
                <a:effectLst>
                  <a:outerShdw blurRad="38100" dist="38100" dir="2700000" algn="tl">
                    <a:srgbClr val="C0C0C0"/>
                  </a:outerShdw>
                </a:effectLst>
                <a:ea typeface="隶书" pitchFamily="49" charset="-122"/>
              </a:rPr>
              <a:t>下三角矩阵</a:t>
            </a:r>
            <a:endParaRPr lang="zh-CN" altLang="en-US" b="1" u="none" dirty="0">
              <a:effectLst>
                <a:outerShdw blurRad="38100" dist="38100" dir="2700000" algn="tl">
                  <a:srgbClr val="C0C0C0"/>
                </a:outerShdw>
              </a:effectLst>
            </a:endParaRPr>
          </a:p>
        </p:txBody>
      </p:sp>
    </p:spTree>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23</a:t>
            </a:fld>
            <a:endParaRPr lang="en-US" altLang="zh-CN"/>
          </a:p>
        </p:txBody>
      </p:sp>
      <p:sp>
        <p:nvSpPr>
          <p:cNvPr id="3" name="Rectangle 1026"/>
          <p:cNvSpPr>
            <a:spLocks noChangeArrowheads="1"/>
          </p:cNvSpPr>
          <p:nvPr/>
        </p:nvSpPr>
        <p:spPr bwMode="auto">
          <a:xfrm>
            <a:off x="1676400" y="685800"/>
            <a:ext cx="1219200" cy="609600"/>
          </a:xfrm>
          <a:prstGeom prst="rect">
            <a:avLst/>
          </a:prstGeom>
          <a:solidFill>
            <a:schemeClr val="accent1"/>
          </a:solidFill>
          <a:ln w="9525">
            <a:no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4" name="Rectangle 1027"/>
          <p:cNvSpPr>
            <a:spLocks noChangeArrowheads="1"/>
          </p:cNvSpPr>
          <p:nvPr/>
        </p:nvSpPr>
        <p:spPr bwMode="auto">
          <a:xfrm>
            <a:off x="2743200" y="685800"/>
            <a:ext cx="990600" cy="1295400"/>
          </a:xfrm>
          <a:prstGeom prst="rect">
            <a:avLst/>
          </a:prstGeom>
          <a:solidFill>
            <a:schemeClr val="accent1"/>
          </a:solidFill>
          <a:ln w="9525">
            <a:no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5" name="Rectangle 1028"/>
          <p:cNvSpPr>
            <a:spLocks noChangeArrowheads="1"/>
          </p:cNvSpPr>
          <p:nvPr/>
        </p:nvSpPr>
        <p:spPr bwMode="auto">
          <a:xfrm>
            <a:off x="3733800" y="685800"/>
            <a:ext cx="1143000" cy="1905000"/>
          </a:xfrm>
          <a:prstGeom prst="rect">
            <a:avLst/>
          </a:prstGeom>
          <a:solidFill>
            <a:schemeClr val="accent1"/>
          </a:solidFill>
          <a:ln w="9525">
            <a:no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6" name="Rectangle 1029"/>
          <p:cNvSpPr>
            <a:spLocks noChangeArrowheads="1"/>
          </p:cNvSpPr>
          <p:nvPr/>
        </p:nvSpPr>
        <p:spPr bwMode="auto">
          <a:xfrm>
            <a:off x="4876800" y="685800"/>
            <a:ext cx="914400" cy="2286000"/>
          </a:xfrm>
          <a:prstGeom prst="rect">
            <a:avLst/>
          </a:prstGeom>
          <a:solidFill>
            <a:schemeClr val="accent1"/>
          </a:solidFill>
          <a:ln w="9525">
            <a:no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7" name="Rectangle 1030"/>
          <p:cNvSpPr>
            <a:spLocks noChangeArrowheads="1"/>
          </p:cNvSpPr>
          <p:nvPr/>
        </p:nvSpPr>
        <p:spPr bwMode="auto">
          <a:xfrm>
            <a:off x="5791200" y="685800"/>
            <a:ext cx="1143000" cy="2971800"/>
          </a:xfrm>
          <a:prstGeom prst="rect">
            <a:avLst/>
          </a:prstGeom>
          <a:solidFill>
            <a:schemeClr val="accent1"/>
          </a:solidFill>
          <a:ln w="9525">
            <a:noFill/>
            <a:miter lim="800000"/>
            <a:headEnd/>
            <a:tailEnd/>
          </a:ln>
        </p:spPr>
        <p:txBody>
          <a:bodyPr wrap="none" anchor="ctr"/>
          <a:lstStyle/>
          <a:p>
            <a:endParaRPr lang="zh-CN" altLang="en-US">
              <a:latin typeface="Times New Roman" pitchFamily="18" charset="0"/>
              <a:cs typeface="Times New Roman" pitchFamily="18" charset="0"/>
            </a:endParaRPr>
          </a:p>
        </p:txBody>
      </p:sp>
      <p:graphicFrame>
        <p:nvGraphicFramePr>
          <p:cNvPr id="8" name="Object 1031"/>
          <p:cNvGraphicFramePr>
            <a:graphicFrameLocks noChangeAspect="1"/>
          </p:cNvGraphicFramePr>
          <p:nvPr/>
        </p:nvGraphicFramePr>
        <p:xfrm>
          <a:off x="1428750" y="533400"/>
          <a:ext cx="5810250" cy="3200400"/>
        </p:xfrm>
        <a:graphic>
          <a:graphicData uri="http://schemas.openxmlformats.org/presentationml/2006/ole">
            <p:oleObj spid="_x0000_s568322" name="公式" r:id="rId3" imgW="1892160" imgH="914400" progId="Equation.3">
              <p:embed/>
            </p:oleObj>
          </a:graphicData>
        </a:graphic>
      </p:graphicFrame>
      <p:sp>
        <p:nvSpPr>
          <p:cNvPr id="9" name="Text Box 1032"/>
          <p:cNvSpPr txBox="1">
            <a:spLocks noChangeArrowheads="1"/>
          </p:cNvSpPr>
          <p:nvPr/>
        </p:nvSpPr>
        <p:spPr bwMode="auto">
          <a:xfrm>
            <a:off x="7235825" y="908050"/>
            <a:ext cx="701675" cy="2554545"/>
          </a:xfrm>
          <a:prstGeom prst="rect">
            <a:avLst/>
          </a:prstGeom>
          <a:noFill/>
          <a:ln w="9525">
            <a:noFill/>
            <a:miter lim="800000"/>
            <a:headEnd/>
            <a:tailEnd/>
          </a:ln>
          <a:effectLst/>
        </p:spPr>
        <p:txBody>
          <a:bodyPr>
            <a:spAutoFit/>
          </a:bodyPr>
          <a:lstStyle/>
          <a:p>
            <a:pPr>
              <a:lnSpc>
                <a:spcPct val="80000"/>
              </a:lnSpc>
              <a:defRPr/>
            </a:pPr>
            <a:r>
              <a:rPr lang="zh-CN" altLang="en-US" sz="4000" b="1" u="none" dirty="0">
                <a:solidFill>
                  <a:srgbClr val="0000CC"/>
                </a:solidFill>
                <a:effectLst>
                  <a:outerShdw blurRad="38100" dist="38100" dir="2700000" algn="tl">
                    <a:srgbClr val="C0C0C0"/>
                  </a:outerShdw>
                </a:effectLst>
                <a:latin typeface="Times New Roman" pitchFamily="18" charset="0"/>
                <a:cs typeface="Times New Roman" pitchFamily="18" charset="0"/>
              </a:rPr>
              <a:t>上三角矩阵</a:t>
            </a:r>
            <a:endParaRPr lang="zh-CN" altLang="en-US" b="1" u="none" dirty="0">
              <a:effectLst>
                <a:outerShdw blurRad="38100" dist="38100" dir="2700000" algn="tl">
                  <a:srgbClr val="C0C0C0"/>
                </a:outerShdw>
              </a:effectLst>
              <a:latin typeface="Times New Roman" pitchFamily="18" charset="0"/>
              <a:cs typeface="Times New Roman" pitchFamily="18" charset="0"/>
            </a:endParaRPr>
          </a:p>
        </p:txBody>
      </p:sp>
      <p:sp>
        <p:nvSpPr>
          <p:cNvPr id="10" name="Rectangle 1033"/>
          <p:cNvSpPr txBox="1">
            <a:spLocks noChangeArrowheads="1"/>
          </p:cNvSpPr>
          <p:nvPr/>
        </p:nvSpPr>
        <p:spPr>
          <a:xfrm>
            <a:off x="685800" y="3962400"/>
            <a:ext cx="8001000" cy="2209800"/>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
                <a:schemeClr val="tx2"/>
              </a:buClr>
              <a:buSzPct val="50000"/>
              <a:buFont typeface="Wingdings" pitchFamily="2" charset="2"/>
              <a:buChar char="n"/>
              <a:tabLst/>
              <a:defRPr/>
            </a:pP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把它们按行存放于一个一维数组</a:t>
            </a:r>
            <a:r>
              <a:rPr kumimoji="0" lang="en-US" altLang="zh-CN" sz="32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B</a:t>
            </a: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中， 称之为对称矩阵</a:t>
            </a:r>
            <a:r>
              <a:rPr kumimoji="0" lang="en-US" altLang="zh-CN" sz="32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a:t>
            </a: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的压缩存储方式。</a:t>
            </a:r>
            <a:endParaRPr kumimoji="0" lang="zh-CN" altLang="en-US" sz="3200" b="1" i="0" u="none" strike="noStrike" kern="0" cap="none" spc="0" normalizeH="0" baseline="0" noProof="0" dirty="0" smtClean="0">
              <a:ln>
                <a:noFill/>
              </a:ln>
              <a:solidFill>
                <a:srgbClr val="0000CC"/>
              </a:solidFill>
              <a:effectLst/>
              <a:uLnTx/>
              <a:uFillTx/>
              <a:latin typeface="Times New Roman" pitchFamily="18" charset="0"/>
              <a:ea typeface="仿宋_GB2312"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tx2"/>
              </a:buClr>
              <a:buSzPct val="50000"/>
              <a:buFont typeface="Wingdings" pitchFamily="2" charset="2"/>
              <a:buChar char="n"/>
              <a:tabLst/>
              <a:defRPr/>
            </a:pP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数组</a:t>
            </a:r>
            <a:r>
              <a:rPr kumimoji="0" lang="en-US" altLang="zh-CN" sz="32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B</a:t>
            </a: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共有</a:t>
            </a:r>
            <a:r>
              <a:rPr kumimoji="0" lang="en-US" altLang="zh-CN" sz="32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n</a:t>
            </a:r>
            <a:r>
              <a:rPr kumimoji="0" lang="en-US" altLang="zh-CN" sz="32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t>
            </a:r>
            <a:r>
              <a:rPr kumimoji="0" lang="en-US" altLang="zh-CN" sz="32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n</a:t>
            </a:r>
            <a:r>
              <a:rPr kumimoji="0" lang="en-US" altLang="zh-CN" sz="3200" b="1"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a:t>
            </a:r>
            <a:r>
              <a:rPr kumimoji="0" lang="en-US" altLang="zh-CN" sz="32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1)+</a:t>
            </a:r>
            <a:r>
              <a:rPr kumimoji="0" lang="en-US" altLang="zh-CN" sz="32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sym typeface="Wingdings" pitchFamily="2" charset="2"/>
              </a:rPr>
              <a:t></a:t>
            </a:r>
            <a:r>
              <a:rPr kumimoji="0" lang="en-US" altLang="zh-CN" sz="32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+1=</a:t>
            </a:r>
          </a:p>
          <a:p>
            <a:pPr marL="342900" marR="0" lvl="0" indent="-342900" algn="l" defTabSz="914400" rtl="0" eaLnBrk="1" fontAlgn="base" latinLnBrk="0" hangingPunct="1">
              <a:lnSpc>
                <a:spcPct val="100000"/>
              </a:lnSpc>
              <a:spcBef>
                <a:spcPct val="0"/>
              </a:spcBef>
              <a:spcAft>
                <a:spcPct val="0"/>
              </a:spcAft>
              <a:buClr>
                <a:schemeClr val="tx2"/>
              </a:buClr>
              <a:buSzPct val="50000"/>
              <a:buFont typeface="Wingdings" pitchFamily="2" charset="2"/>
              <a:buNone/>
              <a:tabLst/>
              <a:defRPr/>
            </a:pPr>
            <a:r>
              <a:rPr kumimoji="0" lang="en-US" altLang="zh-CN"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en-US" altLang="zh-CN" sz="32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n</a:t>
            </a:r>
            <a:r>
              <a:rPr kumimoji="0" lang="en-US" altLang="zh-CN" sz="32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a:t>
            </a:r>
            <a:r>
              <a:rPr kumimoji="0" lang="en-US" altLang="zh-CN" sz="32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n</a:t>
            </a:r>
            <a:r>
              <a:rPr kumimoji="0" lang="en-US" altLang="zh-CN" sz="32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+1)/2</a:t>
            </a: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个元素。</a:t>
            </a:r>
            <a:endParaRPr kumimoji="0" lang="zh-CN" altLang="en-US" sz="3200" b="1"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24</a:t>
            </a:fld>
            <a:endParaRPr lang="en-US" altLang="zh-CN"/>
          </a:p>
        </p:txBody>
      </p:sp>
      <p:sp>
        <p:nvSpPr>
          <p:cNvPr id="3" name="Rectangle 1026"/>
          <p:cNvSpPr>
            <a:spLocks noChangeArrowheads="1"/>
          </p:cNvSpPr>
          <p:nvPr/>
        </p:nvSpPr>
        <p:spPr bwMode="auto">
          <a:xfrm>
            <a:off x="5562600" y="2895600"/>
            <a:ext cx="1219200" cy="457200"/>
          </a:xfrm>
          <a:prstGeom prst="rect">
            <a:avLst/>
          </a:prstGeom>
          <a:solidFill>
            <a:schemeClr val="accent1"/>
          </a:solidFill>
          <a:ln w="9525">
            <a:no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4" name="Rectangle 1027"/>
          <p:cNvSpPr>
            <a:spLocks noChangeArrowheads="1"/>
          </p:cNvSpPr>
          <p:nvPr/>
        </p:nvSpPr>
        <p:spPr bwMode="auto">
          <a:xfrm>
            <a:off x="4800600" y="2438400"/>
            <a:ext cx="838200" cy="914400"/>
          </a:xfrm>
          <a:prstGeom prst="rect">
            <a:avLst/>
          </a:prstGeom>
          <a:solidFill>
            <a:schemeClr val="accent1"/>
          </a:solidFill>
          <a:ln w="9525">
            <a:no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5" name="Rectangle 1028"/>
          <p:cNvSpPr>
            <a:spLocks noChangeArrowheads="1"/>
          </p:cNvSpPr>
          <p:nvPr/>
        </p:nvSpPr>
        <p:spPr bwMode="auto">
          <a:xfrm>
            <a:off x="3657600" y="1828800"/>
            <a:ext cx="1143000" cy="1524000"/>
          </a:xfrm>
          <a:prstGeom prst="rect">
            <a:avLst/>
          </a:prstGeom>
          <a:solidFill>
            <a:schemeClr val="accent1"/>
          </a:solidFill>
          <a:ln w="9525">
            <a:no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6" name="Rectangle 1029"/>
          <p:cNvSpPr>
            <a:spLocks noChangeArrowheads="1"/>
          </p:cNvSpPr>
          <p:nvPr/>
        </p:nvSpPr>
        <p:spPr bwMode="auto">
          <a:xfrm>
            <a:off x="2590800" y="1219200"/>
            <a:ext cx="1143000" cy="2133600"/>
          </a:xfrm>
          <a:prstGeom prst="rect">
            <a:avLst/>
          </a:prstGeom>
          <a:solidFill>
            <a:schemeClr val="accent1"/>
          </a:solidFill>
          <a:ln w="9525">
            <a:no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7" name="Rectangle 1030"/>
          <p:cNvSpPr>
            <a:spLocks noChangeArrowheads="1"/>
          </p:cNvSpPr>
          <p:nvPr/>
        </p:nvSpPr>
        <p:spPr bwMode="auto">
          <a:xfrm>
            <a:off x="1676400" y="533400"/>
            <a:ext cx="990600" cy="2819400"/>
          </a:xfrm>
          <a:prstGeom prst="rect">
            <a:avLst/>
          </a:prstGeom>
          <a:solidFill>
            <a:schemeClr val="accent1"/>
          </a:solidFill>
          <a:ln w="9525">
            <a:noFill/>
            <a:miter lim="800000"/>
            <a:headEnd/>
            <a:tailEnd/>
          </a:ln>
        </p:spPr>
        <p:txBody>
          <a:bodyPr wrap="none" anchor="ctr"/>
          <a:lstStyle/>
          <a:p>
            <a:endParaRPr lang="zh-CN" altLang="en-US">
              <a:latin typeface="Times New Roman" pitchFamily="18" charset="0"/>
              <a:cs typeface="Times New Roman" pitchFamily="18" charset="0"/>
            </a:endParaRPr>
          </a:p>
        </p:txBody>
      </p:sp>
      <p:graphicFrame>
        <p:nvGraphicFramePr>
          <p:cNvPr id="8" name="Object 1031"/>
          <p:cNvGraphicFramePr>
            <a:graphicFrameLocks noChangeAspect="1"/>
          </p:cNvGraphicFramePr>
          <p:nvPr/>
        </p:nvGraphicFramePr>
        <p:xfrm>
          <a:off x="1447800" y="381000"/>
          <a:ext cx="5581650" cy="3048000"/>
        </p:xfrm>
        <a:graphic>
          <a:graphicData uri="http://schemas.openxmlformats.org/presentationml/2006/ole">
            <p:oleObj spid="_x0000_s569346" name="公式" r:id="rId3" imgW="1892160" imgH="914400" progId="Equation.3">
              <p:embed/>
            </p:oleObj>
          </a:graphicData>
        </a:graphic>
      </p:graphicFrame>
      <p:sp>
        <p:nvSpPr>
          <p:cNvPr id="9" name="Text Box 1032"/>
          <p:cNvSpPr txBox="1">
            <a:spLocks noChangeArrowheads="1"/>
          </p:cNvSpPr>
          <p:nvPr/>
        </p:nvSpPr>
        <p:spPr bwMode="auto">
          <a:xfrm>
            <a:off x="7019925" y="620713"/>
            <a:ext cx="701675" cy="2554545"/>
          </a:xfrm>
          <a:prstGeom prst="rect">
            <a:avLst/>
          </a:prstGeom>
          <a:noFill/>
          <a:ln w="9525">
            <a:noFill/>
            <a:miter lim="800000"/>
            <a:headEnd/>
            <a:tailEnd/>
          </a:ln>
          <a:effectLst/>
        </p:spPr>
        <p:txBody>
          <a:bodyPr>
            <a:spAutoFit/>
          </a:bodyPr>
          <a:lstStyle/>
          <a:p>
            <a:pPr>
              <a:lnSpc>
                <a:spcPct val="80000"/>
              </a:lnSpc>
              <a:defRPr/>
            </a:pPr>
            <a:r>
              <a:rPr lang="zh-CN" altLang="en-US" sz="4000" b="1" u="none" dirty="0">
                <a:solidFill>
                  <a:srgbClr val="0000CC"/>
                </a:solidFill>
                <a:effectLst>
                  <a:outerShdw blurRad="38100" dist="38100" dir="2700000" algn="tl">
                    <a:srgbClr val="C0C0C0"/>
                  </a:outerShdw>
                </a:effectLst>
                <a:latin typeface="Times New Roman" pitchFamily="18" charset="0"/>
                <a:cs typeface="Times New Roman" pitchFamily="18" charset="0"/>
              </a:rPr>
              <a:t>下三角矩阵</a:t>
            </a:r>
            <a:endParaRPr lang="zh-CN" altLang="en-US" b="1" u="none" dirty="0">
              <a:effectLst>
                <a:outerShdw blurRad="38100" dist="38100" dir="2700000" algn="tl">
                  <a:srgbClr val="C0C0C0"/>
                </a:outerShdw>
              </a:effectLst>
              <a:latin typeface="Times New Roman" pitchFamily="18" charset="0"/>
              <a:cs typeface="Times New Roman" pitchFamily="18" charset="0"/>
            </a:endParaRPr>
          </a:p>
        </p:txBody>
      </p:sp>
      <p:sp>
        <p:nvSpPr>
          <p:cNvPr id="10" name="Rectangle 1033"/>
          <p:cNvSpPr>
            <a:spLocks noChangeArrowheads="1"/>
          </p:cNvSpPr>
          <p:nvPr/>
        </p:nvSpPr>
        <p:spPr bwMode="auto">
          <a:xfrm>
            <a:off x="1143000" y="3886200"/>
            <a:ext cx="7391400"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ffectLst/>
              <a:latin typeface="Times New Roman" pitchFamily="18" charset="0"/>
              <a:cs typeface="Times New Roman" pitchFamily="18" charset="0"/>
            </a:endParaRPr>
          </a:p>
        </p:txBody>
      </p:sp>
      <p:sp>
        <p:nvSpPr>
          <p:cNvPr id="11" name="Text Box 1034"/>
          <p:cNvSpPr txBox="1">
            <a:spLocks noChangeArrowheads="1"/>
          </p:cNvSpPr>
          <p:nvPr/>
        </p:nvSpPr>
        <p:spPr bwMode="auto">
          <a:xfrm>
            <a:off x="700088" y="3840163"/>
            <a:ext cx="8026400" cy="579437"/>
          </a:xfrm>
          <a:prstGeom prst="rect">
            <a:avLst/>
          </a:prstGeom>
          <a:noFill/>
          <a:ln w="9525">
            <a:noFill/>
            <a:miter lim="800000"/>
            <a:headEnd/>
            <a:tailEnd/>
          </a:ln>
        </p:spPr>
        <p:txBody>
          <a:bodyPr wrap="none">
            <a:spAutoFit/>
          </a:bodyPr>
          <a:lstStyle/>
          <a:p>
            <a:r>
              <a:rPr lang="en-US" altLang="zh-CN" sz="3200" b="1" u="none" dirty="0">
                <a:solidFill>
                  <a:srgbClr val="000099"/>
                </a:solidFill>
                <a:effectLst/>
                <a:latin typeface="Times New Roman" pitchFamily="18" charset="0"/>
                <a:cs typeface="Times New Roman" pitchFamily="18" charset="0"/>
              </a:rPr>
              <a:t>B</a:t>
            </a:r>
            <a:r>
              <a:rPr lang="en-US" altLang="zh-CN" sz="3200" b="1" i="1" u="none" dirty="0">
                <a:solidFill>
                  <a:srgbClr val="000099"/>
                </a:solidFill>
                <a:effectLst/>
                <a:latin typeface="Times New Roman" pitchFamily="18" charset="0"/>
                <a:cs typeface="Times New Roman" pitchFamily="18" charset="0"/>
              </a:rPr>
              <a:t> </a:t>
            </a:r>
            <a:r>
              <a:rPr lang="zh-CN" altLang="en-US" sz="3200" b="1" i="1" u="none" dirty="0" smtClean="0">
                <a:solidFill>
                  <a:srgbClr val="000099"/>
                </a:solidFill>
                <a:effectLst/>
                <a:latin typeface="Times New Roman" pitchFamily="18" charset="0"/>
                <a:cs typeface="Times New Roman" pitchFamily="18" charset="0"/>
              </a:rPr>
              <a:t> </a:t>
            </a:r>
            <a:r>
              <a:rPr lang="en-US" altLang="zh-CN" sz="3200" b="1" i="1" u="none" dirty="0" smtClean="0">
                <a:solidFill>
                  <a:srgbClr val="000099"/>
                </a:solidFill>
                <a:effectLst/>
                <a:latin typeface="Times New Roman" pitchFamily="18" charset="0"/>
                <a:cs typeface="Times New Roman" pitchFamily="18" charset="0"/>
              </a:rPr>
              <a:t>a</a:t>
            </a:r>
            <a:r>
              <a:rPr lang="en-US" altLang="zh-CN" sz="3200" b="1" u="none" baseline="-25000" dirty="0" smtClean="0">
                <a:solidFill>
                  <a:srgbClr val="000099"/>
                </a:solidFill>
                <a:effectLst/>
                <a:latin typeface="Times New Roman" pitchFamily="18" charset="0"/>
                <a:cs typeface="Times New Roman" pitchFamily="18" charset="0"/>
              </a:rPr>
              <a:t>00 </a:t>
            </a:r>
            <a:r>
              <a:rPr lang="en-US" altLang="zh-CN" sz="3200" b="1" i="1" u="none" dirty="0" smtClean="0">
                <a:solidFill>
                  <a:srgbClr val="000099"/>
                </a:solidFill>
                <a:effectLst/>
                <a:latin typeface="Times New Roman" pitchFamily="18" charset="0"/>
                <a:cs typeface="Times New Roman" pitchFamily="18" charset="0"/>
              </a:rPr>
              <a:t>a</a:t>
            </a:r>
            <a:r>
              <a:rPr lang="en-US" altLang="zh-CN" sz="3200" b="1" u="none" baseline="-25000" dirty="0" smtClean="0">
                <a:solidFill>
                  <a:srgbClr val="000099"/>
                </a:solidFill>
                <a:effectLst/>
                <a:latin typeface="Times New Roman" pitchFamily="18" charset="0"/>
                <a:cs typeface="Times New Roman" pitchFamily="18" charset="0"/>
              </a:rPr>
              <a:t>10 </a:t>
            </a:r>
            <a:r>
              <a:rPr lang="zh-CN" altLang="en-US" sz="3200" b="1" u="none" baseline="-25000" dirty="0" smtClean="0">
                <a:solidFill>
                  <a:srgbClr val="000099"/>
                </a:solidFill>
                <a:effectLst/>
                <a:latin typeface="Times New Roman" pitchFamily="18" charset="0"/>
                <a:cs typeface="Times New Roman" pitchFamily="18" charset="0"/>
              </a:rPr>
              <a:t> </a:t>
            </a:r>
            <a:r>
              <a:rPr lang="en-US" altLang="zh-CN" sz="3200" b="1" i="1" u="none" dirty="0" smtClean="0">
                <a:solidFill>
                  <a:srgbClr val="000099"/>
                </a:solidFill>
                <a:effectLst/>
                <a:latin typeface="Times New Roman" pitchFamily="18" charset="0"/>
                <a:cs typeface="Times New Roman" pitchFamily="18" charset="0"/>
              </a:rPr>
              <a:t>a</a:t>
            </a:r>
            <a:r>
              <a:rPr lang="en-US" altLang="zh-CN" sz="3200" b="1" u="none" baseline="-25000" dirty="0" smtClean="0">
                <a:solidFill>
                  <a:srgbClr val="000099"/>
                </a:solidFill>
                <a:effectLst/>
                <a:latin typeface="Times New Roman" pitchFamily="18" charset="0"/>
                <a:cs typeface="Times New Roman" pitchFamily="18" charset="0"/>
              </a:rPr>
              <a:t>11  </a:t>
            </a:r>
            <a:r>
              <a:rPr lang="en-US" altLang="zh-CN" sz="3200" b="1" i="1" u="none" dirty="0">
                <a:solidFill>
                  <a:srgbClr val="000099"/>
                </a:solidFill>
                <a:effectLst/>
                <a:latin typeface="Times New Roman" pitchFamily="18" charset="0"/>
                <a:cs typeface="Times New Roman" pitchFamily="18" charset="0"/>
              </a:rPr>
              <a:t>a</a:t>
            </a:r>
            <a:r>
              <a:rPr lang="en-US" altLang="zh-CN" sz="3200" b="1" u="none" baseline="-25000" dirty="0">
                <a:solidFill>
                  <a:srgbClr val="000099"/>
                </a:solidFill>
                <a:effectLst/>
                <a:latin typeface="Times New Roman" pitchFamily="18" charset="0"/>
                <a:cs typeface="Times New Roman" pitchFamily="18" charset="0"/>
              </a:rPr>
              <a:t>20  </a:t>
            </a:r>
            <a:r>
              <a:rPr lang="zh-CN" altLang="en-US" sz="3200" b="1" u="none" baseline="-25000" dirty="0" smtClean="0">
                <a:solidFill>
                  <a:srgbClr val="000099"/>
                </a:solidFill>
                <a:effectLst/>
                <a:latin typeface="Times New Roman" pitchFamily="18" charset="0"/>
                <a:cs typeface="Times New Roman" pitchFamily="18" charset="0"/>
              </a:rPr>
              <a:t> </a:t>
            </a:r>
            <a:r>
              <a:rPr lang="en-US" altLang="zh-CN" sz="3200" b="1" i="1" u="none" dirty="0" smtClean="0">
                <a:solidFill>
                  <a:srgbClr val="000099"/>
                </a:solidFill>
                <a:effectLst/>
                <a:latin typeface="Times New Roman" pitchFamily="18" charset="0"/>
                <a:cs typeface="Times New Roman" pitchFamily="18" charset="0"/>
              </a:rPr>
              <a:t>a</a:t>
            </a:r>
            <a:r>
              <a:rPr lang="en-US" altLang="zh-CN" sz="3200" b="1" u="none" baseline="-25000" dirty="0" smtClean="0">
                <a:solidFill>
                  <a:srgbClr val="000099"/>
                </a:solidFill>
                <a:effectLst/>
                <a:latin typeface="Times New Roman" pitchFamily="18" charset="0"/>
                <a:cs typeface="Times New Roman" pitchFamily="18" charset="0"/>
              </a:rPr>
              <a:t>21  </a:t>
            </a:r>
            <a:r>
              <a:rPr lang="en-US" altLang="zh-CN" sz="3200" b="1" i="1" u="none" dirty="0">
                <a:solidFill>
                  <a:srgbClr val="000099"/>
                </a:solidFill>
                <a:effectLst/>
                <a:latin typeface="Times New Roman" pitchFamily="18" charset="0"/>
                <a:cs typeface="Times New Roman" pitchFamily="18" charset="0"/>
              </a:rPr>
              <a:t>a</a:t>
            </a:r>
            <a:r>
              <a:rPr lang="en-US" altLang="zh-CN" sz="3200" b="1" u="none" baseline="-25000" dirty="0">
                <a:solidFill>
                  <a:srgbClr val="000099"/>
                </a:solidFill>
                <a:effectLst/>
                <a:latin typeface="Times New Roman" pitchFamily="18" charset="0"/>
                <a:cs typeface="Times New Roman" pitchFamily="18" charset="0"/>
              </a:rPr>
              <a:t>22  </a:t>
            </a:r>
            <a:r>
              <a:rPr lang="en-US" altLang="zh-CN" sz="3200" b="1" i="1" u="none" dirty="0">
                <a:solidFill>
                  <a:srgbClr val="000099"/>
                </a:solidFill>
                <a:effectLst/>
                <a:latin typeface="Times New Roman" pitchFamily="18" charset="0"/>
                <a:cs typeface="Times New Roman" pitchFamily="18" charset="0"/>
              </a:rPr>
              <a:t>a</a:t>
            </a:r>
            <a:r>
              <a:rPr lang="en-US" altLang="zh-CN" sz="3200" b="1" u="none" baseline="-25000" dirty="0">
                <a:solidFill>
                  <a:srgbClr val="000099"/>
                </a:solidFill>
                <a:effectLst/>
                <a:latin typeface="Times New Roman" pitchFamily="18" charset="0"/>
                <a:cs typeface="Times New Roman" pitchFamily="18" charset="0"/>
              </a:rPr>
              <a:t>30  </a:t>
            </a:r>
            <a:r>
              <a:rPr lang="en-US" altLang="zh-CN" sz="3200" b="1" i="1" u="none" dirty="0">
                <a:solidFill>
                  <a:srgbClr val="000099"/>
                </a:solidFill>
                <a:effectLst/>
                <a:latin typeface="Times New Roman" pitchFamily="18" charset="0"/>
                <a:cs typeface="Times New Roman" pitchFamily="18" charset="0"/>
              </a:rPr>
              <a:t>a</a:t>
            </a:r>
            <a:r>
              <a:rPr lang="en-US" altLang="zh-CN" sz="3200" b="1" u="none" baseline="-25000" dirty="0">
                <a:solidFill>
                  <a:srgbClr val="000099"/>
                </a:solidFill>
                <a:effectLst/>
                <a:latin typeface="Times New Roman" pitchFamily="18" charset="0"/>
                <a:cs typeface="Times New Roman" pitchFamily="18" charset="0"/>
              </a:rPr>
              <a:t>31  </a:t>
            </a:r>
            <a:r>
              <a:rPr lang="en-US" altLang="zh-CN" sz="3200" b="1" i="1" u="none" dirty="0">
                <a:solidFill>
                  <a:srgbClr val="000099"/>
                </a:solidFill>
                <a:effectLst/>
                <a:latin typeface="Times New Roman" pitchFamily="18" charset="0"/>
                <a:cs typeface="Times New Roman" pitchFamily="18" charset="0"/>
              </a:rPr>
              <a:t>a</a:t>
            </a:r>
            <a:r>
              <a:rPr lang="en-US" altLang="zh-CN" sz="3200" b="1" u="none" baseline="-25000" dirty="0">
                <a:solidFill>
                  <a:srgbClr val="000099"/>
                </a:solidFill>
                <a:effectLst/>
                <a:latin typeface="Times New Roman" pitchFamily="18" charset="0"/>
                <a:cs typeface="Times New Roman" pitchFamily="18" charset="0"/>
              </a:rPr>
              <a:t>32   ……  </a:t>
            </a:r>
            <a:r>
              <a:rPr lang="en-US" altLang="zh-CN" sz="3200" b="1" i="1" u="none" dirty="0">
                <a:solidFill>
                  <a:srgbClr val="000099"/>
                </a:solidFill>
                <a:effectLst/>
                <a:latin typeface="Times New Roman" pitchFamily="18" charset="0"/>
                <a:cs typeface="Times New Roman" pitchFamily="18" charset="0"/>
              </a:rPr>
              <a:t>a</a:t>
            </a:r>
            <a:r>
              <a:rPr lang="en-US" altLang="zh-CN" sz="3200" b="1" u="none" baseline="-25000" dirty="0">
                <a:solidFill>
                  <a:srgbClr val="000099"/>
                </a:solidFill>
                <a:effectLst/>
                <a:latin typeface="Times New Roman" pitchFamily="18" charset="0"/>
                <a:cs typeface="Times New Roman" pitchFamily="18" charset="0"/>
              </a:rPr>
              <a:t>n-1n-1 </a:t>
            </a:r>
          </a:p>
        </p:txBody>
      </p:sp>
      <p:sp>
        <p:nvSpPr>
          <p:cNvPr id="12" name="Line 1035"/>
          <p:cNvSpPr>
            <a:spLocks noChangeShapeType="1"/>
          </p:cNvSpPr>
          <p:nvPr/>
        </p:nvSpPr>
        <p:spPr bwMode="auto">
          <a:xfrm>
            <a:off x="1752600" y="3886200"/>
            <a:ext cx="0" cy="609600"/>
          </a:xfrm>
          <a:prstGeom prst="line">
            <a:avLst/>
          </a:prstGeom>
          <a:noFill/>
          <a:ln w="9525">
            <a:solidFill>
              <a:schemeClr val="tx1"/>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3" name="Line 1036"/>
          <p:cNvSpPr>
            <a:spLocks noChangeShapeType="1"/>
          </p:cNvSpPr>
          <p:nvPr/>
        </p:nvSpPr>
        <p:spPr bwMode="auto">
          <a:xfrm>
            <a:off x="2362200" y="3886200"/>
            <a:ext cx="0" cy="609600"/>
          </a:xfrm>
          <a:prstGeom prst="line">
            <a:avLst/>
          </a:prstGeom>
          <a:noFill/>
          <a:ln w="9525">
            <a:solidFill>
              <a:schemeClr val="tx1"/>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4" name="Line 1037"/>
          <p:cNvSpPr>
            <a:spLocks noChangeShapeType="1"/>
          </p:cNvSpPr>
          <p:nvPr/>
        </p:nvSpPr>
        <p:spPr bwMode="auto">
          <a:xfrm>
            <a:off x="2843808" y="3933056"/>
            <a:ext cx="0" cy="609600"/>
          </a:xfrm>
          <a:prstGeom prst="line">
            <a:avLst/>
          </a:prstGeom>
          <a:noFill/>
          <a:ln w="9525">
            <a:solidFill>
              <a:schemeClr val="tx1"/>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5" name="Line 1038"/>
          <p:cNvSpPr>
            <a:spLocks noChangeShapeType="1"/>
          </p:cNvSpPr>
          <p:nvPr/>
        </p:nvSpPr>
        <p:spPr bwMode="auto">
          <a:xfrm>
            <a:off x="3581400" y="3886200"/>
            <a:ext cx="0" cy="609600"/>
          </a:xfrm>
          <a:prstGeom prst="line">
            <a:avLst/>
          </a:prstGeom>
          <a:noFill/>
          <a:ln w="9525">
            <a:solidFill>
              <a:schemeClr val="tx1"/>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6" name="Line 1039"/>
          <p:cNvSpPr>
            <a:spLocks noChangeShapeType="1"/>
          </p:cNvSpPr>
          <p:nvPr/>
        </p:nvSpPr>
        <p:spPr bwMode="auto">
          <a:xfrm>
            <a:off x="4191000" y="3886200"/>
            <a:ext cx="0" cy="609600"/>
          </a:xfrm>
          <a:prstGeom prst="line">
            <a:avLst/>
          </a:prstGeom>
          <a:noFill/>
          <a:ln w="9525">
            <a:solidFill>
              <a:schemeClr val="tx1"/>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7" name="Line 1040"/>
          <p:cNvSpPr>
            <a:spLocks noChangeShapeType="1"/>
          </p:cNvSpPr>
          <p:nvPr/>
        </p:nvSpPr>
        <p:spPr bwMode="auto">
          <a:xfrm>
            <a:off x="4800600" y="3886200"/>
            <a:ext cx="0" cy="609600"/>
          </a:xfrm>
          <a:prstGeom prst="line">
            <a:avLst/>
          </a:prstGeom>
          <a:noFill/>
          <a:ln w="9525">
            <a:solidFill>
              <a:schemeClr val="tx1"/>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8" name="Line 1041"/>
          <p:cNvSpPr>
            <a:spLocks noChangeShapeType="1"/>
          </p:cNvSpPr>
          <p:nvPr/>
        </p:nvSpPr>
        <p:spPr bwMode="auto">
          <a:xfrm>
            <a:off x="5410200" y="3886200"/>
            <a:ext cx="0" cy="609600"/>
          </a:xfrm>
          <a:prstGeom prst="line">
            <a:avLst/>
          </a:prstGeom>
          <a:noFill/>
          <a:ln w="9525">
            <a:solidFill>
              <a:schemeClr val="tx1"/>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19" name="Line 1042"/>
          <p:cNvSpPr>
            <a:spLocks noChangeShapeType="1"/>
          </p:cNvSpPr>
          <p:nvPr/>
        </p:nvSpPr>
        <p:spPr bwMode="auto">
          <a:xfrm>
            <a:off x="6019800" y="3886200"/>
            <a:ext cx="0" cy="609600"/>
          </a:xfrm>
          <a:prstGeom prst="line">
            <a:avLst/>
          </a:prstGeom>
          <a:noFill/>
          <a:ln w="9525">
            <a:solidFill>
              <a:schemeClr val="tx1"/>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20" name="Line 1043"/>
          <p:cNvSpPr>
            <a:spLocks noChangeShapeType="1"/>
          </p:cNvSpPr>
          <p:nvPr/>
        </p:nvSpPr>
        <p:spPr bwMode="auto">
          <a:xfrm>
            <a:off x="6629400" y="3886200"/>
            <a:ext cx="0" cy="609600"/>
          </a:xfrm>
          <a:prstGeom prst="line">
            <a:avLst/>
          </a:prstGeom>
          <a:noFill/>
          <a:ln w="9525">
            <a:solidFill>
              <a:schemeClr val="tx1"/>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21" name="Line 1044"/>
          <p:cNvSpPr>
            <a:spLocks noChangeShapeType="1"/>
          </p:cNvSpPr>
          <p:nvPr/>
        </p:nvSpPr>
        <p:spPr bwMode="auto">
          <a:xfrm>
            <a:off x="7391400" y="3886200"/>
            <a:ext cx="0" cy="609600"/>
          </a:xfrm>
          <a:prstGeom prst="line">
            <a:avLst/>
          </a:prstGeom>
          <a:noFill/>
          <a:ln w="9525">
            <a:solidFill>
              <a:schemeClr val="tx1"/>
            </a:solidFill>
            <a:round/>
            <a:headEnd/>
            <a:tailEnd/>
          </a:ln>
        </p:spPr>
        <p:txBody>
          <a:bodyPr wrap="none" anchor="ctr"/>
          <a:lstStyle/>
          <a:p>
            <a:endParaRPr lang="zh-CN" altLang="en-US">
              <a:effectLst/>
              <a:latin typeface="Times New Roman" pitchFamily="18" charset="0"/>
              <a:cs typeface="Times New Roman" pitchFamily="18" charset="0"/>
            </a:endParaRPr>
          </a:p>
        </p:txBody>
      </p:sp>
      <p:sp>
        <p:nvSpPr>
          <p:cNvPr id="22" name="Text Box 1045"/>
          <p:cNvSpPr txBox="1">
            <a:spLocks noChangeArrowheads="1"/>
          </p:cNvSpPr>
          <p:nvPr/>
        </p:nvSpPr>
        <p:spPr bwMode="auto">
          <a:xfrm>
            <a:off x="1115616" y="3429000"/>
            <a:ext cx="7803739" cy="523220"/>
          </a:xfrm>
          <a:prstGeom prst="rect">
            <a:avLst/>
          </a:prstGeom>
          <a:noFill/>
          <a:ln w="9525">
            <a:noFill/>
            <a:miter lim="800000"/>
            <a:headEnd/>
            <a:tailEnd/>
          </a:ln>
        </p:spPr>
        <p:txBody>
          <a:bodyPr wrap="none">
            <a:spAutoFit/>
          </a:bodyPr>
          <a:lstStyle/>
          <a:p>
            <a:r>
              <a:rPr lang="zh-CN" altLang="en-US" sz="2800" dirty="0" smtClean="0">
                <a:effectLst/>
                <a:latin typeface="Times New Roman" pitchFamily="18" charset="0"/>
                <a:cs typeface="Times New Roman" pitchFamily="18" charset="0"/>
              </a:rPr>
              <a:t> </a:t>
            </a:r>
            <a:r>
              <a:rPr lang="en-US" altLang="zh-CN" sz="2800" dirty="0" smtClean="0">
                <a:effectLst/>
                <a:latin typeface="Times New Roman" pitchFamily="18" charset="0"/>
                <a:cs typeface="Times New Roman" pitchFamily="18" charset="0"/>
              </a:rPr>
              <a:t> </a:t>
            </a:r>
            <a:r>
              <a:rPr lang="en-US" altLang="zh-CN" sz="2800" dirty="0">
                <a:effectLst/>
                <a:latin typeface="Times New Roman" pitchFamily="18" charset="0"/>
                <a:cs typeface="Times New Roman" pitchFamily="18" charset="0"/>
              </a:rPr>
              <a:t>0   </a:t>
            </a:r>
            <a:r>
              <a:rPr lang="en-US" altLang="zh-CN" sz="2800" dirty="0" smtClean="0">
                <a:effectLst/>
                <a:latin typeface="Times New Roman" pitchFamily="18" charset="0"/>
                <a:cs typeface="Times New Roman" pitchFamily="18" charset="0"/>
              </a:rPr>
              <a:t> </a:t>
            </a:r>
            <a:r>
              <a:rPr lang="zh-CN" altLang="en-US" sz="2800" dirty="0" smtClean="0">
                <a:effectLst/>
                <a:latin typeface="Times New Roman" pitchFamily="18" charset="0"/>
                <a:cs typeface="Times New Roman" pitchFamily="18" charset="0"/>
              </a:rPr>
              <a:t> </a:t>
            </a:r>
            <a:r>
              <a:rPr lang="en-US" altLang="zh-CN" sz="2800" dirty="0" smtClean="0">
                <a:effectLst/>
                <a:latin typeface="Times New Roman" pitchFamily="18" charset="0"/>
                <a:cs typeface="Times New Roman" pitchFamily="18" charset="0"/>
              </a:rPr>
              <a:t>1   </a:t>
            </a:r>
            <a:r>
              <a:rPr lang="zh-CN" altLang="en-US" sz="2800" dirty="0" smtClean="0">
                <a:effectLst/>
                <a:latin typeface="Times New Roman" pitchFamily="18" charset="0"/>
                <a:cs typeface="Times New Roman" pitchFamily="18" charset="0"/>
              </a:rPr>
              <a:t> </a:t>
            </a:r>
            <a:r>
              <a:rPr lang="en-US" altLang="zh-CN" sz="2800" dirty="0" smtClean="0">
                <a:effectLst/>
                <a:latin typeface="Times New Roman" pitchFamily="18" charset="0"/>
                <a:cs typeface="Times New Roman" pitchFamily="18" charset="0"/>
              </a:rPr>
              <a:t>2    </a:t>
            </a:r>
            <a:r>
              <a:rPr lang="zh-CN" altLang="en-US" sz="2800" dirty="0" smtClean="0">
                <a:effectLst/>
                <a:latin typeface="Times New Roman" pitchFamily="18" charset="0"/>
                <a:cs typeface="Times New Roman" pitchFamily="18" charset="0"/>
              </a:rPr>
              <a:t> </a:t>
            </a:r>
            <a:r>
              <a:rPr lang="en-US" altLang="zh-CN" sz="2800" dirty="0" smtClean="0">
                <a:effectLst/>
                <a:latin typeface="Times New Roman" pitchFamily="18" charset="0"/>
                <a:cs typeface="Times New Roman" pitchFamily="18" charset="0"/>
              </a:rPr>
              <a:t>3    </a:t>
            </a:r>
            <a:r>
              <a:rPr lang="zh-CN" altLang="en-US" sz="2800" dirty="0" smtClean="0">
                <a:effectLst/>
                <a:latin typeface="Times New Roman" pitchFamily="18" charset="0"/>
                <a:cs typeface="Times New Roman" pitchFamily="18" charset="0"/>
              </a:rPr>
              <a:t> </a:t>
            </a:r>
            <a:r>
              <a:rPr lang="en-US" altLang="zh-CN" sz="2800" dirty="0" smtClean="0">
                <a:effectLst/>
                <a:latin typeface="Times New Roman" pitchFamily="18" charset="0"/>
                <a:cs typeface="Times New Roman" pitchFamily="18" charset="0"/>
              </a:rPr>
              <a:t>4    </a:t>
            </a:r>
            <a:r>
              <a:rPr lang="zh-CN" altLang="en-US" sz="2800" dirty="0" smtClean="0">
                <a:effectLst/>
                <a:latin typeface="Times New Roman" pitchFamily="18" charset="0"/>
                <a:cs typeface="Times New Roman" pitchFamily="18" charset="0"/>
              </a:rPr>
              <a:t> </a:t>
            </a:r>
            <a:r>
              <a:rPr lang="en-US" altLang="zh-CN" sz="2800" dirty="0" smtClean="0">
                <a:effectLst/>
                <a:latin typeface="Times New Roman" pitchFamily="18" charset="0"/>
                <a:cs typeface="Times New Roman" pitchFamily="18" charset="0"/>
              </a:rPr>
              <a:t>5   </a:t>
            </a:r>
            <a:r>
              <a:rPr lang="zh-CN" altLang="en-US" sz="2800" dirty="0" smtClean="0">
                <a:effectLst/>
                <a:latin typeface="Times New Roman" pitchFamily="18" charset="0"/>
                <a:cs typeface="Times New Roman" pitchFamily="18" charset="0"/>
              </a:rPr>
              <a:t>  </a:t>
            </a:r>
            <a:r>
              <a:rPr lang="en-US" altLang="zh-CN" sz="2800" dirty="0" smtClean="0">
                <a:effectLst/>
                <a:latin typeface="Times New Roman" pitchFamily="18" charset="0"/>
                <a:cs typeface="Times New Roman" pitchFamily="18" charset="0"/>
              </a:rPr>
              <a:t>6   </a:t>
            </a:r>
            <a:r>
              <a:rPr lang="zh-CN" altLang="en-US" sz="2800" dirty="0" smtClean="0">
                <a:effectLst/>
                <a:latin typeface="Times New Roman" pitchFamily="18" charset="0"/>
                <a:cs typeface="Times New Roman" pitchFamily="18" charset="0"/>
              </a:rPr>
              <a:t>  </a:t>
            </a:r>
            <a:r>
              <a:rPr lang="en-US" altLang="zh-CN" sz="2800" dirty="0" smtClean="0">
                <a:effectLst/>
                <a:latin typeface="Times New Roman" pitchFamily="18" charset="0"/>
                <a:cs typeface="Times New Roman" pitchFamily="18" charset="0"/>
              </a:rPr>
              <a:t>7    </a:t>
            </a:r>
            <a:r>
              <a:rPr lang="zh-CN" altLang="en-US" sz="2800" dirty="0" smtClean="0">
                <a:effectLst/>
                <a:latin typeface="Times New Roman" pitchFamily="18" charset="0"/>
                <a:cs typeface="Times New Roman" pitchFamily="18" charset="0"/>
              </a:rPr>
              <a:t> </a:t>
            </a:r>
            <a:r>
              <a:rPr lang="en-US" altLang="zh-CN" sz="2800" dirty="0" smtClean="0">
                <a:effectLst/>
                <a:latin typeface="Times New Roman" pitchFamily="18" charset="0"/>
                <a:cs typeface="Times New Roman" pitchFamily="18" charset="0"/>
              </a:rPr>
              <a:t>8        </a:t>
            </a:r>
            <a:r>
              <a:rPr lang="en-US" altLang="zh-CN" sz="2800" dirty="0">
                <a:effectLst/>
                <a:latin typeface="Times New Roman" pitchFamily="18" charset="0"/>
                <a:cs typeface="Times New Roman" pitchFamily="18" charset="0"/>
              </a:rPr>
              <a:t>n(n+1)/2-1</a:t>
            </a:r>
          </a:p>
        </p:txBody>
      </p:sp>
      <p:sp>
        <p:nvSpPr>
          <p:cNvPr id="23" name="Text Box 1047"/>
          <p:cNvSpPr txBox="1">
            <a:spLocks noChangeArrowheads="1"/>
          </p:cNvSpPr>
          <p:nvPr/>
        </p:nvSpPr>
        <p:spPr bwMode="auto">
          <a:xfrm>
            <a:off x="468313" y="4652963"/>
            <a:ext cx="8382000" cy="1066800"/>
          </a:xfrm>
          <a:prstGeom prst="rect">
            <a:avLst/>
          </a:prstGeom>
          <a:noFill/>
          <a:ln w="9525">
            <a:noFill/>
            <a:miter lim="800000"/>
            <a:headEnd/>
            <a:tailEnd/>
          </a:ln>
          <a:effectLst/>
        </p:spPr>
        <p:txBody>
          <a:bodyPr>
            <a:spAutoFit/>
          </a:bodyPr>
          <a:lstStyle/>
          <a:p>
            <a:pPr>
              <a:defRPr/>
            </a:pPr>
            <a:r>
              <a:rPr lang="zh-CN" altLang="en-US" sz="3200" b="1" u="none" dirty="0" smtClean="0">
                <a:solidFill>
                  <a:srgbClr val="000099"/>
                </a:solidFill>
                <a:effectLst/>
                <a:latin typeface="Times New Roman" pitchFamily="18" charset="0"/>
                <a:ea typeface="仿宋_GB2312" pitchFamily="49" charset="-122"/>
                <a:cs typeface="Times New Roman" pitchFamily="18" charset="0"/>
              </a:rPr>
              <a:t>若</a:t>
            </a:r>
            <a:r>
              <a:rPr lang="en-US" altLang="zh-CN" sz="3200" b="1" i="1" u="none" dirty="0" err="1" smtClean="0">
                <a:solidFill>
                  <a:srgbClr val="FF3300"/>
                </a:solidFill>
                <a:effectLst/>
                <a:latin typeface="Times New Roman" pitchFamily="18" charset="0"/>
                <a:ea typeface="仿宋_GB2312" pitchFamily="49" charset="-122"/>
                <a:cs typeface="Times New Roman" pitchFamily="18" charset="0"/>
              </a:rPr>
              <a:t>i</a:t>
            </a:r>
            <a:r>
              <a:rPr lang="en-US" altLang="zh-CN" sz="3200" b="1" u="none" dirty="0" err="1" smtClean="0">
                <a:solidFill>
                  <a:srgbClr val="FF3300"/>
                </a:solidFill>
                <a:effectLst/>
                <a:latin typeface="Times New Roman" pitchFamily="18" charset="0"/>
                <a:ea typeface="仿宋_GB2312" pitchFamily="49" charset="-122"/>
                <a:cs typeface="Times New Roman" pitchFamily="18" charset="0"/>
                <a:sym typeface="Symbol" pitchFamily="18" charset="2"/>
              </a:rPr>
              <a:t></a:t>
            </a:r>
            <a:r>
              <a:rPr lang="en-US" altLang="zh-CN" sz="3200" b="1" i="1" u="none" dirty="0" err="1" smtClean="0">
                <a:solidFill>
                  <a:srgbClr val="FF3300"/>
                </a:solidFill>
                <a:effectLst/>
                <a:latin typeface="Times New Roman" pitchFamily="18" charset="0"/>
                <a:ea typeface="仿宋_GB2312" pitchFamily="49" charset="-122"/>
                <a:cs typeface="Times New Roman" pitchFamily="18" charset="0"/>
              </a:rPr>
              <a:t>j</a:t>
            </a:r>
            <a:r>
              <a:rPr lang="zh-CN" altLang="en-US" sz="3200" b="1" u="none" dirty="0">
                <a:solidFill>
                  <a:srgbClr val="000099"/>
                </a:solidFill>
                <a:effectLst/>
                <a:latin typeface="Times New Roman" pitchFamily="18" charset="0"/>
                <a:ea typeface="仿宋_GB2312" pitchFamily="49" charset="-122"/>
                <a:cs typeface="Times New Roman" pitchFamily="18" charset="0"/>
              </a:rPr>
              <a:t>，数组元素</a:t>
            </a:r>
            <a:r>
              <a:rPr lang="en-US" altLang="zh-CN" sz="3200" b="1" u="none" dirty="0">
                <a:solidFill>
                  <a:schemeClr val="tx2"/>
                </a:solidFill>
                <a:effectLst/>
                <a:latin typeface="Times New Roman" pitchFamily="18" charset="0"/>
                <a:ea typeface="仿宋_GB2312" pitchFamily="49" charset="-122"/>
                <a:cs typeface="Times New Roman" pitchFamily="18" charset="0"/>
              </a:rPr>
              <a:t>A[</a:t>
            </a:r>
            <a:r>
              <a:rPr lang="en-US" altLang="zh-CN" sz="3200" b="1" i="1" u="none" dirty="0" err="1">
                <a:solidFill>
                  <a:schemeClr val="tx2"/>
                </a:solidFill>
                <a:effectLst/>
                <a:latin typeface="Times New Roman" pitchFamily="18" charset="0"/>
                <a:ea typeface="仿宋_GB2312" pitchFamily="49" charset="-122"/>
                <a:cs typeface="Times New Roman" pitchFamily="18" charset="0"/>
              </a:rPr>
              <a:t>i</a:t>
            </a:r>
            <a:r>
              <a:rPr lang="en-US" altLang="zh-CN" sz="3200" b="1" u="none" dirty="0">
                <a:solidFill>
                  <a:schemeClr val="tx2"/>
                </a:solidFill>
                <a:effectLst/>
                <a:latin typeface="Times New Roman" pitchFamily="18" charset="0"/>
                <a:ea typeface="仿宋_GB2312" pitchFamily="49" charset="-122"/>
                <a:cs typeface="Times New Roman" pitchFamily="18" charset="0"/>
              </a:rPr>
              <a:t>][</a:t>
            </a:r>
            <a:r>
              <a:rPr lang="en-US" altLang="zh-CN" sz="3200" b="1" i="1" u="none" dirty="0">
                <a:solidFill>
                  <a:schemeClr val="tx2"/>
                </a:solidFill>
                <a:effectLst/>
                <a:latin typeface="Times New Roman" pitchFamily="18" charset="0"/>
                <a:ea typeface="仿宋_GB2312" pitchFamily="49" charset="-122"/>
                <a:cs typeface="Times New Roman" pitchFamily="18" charset="0"/>
              </a:rPr>
              <a:t>j</a:t>
            </a:r>
            <a:r>
              <a:rPr lang="en-US" altLang="zh-CN" sz="3200" b="1" u="none" dirty="0">
                <a:solidFill>
                  <a:schemeClr val="tx2"/>
                </a:solidFill>
                <a:effectLst/>
                <a:latin typeface="Times New Roman" pitchFamily="18" charset="0"/>
                <a:ea typeface="仿宋_GB2312" pitchFamily="49" charset="-122"/>
                <a:cs typeface="Times New Roman" pitchFamily="18" charset="0"/>
              </a:rPr>
              <a:t>]</a:t>
            </a:r>
            <a:r>
              <a:rPr lang="zh-CN" altLang="en-US" sz="3200" b="1" u="none" dirty="0">
                <a:solidFill>
                  <a:srgbClr val="000099"/>
                </a:solidFill>
                <a:effectLst/>
                <a:latin typeface="Times New Roman" pitchFamily="18" charset="0"/>
                <a:ea typeface="仿宋_GB2312" pitchFamily="49" charset="-122"/>
                <a:cs typeface="Times New Roman" pitchFamily="18" charset="0"/>
              </a:rPr>
              <a:t>在数组</a:t>
            </a:r>
            <a:r>
              <a:rPr lang="en-US" altLang="zh-CN" sz="3200" b="1" u="none" dirty="0">
                <a:solidFill>
                  <a:schemeClr val="tx2"/>
                </a:solidFill>
                <a:effectLst/>
                <a:latin typeface="Times New Roman" pitchFamily="18" charset="0"/>
                <a:ea typeface="仿宋_GB2312" pitchFamily="49" charset="-122"/>
                <a:cs typeface="Times New Roman" pitchFamily="18" charset="0"/>
              </a:rPr>
              <a:t>B</a:t>
            </a:r>
            <a:r>
              <a:rPr lang="zh-CN" altLang="en-US" sz="3200" b="1" u="none" dirty="0">
                <a:solidFill>
                  <a:srgbClr val="000099"/>
                </a:solidFill>
                <a:effectLst/>
                <a:latin typeface="Times New Roman" pitchFamily="18" charset="0"/>
                <a:ea typeface="仿宋_GB2312" pitchFamily="49" charset="-122"/>
                <a:cs typeface="Times New Roman" pitchFamily="18" charset="0"/>
              </a:rPr>
              <a:t>中的存放位置</a:t>
            </a:r>
            <a:r>
              <a:rPr lang="zh-CN" altLang="en-US" sz="3200" b="1" u="none" dirty="0" smtClean="0">
                <a:solidFill>
                  <a:srgbClr val="000099"/>
                </a:solidFill>
                <a:effectLst/>
                <a:latin typeface="Times New Roman" pitchFamily="18" charset="0"/>
                <a:ea typeface="仿宋_GB2312" pitchFamily="49" charset="-122"/>
                <a:cs typeface="Times New Roman" pitchFamily="18" charset="0"/>
              </a:rPr>
              <a:t>为</a:t>
            </a:r>
            <a:r>
              <a:rPr lang="en-US" altLang="zh-CN" sz="3200" b="1" u="none" dirty="0" smtClean="0">
                <a:effectLst/>
                <a:latin typeface="Times New Roman" pitchFamily="18" charset="0"/>
                <a:ea typeface="仿宋_GB2312" pitchFamily="49" charset="-122"/>
                <a:cs typeface="Times New Roman" pitchFamily="18" charset="0"/>
              </a:rPr>
              <a:t>1+2+</a:t>
            </a:r>
            <a:r>
              <a:rPr lang="en-US" altLang="zh-CN" sz="3200" b="1" u="none" dirty="0" smtClean="0">
                <a:effectLst/>
                <a:latin typeface="Times New Roman" pitchFamily="18" charset="0"/>
                <a:ea typeface="仿宋_GB2312" pitchFamily="49" charset="-122"/>
                <a:cs typeface="Times New Roman" pitchFamily="18" charset="0"/>
                <a:sym typeface="Wingdings" pitchFamily="2" charset="2"/>
              </a:rPr>
              <a:t></a:t>
            </a:r>
            <a:r>
              <a:rPr lang="en-US" altLang="zh-CN" sz="3200" b="1" u="none" dirty="0" smtClean="0">
                <a:effectLst/>
                <a:latin typeface="Times New Roman" pitchFamily="18" charset="0"/>
                <a:ea typeface="仿宋_GB2312" pitchFamily="49" charset="-122"/>
                <a:cs typeface="Times New Roman" pitchFamily="18" charset="0"/>
              </a:rPr>
              <a:t>+</a:t>
            </a:r>
            <a:r>
              <a:rPr lang="en-US" altLang="zh-CN" sz="3200" b="1" i="1" u="none" dirty="0" err="1" smtClean="0">
                <a:effectLst/>
                <a:latin typeface="Times New Roman" pitchFamily="18" charset="0"/>
                <a:ea typeface="仿宋_GB2312" pitchFamily="49" charset="-122"/>
                <a:cs typeface="Times New Roman" pitchFamily="18" charset="0"/>
              </a:rPr>
              <a:t>i</a:t>
            </a:r>
            <a:r>
              <a:rPr lang="en-US" altLang="zh-CN" sz="3200" b="1" u="none" dirty="0" err="1" smtClean="0">
                <a:effectLst/>
                <a:latin typeface="Times New Roman" pitchFamily="18" charset="0"/>
                <a:ea typeface="仿宋_GB2312" pitchFamily="49" charset="-122"/>
                <a:cs typeface="Times New Roman" pitchFamily="18" charset="0"/>
              </a:rPr>
              <a:t>+</a:t>
            </a:r>
            <a:r>
              <a:rPr lang="en-US" altLang="zh-CN" sz="3200" b="1" i="1" u="none" dirty="0" err="1" smtClean="0">
                <a:effectLst/>
                <a:latin typeface="Times New Roman" pitchFamily="18" charset="0"/>
                <a:ea typeface="仿宋_GB2312" pitchFamily="49" charset="-122"/>
                <a:cs typeface="Times New Roman" pitchFamily="18" charset="0"/>
              </a:rPr>
              <a:t>j</a:t>
            </a:r>
            <a:r>
              <a:rPr lang="en-US" altLang="zh-CN" sz="3200" b="1" u="none" dirty="0" smtClean="0">
                <a:effectLst/>
                <a:latin typeface="Times New Roman" pitchFamily="18" charset="0"/>
                <a:ea typeface="仿宋_GB2312" pitchFamily="49" charset="-122"/>
                <a:cs typeface="Times New Roman" pitchFamily="18" charset="0"/>
              </a:rPr>
              <a:t>=(</a:t>
            </a:r>
            <a:r>
              <a:rPr lang="en-US" altLang="zh-CN" sz="3200" b="1" i="1" u="none" dirty="0" smtClean="0">
                <a:effectLst/>
                <a:latin typeface="Times New Roman" pitchFamily="18" charset="0"/>
                <a:ea typeface="仿宋_GB2312" pitchFamily="49" charset="-122"/>
                <a:cs typeface="Times New Roman" pitchFamily="18" charset="0"/>
              </a:rPr>
              <a:t>i</a:t>
            </a:r>
            <a:r>
              <a:rPr lang="en-US" altLang="zh-CN" sz="3200" b="1" u="none" dirty="0" smtClean="0">
                <a:effectLst/>
                <a:latin typeface="Times New Roman" pitchFamily="18" charset="0"/>
                <a:ea typeface="楷体_GB2312" pitchFamily="49" charset="-122"/>
                <a:cs typeface="Times New Roman" pitchFamily="18" charset="0"/>
              </a:rPr>
              <a:t>+</a:t>
            </a:r>
            <a:r>
              <a:rPr lang="en-US" altLang="zh-CN" sz="3200" b="1" u="none" dirty="0" smtClean="0">
                <a:effectLst/>
                <a:latin typeface="Times New Roman" pitchFamily="18" charset="0"/>
                <a:ea typeface="仿宋_GB2312" pitchFamily="49" charset="-122"/>
                <a:cs typeface="Times New Roman" pitchFamily="18" charset="0"/>
              </a:rPr>
              <a:t>1)*</a:t>
            </a:r>
            <a:r>
              <a:rPr lang="en-US" altLang="zh-CN" sz="3200" b="1" i="1" u="none" dirty="0" err="1" smtClean="0">
                <a:effectLst/>
                <a:latin typeface="Times New Roman" pitchFamily="18" charset="0"/>
                <a:ea typeface="仿宋_GB2312" pitchFamily="49" charset="-122"/>
                <a:cs typeface="Times New Roman" pitchFamily="18" charset="0"/>
              </a:rPr>
              <a:t>i</a:t>
            </a:r>
            <a:r>
              <a:rPr lang="en-US" altLang="zh-CN" sz="3200" b="1" u="none" dirty="0" smtClean="0">
                <a:effectLst/>
                <a:latin typeface="Times New Roman" pitchFamily="18" charset="0"/>
                <a:ea typeface="仿宋_GB2312" pitchFamily="49" charset="-122"/>
                <a:cs typeface="Times New Roman" pitchFamily="18" charset="0"/>
              </a:rPr>
              <a:t>/2+</a:t>
            </a:r>
            <a:r>
              <a:rPr lang="en-US" altLang="zh-CN" sz="3200" b="1" i="1" u="none" dirty="0" smtClean="0">
                <a:effectLst/>
                <a:latin typeface="Times New Roman" pitchFamily="18" charset="0"/>
                <a:ea typeface="仿宋_GB2312" pitchFamily="49" charset="-122"/>
                <a:cs typeface="Times New Roman" pitchFamily="18" charset="0"/>
              </a:rPr>
              <a:t>j</a:t>
            </a:r>
            <a:endParaRPr lang="en-US" altLang="zh-CN" u="none" dirty="0">
              <a:effectLst/>
              <a:latin typeface="Times New Roman" pitchFamily="18" charset="0"/>
              <a:ea typeface="楷体_GB2312" pitchFamily="49" charset="-122"/>
              <a:cs typeface="Times New Roman" pitchFamily="18" charset="0"/>
            </a:endParaRPr>
          </a:p>
        </p:txBody>
      </p:sp>
      <p:sp>
        <p:nvSpPr>
          <p:cNvPr id="24" name="AutoShape 1048"/>
          <p:cNvSpPr>
            <a:spLocks/>
          </p:cNvSpPr>
          <p:nvPr/>
        </p:nvSpPr>
        <p:spPr bwMode="auto">
          <a:xfrm rot="-5400000">
            <a:off x="3818869" y="5046227"/>
            <a:ext cx="138113" cy="1368153"/>
          </a:xfrm>
          <a:prstGeom prst="leftBrace">
            <a:avLst>
              <a:gd name="adj1" fmla="val 121647"/>
              <a:gd name="adj2" fmla="val 50000"/>
            </a:avLst>
          </a:prstGeom>
          <a:noFill/>
          <a:ln w="28575">
            <a:solidFill>
              <a:srgbClr val="800080"/>
            </a:solidFill>
            <a:round/>
            <a:headEnd/>
            <a:tailEnd/>
          </a:ln>
        </p:spPr>
        <p:txBody>
          <a:bodyPr vert="eaVert" wrap="none" anchor="ctr"/>
          <a:lstStyle/>
          <a:p>
            <a:pPr algn="ctr"/>
            <a:endParaRPr lang="zh-CN" altLang="zh-CN">
              <a:solidFill>
                <a:srgbClr val="000099"/>
              </a:solidFill>
              <a:effectLst/>
              <a:latin typeface="Times New Roman" pitchFamily="18" charset="0"/>
              <a:cs typeface="Times New Roman" pitchFamily="18" charset="0"/>
            </a:endParaRPr>
          </a:p>
        </p:txBody>
      </p:sp>
      <p:sp>
        <p:nvSpPr>
          <p:cNvPr id="25" name="Text Box 1050"/>
          <p:cNvSpPr txBox="1">
            <a:spLocks noChangeArrowheads="1"/>
          </p:cNvSpPr>
          <p:nvPr/>
        </p:nvSpPr>
        <p:spPr bwMode="auto">
          <a:xfrm>
            <a:off x="1331640" y="5805264"/>
            <a:ext cx="2770310" cy="584775"/>
          </a:xfrm>
          <a:prstGeom prst="rect">
            <a:avLst/>
          </a:prstGeom>
          <a:noFill/>
          <a:ln w="9525">
            <a:noFill/>
            <a:miter lim="800000"/>
            <a:headEnd/>
            <a:tailEnd/>
          </a:ln>
        </p:spPr>
        <p:txBody>
          <a:bodyPr wrap="none">
            <a:spAutoFit/>
          </a:bodyPr>
          <a:lstStyle/>
          <a:p>
            <a:r>
              <a:rPr lang="zh-CN" altLang="en-US" sz="3200" u="none" dirty="0">
                <a:solidFill>
                  <a:srgbClr val="990099"/>
                </a:solidFill>
                <a:effectLst/>
                <a:latin typeface="Times New Roman" pitchFamily="18" charset="0"/>
                <a:cs typeface="Times New Roman" pitchFamily="18" charset="0"/>
              </a:rPr>
              <a:t>前</a:t>
            </a:r>
            <a:r>
              <a:rPr lang="en-US" altLang="zh-CN" sz="3200" b="1" i="1" u="none" dirty="0" err="1">
                <a:solidFill>
                  <a:srgbClr val="FF3300"/>
                </a:solidFill>
                <a:effectLst/>
                <a:latin typeface="Times New Roman" pitchFamily="18" charset="0"/>
                <a:cs typeface="Times New Roman" pitchFamily="18" charset="0"/>
              </a:rPr>
              <a:t>i</a:t>
            </a:r>
            <a:r>
              <a:rPr lang="zh-CN" altLang="en-US" sz="3200" u="none" dirty="0">
                <a:solidFill>
                  <a:srgbClr val="990099"/>
                </a:solidFill>
                <a:effectLst/>
                <a:latin typeface="Times New Roman" pitchFamily="18" charset="0"/>
                <a:cs typeface="Times New Roman" pitchFamily="18" charset="0"/>
              </a:rPr>
              <a:t>行</a:t>
            </a:r>
            <a:r>
              <a:rPr lang="zh-CN" altLang="en-US" sz="3200" u="none" dirty="0">
                <a:solidFill>
                  <a:srgbClr val="008080"/>
                </a:solidFill>
                <a:effectLst/>
                <a:latin typeface="Times New Roman" pitchFamily="18" charset="0"/>
                <a:cs typeface="Times New Roman" pitchFamily="18" charset="0"/>
              </a:rPr>
              <a:t>元素总数</a:t>
            </a:r>
            <a:endParaRPr lang="zh-CN" altLang="en-US" u="none" dirty="0">
              <a:effectLst/>
              <a:latin typeface="Times New Roman" pitchFamily="18" charset="0"/>
              <a:cs typeface="Times New Roman" pitchFamily="18" charset="0"/>
            </a:endParaRPr>
          </a:p>
        </p:txBody>
      </p:sp>
      <p:sp>
        <p:nvSpPr>
          <p:cNvPr id="26" name="AutoShape 1051"/>
          <p:cNvSpPr>
            <a:spLocks/>
          </p:cNvSpPr>
          <p:nvPr/>
        </p:nvSpPr>
        <p:spPr bwMode="auto">
          <a:xfrm rot="-5400000">
            <a:off x="4857936" y="5591336"/>
            <a:ext cx="76200" cy="216024"/>
          </a:xfrm>
          <a:prstGeom prst="leftBrace">
            <a:avLst>
              <a:gd name="adj1" fmla="val 50000"/>
              <a:gd name="adj2" fmla="val 50000"/>
            </a:avLst>
          </a:prstGeom>
          <a:noFill/>
          <a:ln w="28575">
            <a:solidFill>
              <a:srgbClr val="800080"/>
            </a:solidFill>
            <a:round/>
            <a:headEnd/>
            <a:tailEnd/>
          </a:ln>
        </p:spPr>
        <p:txBody>
          <a:bodyPr vert="eaVert" wrap="none" anchor="ctr"/>
          <a:lstStyle/>
          <a:p>
            <a:pPr algn="ctr"/>
            <a:endParaRPr lang="zh-CN" altLang="zh-CN">
              <a:solidFill>
                <a:srgbClr val="000099"/>
              </a:solidFill>
              <a:effectLst/>
              <a:latin typeface="Times New Roman" pitchFamily="18" charset="0"/>
              <a:cs typeface="Times New Roman" pitchFamily="18" charset="0"/>
            </a:endParaRPr>
          </a:p>
        </p:txBody>
      </p:sp>
      <p:sp>
        <p:nvSpPr>
          <p:cNvPr id="27" name="AutoShape 1052"/>
          <p:cNvSpPr>
            <a:spLocks noChangeArrowheads="1"/>
          </p:cNvSpPr>
          <p:nvPr/>
        </p:nvSpPr>
        <p:spPr bwMode="auto">
          <a:xfrm>
            <a:off x="6248400" y="4419600"/>
            <a:ext cx="219075" cy="381000"/>
          </a:xfrm>
          <a:prstGeom prst="triangle">
            <a:avLst>
              <a:gd name="adj" fmla="val 50000"/>
            </a:avLst>
          </a:prstGeom>
          <a:solidFill>
            <a:schemeClr val="tx2"/>
          </a:solidFill>
          <a:ln w="9525">
            <a:solidFill>
              <a:srgbClr val="FF3300"/>
            </a:solidFill>
            <a:miter lim="800000"/>
            <a:headEnd/>
            <a:tailEnd/>
          </a:ln>
        </p:spPr>
        <p:txBody>
          <a:bodyPr wrap="none" anchor="ctr"/>
          <a:lstStyle/>
          <a:p>
            <a:endParaRPr lang="zh-CN" altLang="en-US">
              <a:effectLst/>
              <a:latin typeface="Times New Roman" pitchFamily="18" charset="0"/>
              <a:cs typeface="Times New Roman" pitchFamily="18" charset="0"/>
            </a:endParaRPr>
          </a:p>
        </p:txBody>
      </p:sp>
      <p:sp>
        <p:nvSpPr>
          <p:cNvPr id="28" name="Text Box 1053"/>
          <p:cNvSpPr txBox="1">
            <a:spLocks noChangeArrowheads="1"/>
          </p:cNvSpPr>
          <p:nvPr/>
        </p:nvSpPr>
        <p:spPr bwMode="auto">
          <a:xfrm>
            <a:off x="3995738" y="5876925"/>
            <a:ext cx="4943982" cy="584775"/>
          </a:xfrm>
          <a:prstGeom prst="rect">
            <a:avLst/>
          </a:prstGeom>
          <a:noFill/>
          <a:ln w="9525">
            <a:noFill/>
            <a:miter lim="800000"/>
            <a:headEnd/>
            <a:tailEnd/>
          </a:ln>
        </p:spPr>
        <p:txBody>
          <a:bodyPr wrap="none">
            <a:spAutoFit/>
          </a:bodyPr>
          <a:lstStyle/>
          <a:p>
            <a:r>
              <a:rPr lang="zh-CN" altLang="en-US" sz="3200" u="none" dirty="0">
                <a:solidFill>
                  <a:srgbClr val="990099"/>
                </a:solidFill>
                <a:effectLst/>
                <a:latin typeface="Times New Roman" pitchFamily="18" charset="0"/>
                <a:cs typeface="Times New Roman" pitchFamily="18" charset="0"/>
              </a:rPr>
              <a:t>第</a:t>
            </a:r>
            <a:r>
              <a:rPr lang="en-US" altLang="zh-CN" sz="3200" b="1" i="1" u="none" dirty="0" err="1">
                <a:solidFill>
                  <a:srgbClr val="FF3300"/>
                </a:solidFill>
                <a:effectLst/>
                <a:latin typeface="Times New Roman" pitchFamily="18" charset="0"/>
                <a:cs typeface="Times New Roman" pitchFamily="18" charset="0"/>
              </a:rPr>
              <a:t>i</a:t>
            </a:r>
            <a:r>
              <a:rPr lang="zh-CN" altLang="en-US" sz="3200" u="none" dirty="0">
                <a:solidFill>
                  <a:srgbClr val="990099"/>
                </a:solidFill>
                <a:effectLst/>
                <a:latin typeface="Times New Roman" pitchFamily="18" charset="0"/>
                <a:cs typeface="Times New Roman" pitchFamily="18" charset="0"/>
              </a:rPr>
              <a:t>行第</a:t>
            </a:r>
            <a:r>
              <a:rPr lang="en-US" altLang="zh-CN" sz="3200" b="1" i="1" u="none" dirty="0">
                <a:solidFill>
                  <a:srgbClr val="FF3300"/>
                </a:solidFill>
                <a:effectLst/>
                <a:latin typeface="Times New Roman" pitchFamily="18" charset="0"/>
                <a:cs typeface="Times New Roman" pitchFamily="18" charset="0"/>
              </a:rPr>
              <a:t>j</a:t>
            </a:r>
            <a:r>
              <a:rPr lang="zh-CN" altLang="en-US" sz="3200" u="none" dirty="0">
                <a:solidFill>
                  <a:srgbClr val="990099"/>
                </a:solidFill>
                <a:effectLst/>
                <a:latin typeface="Times New Roman" pitchFamily="18" charset="0"/>
                <a:cs typeface="Times New Roman" pitchFamily="18" charset="0"/>
              </a:rPr>
              <a:t>个</a:t>
            </a:r>
            <a:r>
              <a:rPr lang="zh-CN" altLang="en-US" sz="3200" u="none" dirty="0">
                <a:solidFill>
                  <a:srgbClr val="008080"/>
                </a:solidFill>
                <a:effectLst/>
                <a:latin typeface="Times New Roman" pitchFamily="18" charset="0"/>
                <a:cs typeface="Times New Roman" pitchFamily="18" charset="0"/>
              </a:rPr>
              <a:t>元素前元素个数</a:t>
            </a:r>
            <a:endParaRPr lang="zh-CN" altLang="en-US" u="none" dirty="0">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linds(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checkerboard(across)">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slide(fromBottom)">
                                      <p:cBhvr>
                                        <p:cTn id="71" dur="500"/>
                                        <p:tgtEl>
                                          <p:spTgt spid="24"/>
                                        </p:tgtEl>
                                      </p:cBhvr>
                                    </p:animEffect>
                                  </p:childTnLst>
                                </p:cTn>
                              </p:par>
                              <p:par>
                                <p:cTn id="72" presetID="12" presetClass="entr" presetSubtype="4"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slide(fromBottom)">
                                      <p:cBhvr>
                                        <p:cTn id="74" dur="500"/>
                                        <p:tgtEl>
                                          <p:spTgt spid="25"/>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slide(fromBottom)">
                                      <p:cBhvr>
                                        <p:cTn id="79" dur="500"/>
                                        <p:tgtEl>
                                          <p:spTgt spid="26"/>
                                        </p:tgtEl>
                                      </p:cBhvr>
                                    </p:animEffect>
                                  </p:childTnLst>
                                </p:cTn>
                              </p:par>
                              <p:par>
                                <p:cTn id="80" presetID="12" presetClass="entr" presetSubtype="4"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slide(fromBottom)">
                                      <p:cBhvr>
                                        <p:cTn id="8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animBg="1"/>
      <p:bldP spid="25" grpId="0"/>
      <p:bldP spid="26" grpId="0" animBg="1"/>
      <p:bldP spid="27" grpId="0" animBg="1"/>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25</a:t>
            </a:fld>
            <a:endParaRPr lang="en-US" altLang="zh-CN"/>
          </a:p>
        </p:txBody>
      </p:sp>
      <p:sp>
        <p:nvSpPr>
          <p:cNvPr id="3" name="Rectangle 1026"/>
          <p:cNvSpPr>
            <a:spLocks noChangeArrowheads="1"/>
          </p:cNvSpPr>
          <p:nvPr/>
        </p:nvSpPr>
        <p:spPr bwMode="auto">
          <a:xfrm>
            <a:off x="467544" y="620688"/>
            <a:ext cx="8280400" cy="5521512"/>
          </a:xfrm>
          <a:prstGeom prst="rect">
            <a:avLst/>
          </a:prstGeom>
          <a:noFill/>
          <a:ln w="9525">
            <a:noFill/>
            <a:miter lim="800000"/>
            <a:headEnd/>
            <a:tailEnd/>
          </a:ln>
          <a:effectLst/>
        </p:spPr>
        <p:txBody>
          <a:bodyPr>
            <a:spAutoFit/>
          </a:bodyPr>
          <a:lstStyle/>
          <a:p>
            <a:pPr algn="just">
              <a:spcBef>
                <a:spcPct val="20000"/>
              </a:spcBef>
              <a:defRPr/>
            </a:pPr>
            <a:r>
              <a:rPr lang="en-US" altLang="zh-CN" sz="2800" b="1" u="none" dirty="0">
                <a:solidFill>
                  <a:srgbClr val="000099"/>
                </a:solidFill>
                <a:effectLst/>
                <a:latin typeface="Times New Roman" pitchFamily="18" charset="0"/>
                <a:ea typeface="仿宋_GB2312" pitchFamily="49" charset="-122"/>
                <a:cs typeface="Times New Roman" pitchFamily="18" charset="0"/>
              </a:rPr>
              <a:t>       </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若</a:t>
            </a:r>
            <a:r>
              <a:rPr lang="en-US" altLang="zh-CN" sz="2800" b="1" i="1" u="none" dirty="0" err="1" smtClean="0">
                <a:solidFill>
                  <a:srgbClr val="FF0000"/>
                </a:solidFill>
                <a:effectLst/>
                <a:latin typeface="Times New Roman" pitchFamily="18" charset="0"/>
                <a:ea typeface="仿宋_GB2312" pitchFamily="49" charset="-122"/>
                <a:cs typeface="Times New Roman" pitchFamily="18" charset="0"/>
              </a:rPr>
              <a:t>i</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&lt;</a:t>
            </a:r>
            <a:r>
              <a:rPr lang="en-US" altLang="zh-CN" sz="2800" b="1" i="1" u="none" dirty="0" smtClean="0">
                <a:solidFill>
                  <a:srgbClr val="FF0000"/>
                </a:solidFill>
                <a:effectLst/>
                <a:latin typeface="Times New Roman" pitchFamily="18" charset="0"/>
                <a:ea typeface="仿宋_GB2312" pitchFamily="49" charset="-122"/>
                <a:cs typeface="Times New Roman" pitchFamily="18" charset="0"/>
              </a:rPr>
              <a:t>j</a:t>
            </a:r>
            <a:r>
              <a:rPr lang="zh-CN" altLang="en-US" sz="2800" b="1" u="none" dirty="0">
                <a:solidFill>
                  <a:srgbClr val="000099"/>
                </a:solidFill>
                <a:effectLst/>
                <a:latin typeface="Times New Roman" pitchFamily="18" charset="0"/>
                <a:ea typeface="仿宋_GB2312" pitchFamily="49" charset="-122"/>
                <a:cs typeface="Times New Roman" pitchFamily="18" charset="0"/>
              </a:rPr>
              <a:t>，数组</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元素</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A[</a:t>
            </a:r>
            <a:r>
              <a:rPr lang="en-US" altLang="zh-CN" sz="2800" b="1" i="1" u="none" dirty="0" err="1" smtClean="0">
                <a:solidFill>
                  <a:srgbClr val="FF0000"/>
                </a:solidFill>
                <a:effectLst/>
                <a:latin typeface="Times New Roman" pitchFamily="18" charset="0"/>
                <a:ea typeface="仿宋_GB2312" pitchFamily="49" charset="-122"/>
                <a:cs typeface="Times New Roman" pitchFamily="18" charset="0"/>
              </a:rPr>
              <a:t>i</a:t>
            </a:r>
            <a:r>
              <a:rPr lang="en-US" altLang="zh-CN" sz="2800" b="1" u="none" dirty="0">
                <a:solidFill>
                  <a:srgbClr val="FF0000"/>
                </a:solidFill>
                <a:effectLst/>
                <a:latin typeface="Times New Roman" pitchFamily="18" charset="0"/>
                <a:ea typeface="仿宋_GB2312" pitchFamily="49" charset="-122"/>
                <a:cs typeface="Times New Roman" pitchFamily="18" charset="0"/>
              </a:rPr>
              <a:t>][</a:t>
            </a:r>
            <a:r>
              <a:rPr lang="en-US" altLang="zh-CN" sz="2800" b="1" i="1" u="none" dirty="0">
                <a:solidFill>
                  <a:srgbClr val="FF0000"/>
                </a:solidFill>
                <a:effectLst/>
                <a:latin typeface="Times New Roman" pitchFamily="18" charset="0"/>
                <a:ea typeface="仿宋_GB2312" pitchFamily="49" charset="-122"/>
                <a:cs typeface="Times New Roman" pitchFamily="18" charset="0"/>
              </a:rPr>
              <a:t>j</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在</a:t>
            </a:r>
            <a:r>
              <a:rPr lang="zh-CN" altLang="en-US" sz="2800" b="1" u="none" dirty="0">
                <a:solidFill>
                  <a:srgbClr val="000099"/>
                </a:solidFill>
                <a:effectLst/>
                <a:latin typeface="Times New Roman" pitchFamily="18" charset="0"/>
                <a:ea typeface="仿宋_GB2312" pitchFamily="49" charset="-122"/>
                <a:cs typeface="Times New Roman" pitchFamily="18" charset="0"/>
              </a:rPr>
              <a:t>矩阵的上三角部分，在</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数组</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B</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中</a:t>
            </a:r>
            <a:r>
              <a:rPr lang="zh-CN" altLang="en-US" sz="2800" b="1" u="none" dirty="0">
                <a:solidFill>
                  <a:srgbClr val="000099"/>
                </a:solidFill>
                <a:effectLst/>
                <a:latin typeface="Times New Roman" pitchFamily="18" charset="0"/>
                <a:ea typeface="仿宋_GB2312" pitchFamily="49" charset="-122"/>
                <a:cs typeface="Times New Roman" pitchFamily="18" charset="0"/>
              </a:rPr>
              <a:t>没有存放，可以找它的对称元素</a:t>
            </a:r>
            <a:r>
              <a:rPr lang="en-US" altLang="zh-CN" sz="2800" b="1" u="none" dirty="0">
                <a:solidFill>
                  <a:srgbClr val="FF0000"/>
                </a:solidFill>
                <a:effectLst/>
                <a:latin typeface="Times New Roman" pitchFamily="18" charset="0"/>
                <a:ea typeface="仿宋_GB2312" pitchFamily="49" charset="-122"/>
                <a:cs typeface="Times New Roman" pitchFamily="18" charset="0"/>
              </a:rPr>
              <a:t>A[</a:t>
            </a:r>
            <a:r>
              <a:rPr lang="en-US" altLang="zh-CN" sz="2800" b="1" i="1" u="none" dirty="0">
                <a:solidFill>
                  <a:srgbClr val="FF0000"/>
                </a:solidFill>
                <a:effectLst/>
                <a:latin typeface="Times New Roman" pitchFamily="18" charset="0"/>
                <a:ea typeface="仿宋_GB2312" pitchFamily="49" charset="-122"/>
                <a:cs typeface="Times New Roman" pitchFamily="18" charset="0"/>
              </a:rPr>
              <a:t>j</a:t>
            </a:r>
            <a:r>
              <a:rPr lang="en-US" altLang="zh-CN" sz="2800" b="1" u="none" dirty="0">
                <a:solidFill>
                  <a:srgbClr val="FF0000"/>
                </a:solidFill>
                <a:effectLst/>
                <a:latin typeface="Times New Roman" pitchFamily="18" charset="0"/>
                <a:ea typeface="仿宋_GB2312" pitchFamily="49" charset="-122"/>
                <a:cs typeface="Times New Roman" pitchFamily="18" charset="0"/>
              </a:rPr>
              <a:t>][</a:t>
            </a:r>
            <a:r>
              <a:rPr lang="en-US" altLang="zh-CN" sz="2800" b="1" i="1" u="none" dirty="0" err="1">
                <a:solidFill>
                  <a:srgbClr val="FF0000"/>
                </a:solidFill>
                <a:effectLst/>
                <a:latin typeface="Times New Roman" pitchFamily="18" charset="0"/>
                <a:ea typeface="仿宋_GB2312" pitchFamily="49" charset="-122"/>
                <a:cs typeface="Times New Roman" pitchFamily="18" charset="0"/>
              </a:rPr>
              <a:t>i</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a:t>
            </a:r>
            <a:r>
              <a:rPr lang="en-US" altLang="zh-CN" sz="2800" b="1" u="none" dirty="0" smtClean="0">
                <a:solidFill>
                  <a:srgbClr val="FF0000"/>
                </a:solidFill>
                <a:effectLst/>
                <a:latin typeface="Times New Roman" pitchFamily="18" charset="0"/>
                <a:cs typeface="Times New Roman" pitchFamily="18" charset="0"/>
              </a:rPr>
              <a:t>=</a:t>
            </a:r>
            <a:r>
              <a:rPr lang="en-US" altLang="zh-CN" sz="2800" b="1" i="1" u="none" dirty="0" smtClean="0">
                <a:solidFill>
                  <a:srgbClr val="FF0000"/>
                </a:solidFill>
                <a:effectLst/>
                <a:latin typeface="Times New Roman" pitchFamily="18" charset="0"/>
                <a:cs typeface="Times New Roman" pitchFamily="18" charset="0"/>
              </a:rPr>
              <a:t>j </a:t>
            </a:r>
            <a:r>
              <a:rPr lang="en-US" altLang="zh-CN" sz="2800" b="1" u="none" dirty="0">
                <a:solidFill>
                  <a:srgbClr val="FF0000"/>
                </a:solidFill>
                <a:effectLst/>
                <a:latin typeface="Times New Roman" pitchFamily="18" charset="0"/>
                <a:cs typeface="Times New Roman" pitchFamily="18" charset="0"/>
              </a:rPr>
              <a:t>*(</a:t>
            </a:r>
            <a:r>
              <a:rPr lang="en-US" altLang="zh-CN" sz="2800" b="1" i="1" u="none" dirty="0" smtClean="0">
                <a:solidFill>
                  <a:srgbClr val="FF0000"/>
                </a:solidFill>
                <a:effectLst/>
                <a:latin typeface="Times New Roman" pitchFamily="18" charset="0"/>
                <a:cs typeface="Times New Roman" pitchFamily="18" charset="0"/>
              </a:rPr>
              <a:t>j</a:t>
            </a:r>
            <a:r>
              <a:rPr lang="en-US" altLang="zh-CN" sz="2800" b="1" u="none" dirty="0" smtClean="0">
                <a:solidFill>
                  <a:srgbClr val="FF0000"/>
                </a:solidFill>
                <a:effectLst/>
                <a:latin typeface="Times New Roman" pitchFamily="18" charset="0"/>
                <a:cs typeface="Times New Roman" pitchFamily="18" charset="0"/>
              </a:rPr>
              <a:t>+1)/2+</a:t>
            </a:r>
            <a:r>
              <a:rPr lang="en-US" altLang="zh-CN" sz="2800" b="1" i="1" u="none" dirty="0" smtClean="0">
                <a:solidFill>
                  <a:srgbClr val="FF0000"/>
                </a:solidFill>
                <a:effectLst/>
                <a:latin typeface="Times New Roman" pitchFamily="18" charset="0"/>
                <a:cs typeface="Times New Roman" pitchFamily="18" charset="0"/>
              </a:rPr>
              <a:t>i</a:t>
            </a:r>
            <a:r>
              <a:rPr lang="zh-CN" altLang="en-US" sz="2800" b="1" u="none" dirty="0" smtClean="0">
                <a:effectLst/>
                <a:latin typeface="Times New Roman" pitchFamily="18" charset="0"/>
                <a:cs typeface="Times New Roman" pitchFamily="18" charset="0"/>
              </a:rPr>
              <a:t>。</a:t>
            </a:r>
            <a:endParaRPr lang="zh-CN" altLang="en-US" sz="2800" b="1" u="none" dirty="0">
              <a:effectLst/>
              <a:latin typeface="Times New Roman" pitchFamily="18" charset="0"/>
              <a:cs typeface="Times New Roman" pitchFamily="18" charset="0"/>
            </a:endParaRPr>
          </a:p>
          <a:p>
            <a:pPr algn="just">
              <a:spcBef>
                <a:spcPct val="20000"/>
              </a:spcBef>
              <a:defRPr/>
            </a:pPr>
            <a:r>
              <a:rPr lang="zh-CN" altLang="en-US" sz="2800" b="1" u="none" dirty="0">
                <a:effectLst/>
                <a:latin typeface="Times New Roman" pitchFamily="18" charset="0"/>
                <a:cs typeface="Times New Roman" pitchFamily="18" charset="0"/>
              </a:rPr>
              <a:t>       </a:t>
            </a:r>
            <a:r>
              <a:rPr lang="zh-CN" altLang="en-US" sz="2800" b="1" u="none" dirty="0">
                <a:solidFill>
                  <a:srgbClr val="000099"/>
                </a:solidFill>
                <a:effectLst/>
                <a:latin typeface="Times New Roman" pitchFamily="18" charset="0"/>
                <a:ea typeface="仿宋_GB2312" pitchFamily="49" charset="-122"/>
                <a:cs typeface="Times New Roman" pitchFamily="18" charset="0"/>
              </a:rPr>
              <a:t>若已知某矩阵元素位于</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数组</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B</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的第</a:t>
            </a:r>
            <a:r>
              <a:rPr lang="en-US" altLang="zh-CN" sz="2800" b="1" i="1" u="none" dirty="0" smtClean="0">
                <a:solidFill>
                  <a:srgbClr val="FF0000"/>
                </a:solidFill>
                <a:effectLst/>
                <a:latin typeface="Times New Roman" pitchFamily="18" charset="0"/>
                <a:ea typeface="仿宋_GB2312" pitchFamily="49" charset="-122"/>
                <a:cs typeface="Times New Roman" pitchFamily="18" charset="0"/>
              </a:rPr>
              <a:t>k</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个</a:t>
            </a:r>
            <a:r>
              <a:rPr lang="zh-CN" altLang="en-US" sz="2800" b="1" u="none" dirty="0">
                <a:solidFill>
                  <a:srgbClr val="000099"/>
                </a:solidFill>
                <a:effectLst/>
                <a:latin typeface="Times New Roman" pitchFamily="18" charset="0"/>
                <a:ea typeface="仿宋_GB2312" pitchFamily="49" charset="-122"/>
                <a:cs typeface="Times New Roman" pitchFamily="18" charset="0"/>
              </a:rPr>
              <a:t>位置</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，可寻找满足</a:t>
            </a:r>
            <a:endParaRPr lang="zh-CN" altLang="en-US" sz="2800" b="1" u="none" dirty="0">
              <a:solidFill>
                <a:srgbClr val="000099"/>
              </a:solidFill>
              <a:effectLst/>
              <a:latin typeface="Times New Roman" pitchFamily="18" charset="0"/>
              <a:ea typeface="仿宋_GB2312" pitchFamily="49" charset="-122"/>
              <a:cs typeface="Times New Roman" pitchFamily="18" charset="0"/>
            </a:endParaRPr>
          </a:p>
          <a:p>
            <a:pPr>
              <a:spcBef>
                <a:spcPct val="20000"/>
              </a:spcBef>
              <a:defRPr/>
            </a:pPr>
            <a:r>
              <a:rPr lang="zh-CN" altLang="en-US" sz="2800" b="1" u="none" dirty="0">
                <a:solidFill>
                  <a:srgbClr val="000099"/>
                </a:solidFill>
                <a:effectLst/>
                <a:latin typeface="Times New Roman" pitchFamily="18" charset="0"/>
                <a:ea typeface="仿宋_GB2312" pitchFamily="49" charset="-122"/>
                <a:cs typeface="Times New Roman" pitchFamily="18" charset="0"/>
              </a:rPr>
              <a:t>        </a:t>
            </a:r>
            <a:r>
              <a:rPr lang="en-US" altLang="zh-CN" sz="2800" b="1" i="1" u="none" dirty="0" err="1" smtClean="0">
                <a:solidFill>
                  <a:srgbClr val="CC3300"/>
                </a:solidFill>
                <a:effectLst/>
                <a:latin typeface="Times New Roman" pitchFamily="18" charset="0"/>
                <a:ea typeface="仿宋_GB2312" pitchFamily="49" charset="-122"/>
                <a:cs typeface="Times New Roman" pitchFamily="18" charset="0"/>
              </a:rPr>
              <a:t>i</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i</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+1)/2</a:t>
            </a:r>
            <a:r>
              <a:rPr lang="en-US" altLang="zh-CN" sz="2800" b="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k</a:t>
            </a:r>
            <a:r>
              <a:rPr lang="en-US" altLang="zh-CN" sz="2800" b="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&lt;(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i</a:t>
            </a:r>
            <a:r>
              <a:rPr lang="en-US" altLang="zh-CN" sz="2800" b="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+1)*(</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i</a:t>
            </a:r>
            <a:r>
              <a:rPr lang="en-US" altLang="zh-CN" sz="2800" b="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+2)/2</a:t>
            </a:r>
            <a:endParaRPr lang="en-US" altLang="zh-CN" sz="2800" b="1" u="none" dirty="0">
              <a:solidFill>
                <a:srgbClr val="CC3300"/>
              </a:solidFill>
              <a:effectLst/>
              <a:latin typeface="Times New Roman" pitchFamily="18" charset="0"/>
              <a:ea typeface="仿宋_GB2312" pitchFamily="49" charset="-122"/>
              <a:cs typeface="Times New Roman" pitchFamily="18" charset="0"/>
              <a:sym typeface="Symbol" pitchFamily="18" charset="2"/>
            </a:endParaRPr>
          </a:p>
          <a:p>
            <a:pPr>
              <a:spcBef>
                <a:spcPct val="20000"/>
              </a:spcBef>
              <a:defRPr/>
            </a:pPr>
            <a:r>
              <a:rPr lang="zh-CN" altLang="en-US" sz="2800" b="1" u="none" dirty="0" smtClean="0">
                <a:solidFill>
                  <a:srgbClr val="000099"/>
                </a:solidFill>
                <a:effectLst/>
                <a:latin typeface="Times New Roman" pitchFamily="18" charset="0"/>
                <a:ea typeface="仿宋_GB2312" pitchFamily="49" charset="-122"/>
                <a:cs typeface="Times New Roman" pitchFamily="18" charset="0"/>
                <a:sym typeface="Symbol" pitchFamily="18" charset="2"/>
              </a:rPr>
              <a:t>的</a:t>
            </a:r>
            <a:r>
              <a:rPr lang="en-US" altLang="zh-CN" sz="2800" b="1" i="1" u="none" dirty="0" err="1" smtClean="0">
                <a:solidFill>
                  <a:schemeClr val="hlink"/>
                </a:solidFill>
                <a:effectLst/>
                <a:latin typeface="Times New Roman" pitchFamily="18" charset="0"/>
                <a:ea typeface="仿宋_GB2312" pitchFamily="49" charset="-122"/>
                <a:cs typeface="Times New Roman" pitchFamily="18" charset="0"/>
                <a:sym typeface="Symbol" pitchFamily="18" charset="2"/>
              </a:rPr>
              <a:t>i</a:t>
            </a:r>
            <a:r>
              <a:rPr lang="zh-CN" altLang="en-US" sz="2800" b="1" u="none" dirty="0">
                <a:solidFill>
                  <a:srgbClr val="000099"/>
                </a:solidFill>
                <a:effectLst/>
                <a:latin typeface="Times New Roman" pitchFamily="18" charset="0"/>
                <a:ea typeface="仿宋_GB2312" pitchFamily="49" charset="-122"/>
                <a:cs typeface="Times New Roman" pitchFamily="18" charset="0"/>
                <a:sym typeface="Symbol" pitchFamily="18" charset="2"/>
              </a:rPr>
              <a:t>，</a:t>
            </a:r>
            <a:r>
              <a:rPr lang="zh-CN" altLang="zh-CN" sz="2800" b="1" u="none" dirty="0">
                <a:solidFill>
                  <a:srgbClr val="000099"/>
                </a:solidFill>
                <a:effectLst/>
                <a:latin typeface="Times New Roman" pitchFamily="18" charset="0"/>
                <a:ea typeface="仿宋_GB2312" pitchFamily="49" charset="-122"/>
                <a:cs typeface="Times New Roman" pitchFamily="18" charset="0"/>
                <a:sym typeface="Symbol" pitchFamily="18" charset="2"/>
              </a:rPr>
              <a:t>此即为</a:t>
            </a:r>
            <a:r>
              <a:rPr lang="zh-CN" altLang="en-US" sz="2800" b="1" u="none" dirty="0">
                <a:solidFill>
                  <a:srgbClr val="000099"/>
                </a:solidFill>
                <a:effectLst/>
                <a:latin typeface="Times New Roman" pitchFamily="18" charset="0"/>
                <a:ea typeface="仿宋_GB2312" pitchFamily="49" charset="-122"/>
                <a:cs typeface="Times New Roman" pitchFamily="18" charset="0"/>
                <a:sym typeface="Symbol" pitchFamily="18" charset="2"/>
              </a:rPr>
              <a:t>该元素的行号。</a:t>
            </a:r>
          </a:p>
          <a:p>
            <a:pPr>
              <a:spcBef>
                <a:spcPct val="20000"/>
              </a:spcBef>
              <a:defRPr/>
            </a:pPr>
            <a:r>
              <a:rPr lang="zh-CN" altLang="en-US" sz="2800" b="1" u="none" dirty="0">
                <a:solidFill>
                  <a:srgbClr val="CC3300"/>
                </a:solidFill>
                <a:effectLst/>
                <a:latin typeface="Times New Roman" pitchFamily="18" charset="0"/>
                <a:ea typeface="仿宋_GB2312" pitchFamily="49" charset="-122"/>
                <a:cs typeface="Times New Roman" pitchFamily="18" charset="0"/>
                <a:sym typeface="Symbol" pitchFamily="18" charset="2"/>
              </a:rPr>
              <a:t>        </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j</a:t>
            </a:r>
            <a:r>
              <a:rPr lang="en-US" altLang="zh-CN" sz="2800" b="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k</a:t>
            </a:r>
            <a:r>
              <a:rPr lang="en-US" altLang="zh-CN" sz="2800" b="1" u="none" dirty="0" smtClean="0">
                <a:solidFill>
                  <a:srgbClr val="CC3300"/>
                </a:solidFill>
                <a:effectLst/>
                <a:latin typeface="Times New Roman" pitchFamily="18" charset="0"/>
                <a:ea typeface="楷体_GB2312" pitchFamily="49" charset="-122"/>
                <a:cs typeface="Times New Roman" pitchFamily="18" charset="0"/>
                <a:sym typeface="Symbol" pitchFamily="18" charset="2"/>
              </a:rPr>
              <a:t>-</a:t>
            </a:r>
            <a:r>
              <a:rPr lang="en-US" altLang="zh-CN" sz="2800" b="1" i="1" u="none" dirty="0" err="1" smtClean="0">
                <a:solidFill>
                  <a:srgbClr val="CC3300"/>
                </a:solidFill>
                <a:effectLst/>
                <a:latin typeface="Times New Roman" pitchFamily="18" charset="0"/>
                <a:ea typeface="楷体_GB2312" pitchFamily="49" charset="-122"/>
                <a:cs typeface="Times New Roman" pitchFamily="18" charset="0"/>
                <a:sym typeface="Symbol" pitchFamily="18" charset="2"/>
              </a:rPr>
              <a:t>i</a:t>
            </a:r>
            <a:r>
              <a:rPr lang="en-US" altLang="zh-CN" sz="2800" b="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i</a:t>
            </a:r>
            <a:r>
              <a:rPr lang="en-US" altLang="zh-CN" sz="2800" b="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+1)/2</a:t>
            </a:r>
            <a:endParaRPr lang="en-US" altLang="zh-CN" sz="2800" b="1" u="none" dirty="0">
              <a:solidFill>
                <a:srgbClr val="CC3300"/>
              </a:solidFill>
              <a:effectLst/>
              <a:latin typeface="Times New Roman" pitchFamily="18" charset="0"/>
              <a:ea typeface="仿宋_GB2312" pitchFamily="49" charset="-122"/>
              <a:cs typeface="Times New Roman" pitchFamily="18" charset="0"/>
              <a:sym typeface="Symbol" pitchFamily="18" charset="2"/>
            </a:endParaRPr>
          </a:p>
          <a:p>
            <a:pPr>
              <a:spcBef>
                <a:spcPct val="20000"/>
              </a:spcBef>
              <a:defRPr/>
            </a:pPr>
            <a:r>
              <a:rPr lang="zh-CN" altLang="en-US" sz="2800" b="1" u="none" dirty="0">
                <a:solidFill>
                  <a:srgbClr val="000099"/>
                </a:solidFill>
                <a:effectLst/>
                <a:latin typeface="Times New Roman" pitchFamily="18" charset="0"/>
                <a:ea typeface="仿宋_GB2312" pitchFamily="49" charset="-122"/>
                <a:cs typeface="Times New Roman" pitchFamily="18" charset="0"/>
                <a:sym typeface="Symbol" pitchFamily="18" charset="2"/>
              </a:rPr>
              <a:t>此即为该元素的列号。</a:t>
            </a:r>
            <a:endParaRPr lang="zh-CN" altLang="en-US" sz="2800" b="1" u="none" dirty="0">
              <a:solidFill>
                <a:srgbClr val="000099"/>
              </a:solidFill>
              <a:effectLst/>
              <a:latin typeface="Times New Roman" pitchFamily="18" charset="0"/>
              <a:ea typeface="仿宋_GB2312" pitchFamily="49" charset="-122"/>
              <a:cs typeface="Times New Roman" pitchFamily="18" charset="0"/>
            </a:endParaRPr>
          </a:p>
          <a:p>
            <a:pPr>
              <a:spcBef>
                <a:spcPct val="20000"/>
              </a:spcBef>
              <a:defRPr/>
            </a:pPr>
            <a:r>
              <a:rPr lang="zh-CN" altLang="en-US" sz="2800" b="1" u="none" dirty="0">
                <a:solidFill>
                  <a:srgbClr val="000099"/>
                </a:solidFill>
                <a:effectLst/>
                <a:latin typeface="Times New Roman" pitchFamily="18" charset="0"/>
                <a:ea typeface="仿宋_GB2312" pitchFamily="49" charset="-122"/>
                <a:cs typeface="Times New Roman" pitchFamily="18" charset="0"/>
              </a:rPr>
              <a:t>       例，</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当</a:t>
            </a:r>
            <a:r>
              <a:rPr lang="en-US" altLang="zh-CN" sz="2800" b="1" i="1" u="none" dirty="0" smtClean="0">
                <a:solidFill>
                  <a:srgbClr val="FF3300"/>
                </a:solidFill>
                <a:effectLst/>
                <a:latin typeface="Times New Roman" pitchFamily="18" charset="0"/>
                <a:ea typeface="仿宋_GB2312" pitchFamily="49" charset="-122"/>
                <a:cs typeface="Times New Roman" pitchFamily="18" charset="0"/>
              </a:rPr>
              <a:t>k</a:t>
            </a:r>
            <a:r>
              <a:rPr lang="en-US" altLang="zh-CN" sz="2800" b="1" u="none" dirty="0" smtClean="0">
                <a:solidFill>
                  <a:srgbClr val="FF3300"/>
                </a:solidFill>
                <a:effectLst/>
                <a:latin typeface="Times New Roman" pitchFamily="18" charset="0"/>
                <a:ea typeface="仿宋_GB2312" pitchFamily="49" charset="-122"/>
                <a:cs typeface="Times New Roman" pitchFamily="18" charset="0"/>
              </a:rPr>
              <a:t>=8</a:t>
            </a:r>
            <a:r>
              <a:rPr lang="zh-CN" altLang="en-US" sz="2800" b="1" u="none" dirty="0" smtClean="0">
                <a:solidFill>
                  <a:srgbClr val="000099"/>
                </a:solidFill>
                <a:effectLst/>
                <a:latin typeface="Times New Roman" pitchFamily="18" charset="0"/>
                <a:ea typeface="仿宋_GB2312" pitchFamily="49" charset="-122"/>
                <a:cs typeface="Times New Roman" pitchFamily="18" charset="0"/>
                <a:sym typeface="Symbol" pitchFamily="18" charset="2"/>
              </a:rPr>
              <a:t>，</a:t>
            </a:r>
            <a:r>
              <a:rPr lang="en-US" altLang="zh-CN" sz="2800" b="1" u="none" dirty="0" smtClean="0">
                <a:solidFill>
                  <a:srgbClr val="990099"/>
                </a:solidFill>
                <a:effectLst/>
                <a:latin typeface="Times New Roman" pitchFamily="18" charset="0"/>
                <a:ea typeface="仿宋_GB2312" pitchFamily="49" charset="-122"/>
                <a:cs typeface="Times New Roman" pitchFamily="18" charset="0"/>
              </a:rPr>
              <a:t>3*4/2=</a:t>
            </a:r>
            <a:r>
              <a:rPr lang="en-US" altLang="zh-CN" sz="2800" b="1" u="none" dirty="0" smtClean="0">
                <a:solidFill>
                  <a:srgbClr val="FF3300"/>
                </a:solidFill>
                <a:effectLst/>
                <a:latin typeface="Times New Roman" pitchFamily="18" charset="0"/>
                <a:ea typeface="仿宋_GB2312" pitchFamily="49" charset="-122"/>
                <a:cs typeface="Times New Roman" pitchFamily="18" charset="0"/>
              </a:rPr>
              <a:t>6</a:t>
            </a:r>
            <a:r>
              <a:rPr lang="en-US" altLang="zh-CN" sz="2800" b="1" u="none" dirty="0" smtClean="0">
                <a:solidFill>
                  <a:schemeClr val="tx2"/>
                </a:solidFill>
                <a:effectLst/>
                <a:latin typeface="Times New Roman" pitchFamily="18" charset="0"/>
                <a:cs typeface="Times New Roman" pitchFamily="18" charset="0"/>
                <a:sym typeface="Symbol" pitchFamily="18" charset="2"/>
              </a:rPr>
              <a:t></a:t>
            </a:r>
            <a:r>
              <a:rPr lang="en-US" altLang="zh-CN" sz="2800" b="1" i="1" u="none" dirty="0" smtClean="0">
                <a:solidFill>
                  <a:srgbClr val="FF3300"/>
                </a:solidFill>
                <a:effectLst/>
                <a:latin typeface="Times New Roman" pitchFamily="18" charset="0"/>
                <a:ea typeface="仿宋_GB2312" pitchFamily="49" charset="-122"/>
                <a:cs typeface="Times New Roman" pitchFamily="18" charset="0"/>
                <a:sym typeface="Symbol" pitchFamily="18" charset="2"/>
              </a:rPr>
              <a:t>k</a:t>
            </a:r>
            <a:r>
              <a:rPr lang="en-US" altLang="zh-CN" sz="2800" b="1" u="none" dirty="0" smtClean="0">
                <a:solidFill>
                  <a:srgbClr val="FF3300"/>
                </a:solidFill>
                <a:effectLst/>
                <a:latin typeface="Times New Roman" pitchFamily="18" charset="0"/>
                <a:ea typeface="仿宋_GB2312" pitchFamily="49" charset="-122"/>
                <a:cs typeface="Times New Roman" pitchFamily="18" charset="0"/>
                <a:sym typeface="Symbol" pitchFamily="18" charset="2"/>
              </a:rPr>
              <a:t>&lt;</a:t>
            </a:r>
            <a:r>
              <a:rPr lang="en-US" altLang="zh-CN" sz="2800" b="1" u="none" dirty="0" smtClean="0">
                <a:solidFill>
                  <a:srgbClr val="990099"/>
                </a:solidFill>
                <a:effectLst/>
                <a:latin typeface="Times New Roman" pitchFamily="18" charset="0"/>
                <a:ea typeface="仿宋_GB2312" pitchFamily="49" charset="-122"/>
                <a:cs typeface="Times New Roman" pitchFamily="18" charset="0"/>
                <a:sym typeface="Symbol" pitchFamily="18" charset="2"/>
              </a:rPr>
              <a:t>4*5/2=</a:t>
            </a:r>
            <a:r>
              <a:rPr lang="en-US" altLang="zh-CN" sz="2800" b="1" u="none" dirty="0" smtClean="0">
                <a:solidFill>
                  <a:srgbClr val="FF3300"/>
                </a:solidFill>
                <a:effectLst/>
                <a:latin typeface="Times New Roman" pitchFamily="18" charset="0"/>
                <a:ea typeface="仿宋_GB2312" pitchFamily="49" charset="-122"/>
                <a:cs typeface="Times New Roman" pitchFamily="18" charset="0"/>
                <a:sym typeface="Symbol" pitchFamily="18" charset="2"/>
              </a:rPr>
              <a:t>10</a:t>
            </a:r>
            <a:r>
              <a:rPr lang="zh-CN" altLang="en-US" sz="2800" b="1" u="none" dirty="0">
                <a:solidFill>
                  <a:srgbClr val="000099"/>
                </a:solidFill>
                <a:effectLst/>
                <a:latin typeface="Times New Roman" pitchFamily="18" charset="0"/>
                <a:ea typeface="仿宋_GB2312" pitchFamily="49" charset="-122"/>
                <a:cs typeface="Times New Roman" pitchFamily="18" charset="0"/>
                <a:sym typeface="Symbol" pitchFamily="18" charset="2"/>
              </a:rPr>
              <a:t>，</a:t>
            </a:r>
          </a:p>
          <a:p>
            <a:pPr>
              <a:spcBef>
                <a:spcPct val="20000"/>
              </a:spcBef>
              <a:defRPr/>
            </a:pPr>
            <a:r>
              <a:rPr lang="zh-CN" altLang="en-US" sz="2800" b="1" u="none" dirty="0" smtClean="0">
                <a:solidFill>
                  <a:srgbClr val="000099"/>
                </a:solidFill>
                <a:effectLst/>
                <a:latin typeface="Times New Roman" pitchFamily="18" charset="0"/>
                <a:ea typeface="仿宋_GB2312" pitchFamily="49" charset="-122"/>
                <a:cs typeface="Times New Roman" pitchFamily="18" charset="0"/>
                <a:sym typeface="Symbol" pitchFamily="18" charset="2"/>
              </a:rPr>
              <a:t>取</a:t>
            </a:r>
            <a:r>
              <a:rPr lang="en-US" altLang="zh-CN" sz="2800" b="1" i="1" u="none" dirty="0" err="1" smtClean="0">
                <a:solidFill>
                  <a:srgbClr val="FF0000"/>
                </a:solidFill>
                <a:effectLst/>
                <a:latin typeface="Times New Roman" pitchFamily="18" charset="0"/>
                <a:ea typeface="仿宋_GB2312" pitchFamily="49" charset="-122"/>
                <a:cs typeface="Times New Roman" pitchFamily="18" charset="0"/>
                <a:sym typeface="Symbol" pitchFamily="18" charset="2"/>
              </a:rPr>
              <a:t>i</a:t>
            </a:r>
            <a:r>
              <a:rPr lang="en-US" altLang="zh-CN" sz="2800" b="1" u="none" dirty="0" smtClean="0">
                <a:solidFill>
                  <a:srgbClr val="FF0000"/>
                </a:solidFill>
                <a:effectLst/>
                <a:latin typeface="Times New Roman" pitchFamily="18" charset="0"/>
                <a:ea typeface="仿宋_GB2312" pitchFamily="49" charset="-122"/>
                <a:cs typeface="Times New Roman" pitchFamily="18" charset="0"/>
                <a:sym typeface="Symbol" pitchFamily="18" charset="2"/>
              </a:rPr>
              <a:t>=3</a:t>
            </a:r>
            <a:r>
              <a:rPr lang="zh-CN" altLang="en-US" sz="2800" b="1" u="none" dirty="0">
                <a:solidFill>
                  <a:srgbClr val="000099"/>
                </a:solidFill>
                <a:effectLst/>
                <a:latin typeface="Times New Roman" pitchFamily="18" charset="0"/>
                <a:ea typeface="仿宋_GB2312" pitchFamily="49" charset="-122"/>
                <a:cs typeface="Times New Roman" pitchFamily="18" charset="0"/>
                <a:sym typeface="Symbol" pitchFamily="18" charset="2"/>
              </a:rPr>
              <a:t>，</a:t>
            </a:r>
            <a:r>
              <a:rPr lang="zh-CN" altLang="zh-CN" sz="2800" b="1" u="none" dirty="0">
                <a:solidFill>
                  <a:srgbClr val="000099"/>
                </a:solidFill>
                <a:effectLst/>
                <a:latin typeface="Times New Roman" pitchFamily="18" charset="0"/>
                <a:ea typeface="仿宋_GB2312" pitchFamily="49" charset="-122"/>
                <a:cs typeface="Times New Roman" pitchFamily="18" charset="0"/>
                <a:sym typeface="Symbol" pitchFamily="18" charset="2"/>
              </a:rPr>
              <a:t>则 </a:t>
            </a:r>
            <a:r>
              <a:rPr lang="en-US" altLang="zh-CN" sz="2800" b="1" i="1" u="none" dirty="0" smtClean="0">
                <a:solidFill>
                  <a:srgbClr val="FF0000"/>
                </a:solidFill>
                <a:effectLst/>
                <a:latin typeface="Times New Roman" pitchFamily="18" charset="0"/>
                <a:ea typeface="仿宋_GB2312" pitchFamily="49" charset="-122"/>
                <a:cs typeface="Times New Roman" pitchFamily="18" charset="0"/>
                <a:sym typeface="Symbol" pitchFamily="18" charset="2"/>
              </a:rPr>
              <a:t>j</a:t>
            </a:r>
            <a:r>
              <a:rPr lang="en-US" altLang="zh-CN" sz="2800" b="1" u="none" dirty="0" smtClean="0">
                <a:solidFill>
                  <a:srgbClr val="FF0000"/>
                </a:solidFill>
                <a:effectLst/>
                <a:latin typeface="Times New Roman" pitchFamily="18" charset="0"/>
                <a:ea typeface="仿宋_GB2312" pitchFamily="49" charset="-122"/>
                <a:cs typeface="Times New Roman" pitchFamily="18" charset="0"/>
                <a:sym typeface="Symbol" pitchFamily="18" charset="2"/>
              </a:rPr>
              <a:t>=8</a:t>
            </a:r>
            <a:r>
              <a:rPr lang="en-US" altLang="zh-CN" sz="2800" b="1" u="none" dirty="0" smtClean="0">
                <a:solidFill>
                  <a:srgbClr val="FF0000"/>
                </a:solidFill>
                <a:effectLst/>
                <a:latin typeface="Times New Roman" pitchFamily="18" charset="0"/>
                <a:ea typeface="楷体_GB2312" pitchFamily="49" charset="-122"/>
                <a:cs typeface="Times New Roman" pitchFamily="18" charset="0"/>
                <a:sym typeface="Symbol" pitchFamily="18" charset="2"/>
              </a:rPr>
              <a:t>-</a:t>
            </a:r>
            <a:r>
              <a:rPr lang="en-US" altLang="zh-CN" sz="2800" b="1" u="none" dirty="0" smtClean="0">
                <a:solidFill>
                  <a:srgbClr val="FF0000"/>
                </a:solidFill>
                <a:effectLst/>
                <a:latin typeface="Times New Roman" pitchFamily="18" charset="0"/>
                <a:ea typeface="仿宋_GB2312" pitchFamily="49" charset="-122"/>
                <a:cs typeface="Times New Roman" pitchFamily="18" charset="0"/>
                <a:sym typeface="Symbol" pitchFamily="18" charset="2"/>
              </a:rPr>
              <a:t>3*4/2=2</a:t>
            </a:r>
            <a:r>
              <a:rPr lang="zh-CN" altLang="en-US" sz="2800" b="1" u="none" dirty="0">
                <a:solidFill>
                  <a:srgbClr val="000099"/>
                </a:solidFill>
                <a:effectLst/>
                <a:latin typeface="Times New Roman" pitchFamily="18" charset="0"/>
                <a:ea typeface="仿宋_GB2312" pitchFamily="49" charset="-122"/>
                <a:cs typeface="Times New Roman" pitchFamily="18" charset="0"/>
                <a:sym typeface="Symbol" pitchFamily="18" charset="2"/>
              </a:rPr>
              <a:t>。 </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slide(fromBottom)">
                                      <p:cBhvr>
                                        <p:cTn id="11" dur="500"/>
                                        <p:tgtEl>
                                          <p:spTgt spid="3">
                                            <p:txEl>
                                              <p:pRg st="2" end="2"/>
                                            </p:txEl>
                                          </p:spTgt>
                                        </p:tgtEl>
                                      </p:cBhvr>
                                    </p:animEffect>
                                  </p:childTnLst>
                                </p:cTn>
                              </p:par>
                              <p:par>
                                <p:cTn id="12" presetID="12" presetClass="entr" presetSubtype="4"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slide(fromBottom)">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lide(fromBottom)">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26</a:t>
            </a:fld>
            <a:endParaRPr lang="en-US" altLang="zh-CN"/>
          </a:p>
        </p:txBody>
      </p:sp>
      <p:sp>
        <p:nvSpPr>
          <p:cNvPr id="30" name="Rectangle 2"/>
          <p:cNvSpPr>
            <a:spLocks noChangeArrowheads="1"/>
          </p:cNvSpPr>
          <p:nvPr/>
        </p:nvSpPr>
        <p:spPr bwMode="auto">
          <a:xfrm>
            <a:off x="2438400" y="533400"/>
            <a:ext cx="914400" cy="609600"/>
          </a:xfrm>
          <a:prstGeom prst="rect">
            <a:avLst/>
          </a:prstGeom>
          <a:solidFill>
            <a:schemeClr val="accent1"/>
          </a:solidFill>
          <a:ln w="9525">
            <a:noFill/>
            <a:miter lim="800000"/>
            <a:headEnd/>
            <a:tailEnd/>
          </a:ln>
        </p:spPr>
        <p:txBody>
          <a:bodyPr wrap="none" anchor="ctr"/>
          <a:lstStyle/>
          <a:p>
            <a:endParaRPr lang="zh-CN" altLang="en-US" u="none">
              <a:latin typeface="Times New Roman" pitchFamily="18" charset="0"/>
              <a:cs typeface="Times New Roman" pitchFamily="18" charset="0"/>
            </a:endParaRPr>
          </a:p>
        </p:txBody>
      </p:sp>
      <p:sp>
        <p:nvSpPr>
          <p:cNvPr id="31" name="Rectangle 3"/>
          <p:cNvSpPr>
            <a:spLocks noChangeArrowheads="1"/>
          </p:cNvSpPr>
          <p:nvPr/>
        </p:nvSpPr>
        <p:spPr bwMode="auto">
          <a:xfrm>
            <a:off x="3352800" y="533400"/>
            <a:ext cx="914400" cy="1295400"/>
          </a:xfrm>
          <a:prstGeom prst="rect">
            <a:avLst/>
          </a:prstGeom>
          <a:solidFill>
            <a:schemeClr val="accent1"/>
          </a:solidFill>
          <a:ln w="9525">
            <a:noFill/>
            <a:miter lim="800000"/>
            <a:headEnd/>
            <a:tailEnd/>
          </a:ln>
        </p:spPr>
        <p:txBody>
          <a:bodyPr wrap="none" anchor="ctr"/>
          <a:lstStyle/>
          <a:p>
            <a:endParaRPr lang="zh-CN" altLang="en-US" u="none">
              <a:latin typeface="Times New Roman" pitchFamily="18" charset="0"/>
              <a:cs typeface="Times New Roman" pitchFamily="18" charset="0"/>
            </a:endParaRPr>
          </a:p>
        </p:txBody>
      </p:sp>
      <p:sp>
        <p:nvSpPr>
          <p:cNvPr id="32" name="Rectangle 4"/>
          <p:cNvSpPr>
            <a:spLocks noChangeArrowheads="1"/>
          </p:cNvSpPr>
          <p:nvPr/>
        </p:nvSpPr>
        <p:spPr bwMode="auto">
          <a:xfrm>
            <a:off x="4267200" y="533400"/>
            <a:ext cx="914400" cy="1828800"/>
          </a:xfrm>
          <a:prstGeom prst="rect">
            <a:avLst/>
          </a:prstGeom>
          <a:solidFill>
            <a:schemeClr val="accent1"/>
          </a:solidFill>
          <a:ln w="9525">
            <a:noFill/>
            <a:miter lim="800000"/>
            <a:headEnd/>
            <a:tailEnd/>
          </a:ln>
        </p:spPr>
        <p:txBody>
          <a:bodyPr wrap="none" anchor="ctr"/>
          <a:lstStyle/>
          <a:p>
            <a:endParaRPr lang="zh-CN" altLang="en-US" u="none">
              <a:latin typeface="Times New Roman" pitchFamily="18" charset="0"/>
              <a:cs typeface="Times New Roman" pitchFamily="18" charset="0"/>
            </a:endParaRPr>
          </a:p>
        </p:txBody>
      </p:sp>
      <p:sp>
        <p:nvSpPr>
          <p:cNvPr id="33" name="Rectangle 5"/>
          <p:cNvSpPr>
            <a:spLocks noChangeArrowheads="1"/>
          </p:cNvSpPr>
          <p:nvPr/>
        </p:nvSpPr>
        <p:spPr bwMode="auto">
          <a:xfrm>
            <a:off x="5181600" y="533400"/>
            <a:ext cx="838200" cy="2362200"/>
          </a:xfrm>
          <a:prstGeom prst="rect">
            <a:avLst/>
          </a:prstGeom>
          <a:solidFill>
            <a:schemeClr val="accent1"/>
          </a:solidFill>
          <a:ln w="9525">
            <a:noFill/>
            <a:miter lim="800000"/>
            <a:headEnd/>
            <a:tailEnd/>
          </a:ln>
        </p:spPr>
        <p:txBody>
          <a:bodyPr wrap="none" anchor="ctr"/>
          <a:lstStyle/>
          <a:p>
            <a:endParaRPr lang="zh-CN" altLang="en-US" u="none">
              <a:latin typeface="Times New Roman" pitchFamily="18" charset="0"/>
              <a:cs typeface="Times New Roman" pitchFamily="18" charset="0"/>
            </a:endParaRPr>
          </a:p>
        </p:txBody>
      </p:sp>
      <p:graphicFrame>
        <p:nvGraphicFramePr>
          <p:cNvPr id="34" name="Object 6"/>
          <p:cNvGraphicFramePr>
            <a:graphicFrameLocks noChangeAspect="1"/>
          </p:cNvGraphicFramePr>
          <p:nvPr/>
        </p:nvGraphicFramePr>
        <p:xfrm>
          <a:off x="2286000" y="358775"/>
          <a:ext cx="3962400" cy="2689225"/>
        </p:xfrm>
        <a:graphic>
          <a:graphicData uri="http://schemas.openxmlformats.org/presentationml/2006/ole">
            <p:oleObj spid="_x0000_s570371" name="公式" r:id="rId3" imgW="1193760" imgH="787320" progId="Equation.3">
              <p:embed/>
            </p:oleObj>
          </a:graphicData>
        </a:graphic>
      </p:graphicFrame>
      <p:sp>
        <p:nvSpPr>
          <p:cNvPr id="35" name="Text Box 7"/>
          <p:cNvSpPr txBox="1">
            <a:spLocks noChangeArrowheads="1"/>
          </p:cNvSpPr>
          <p:nvPr/>
        </p:nvSpPr>
        <p:spPr bwMode="auto">
          <a:xfrm>
            <a:off x="6300788" y="404813"/>
            <a:ext cx="701675" cy="2554545"/>
          </a:xfrm>
          <a:prstGeom prst="rect">
            <a:avLst/>
          </a:prstGeom>
          <a:noFill/>
          <a:ln w="9525">
            <a:noFill/>
            <a:miter lim="800000"/>
            <a:headEnd/>
            <a:tailEnd/>
          </a:ln>
          <a:effectLst/>
        </p:spPr>
        <p:txBody>
          <a:bodyPr>
            <a:spAutoFit/>
          </a:bodyPr>
          <a:lstStyle/>
          <a:p>
            <a:pPr>
              <a:lnSpc>
                <a:spcPct val="80000"/>
              </a:lnSpc>
              <a:defRPr/>
            </a:pPr>
            <a:r>
              <a:rPr lang="zh-CN" altLang="en-US" sz="4000" b="1" u="none" dirty="0">
                <a:solidFill>
                  <a:srgbClr val="0000CC"/>
                </a:solidFill>
                <a:effectLst>
                  <a:outerShdw blurRad="38100" dist="38100" dir="2700000" algn="tl">
                    <a:srgbClr val="C0C0C0"/>
                  </a:outerShdw>
                </a:effectLst>
                <a:latin typeface="Times New Roman" pitchFamily="18" charset="0"/>
                <a:cs typeface="Times New Roman" pitchFamily="18" charset="0"/>
              </a:rPr>
              <a:t>上三角矩阵</a:t>
            </a:r>
            <a:endParaRPr lang="zh-CN" altLang="en-US" b="1" u="none" dirty="0">
              <a:effectLst>
                <a:outerShdw blurRad="38100" dist="38100" dir="2700000" algn="tl">
                  <a:srgbClr val="C0C0C0"/>
                </a:outerShdw>
              </a:effectLst>
              <a:latin typeface="Times New Roman" pitchFamily="18" charset="0"/>
              <a:cs typeface="Times New Roman" pitchFamily="18" charset="0"/>
            </a:endParaRPr>
          </a:p>
        </p:txBody>
      </p:sp>
      <p:sp>
        <p:nvSpPr>
          <p:cNvPr id="36" name="Rectangle 8"/>
          <p:cNvSpPr>
            <a:spLocks noChangeArrowheads="1"/>
          </p:cNvSpPr>
          <p:nvPr/>
        </p:nvSpPr>
        <p:spPr bwMode="auto">
          <a:xfrm>
            <a:off x="1052513" y="3505200"/>
            <a:ext cx="6262687"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u="none">
              <a:effectLst/>
              <a:latin typeface="Times New Roman" pitchFamily="18" charset="0"/>
              <a:cs typeface="Times New Roman" pitchFamily="18" charset="0"/>
            </a:endParaRPr>
          </a:p>
        </p:txBody>
      </p:sp>
      <p:sp>
        <p:nvSpPr>
          <p:cNvPr id="37" name="Text Box 9"/>
          <p:cNvSpPr txBox="1">
            <a:spLocks noChangeArrowheads="1"/>
          </p:cNvSpPr>
          <p:nvPr/>
        </p:nvSpPr>
        <p:spPr bwMode="auto">
          <a:xfrm>
            <a:off x="609600" y="3459163"/>
            <a:ext cx="6939079" cy="584775"/>
          </a:xfrm>
          <a:prstGeom prst="rect">
            <a:avLst/>
          </a:prstGeom>
          <a:noFill/>
          <a:ln w="9525">
            <a:noFill/>
            <a:miter lim="800000"/>
            <a:headEnd/>
            <a:tailEnd/>
          </a:ln>
        </p:spPr>
        <p:txBody>
          <a:bodyPr wrap="none">
            <a:spAutoFit/>
          </a:bodyPr>
          <a:lstStyle/>
          <a:p>
            <a:r>
              <a:rPr lang="en-US" altLang="zh-CN" sz="3200" b="1" u="none">
                <a:solidFill>
                  <a:srgbClr val="000099"/>
                </a:solidFill>
                <a:effectLst/>
                <a:latin typeface="Times New Roman" pitchFamily="18" charset="0"/>
                <a:cs typeface="Times New Roman" pitchFamily="18" charset="0"/>
              </a:rPr>
              <a:t>B</a:t>
            </a:r>
            <a:r>
              <a:rPr lang="en-US" altLang="zh-CN" sz="3200" b="1" i="1" u="none">
                <a:solidFill>
                  <a:srgbClr val="000099"/>
                </a:solidFill>
                <a:effectLst/>
                <a:latin typeface="Times New Roman" pitchFamily="18" charset="0"/>
                <a:cs typeface="Times New Roman" pitchFamily="18" charset="0"/>
              </a:rPr>
              <a:t>  a</a:t>
            </a:r>
            <a:r>
              <a:rPr lang="en-US" altLang="zh-CN" sz="3200" b="1" u="none" baseline="-25000">
                <a:solidFill>
                  <a:srgbClr val="000099"/>
                </a:solidFill>
                <a:effectLst/>
                <a:latin typeface="Times New Roman" pitchFamily="18" charset="0"/>
                <a:cs typeface="Times New Roman" pitchFamily="18" charset="0"/>
              </a:rPr>
              <a:t>00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01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02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03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11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12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13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22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23</a:t>
            </a:r>
            <a:r>
              <a:rPr lang="en-US" altLang="zh-CN" sz="3200" b="1" u="none">
                <a:solidFill>
                  <a:srgbClr val="000099"/>
                </a:solidFill>
                <a:effectLst/>
                <a:latin typeface="Times New Roman" pitchFamily="18" charset="0"/>
                <a:cs typeface="Times New Roman" pitchFamily="18" charset="0"/>
              </a:rPr>
              <a:t>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33</a:t>
            </a:r>
            <a:r>
              <a:rPr lang="en-US" altLang="zh-CN" sz="3200" b="1" u="none">
                <a:solidFill>
                  <a:srgbClr val="000099"/>
                </a:solidFill>
                <a:effectLst/>
                <a:latin typeface="Times New Roman" pitchFamily="18" charset="0"/>
                <a:cs typeface="Times New Roman" pitchFamily="18" charset="0"/>
              </a:rPr>
              <a:t>  </a:t>
            </a:r>
          </a:p>
        </p:txBody>
      </p:sp>
      <p:sp>
        <p:nvSpPr>
          <p:cNvPr id="38" name="Line 10"/>
          <p:cNvSpPr>
            <a:spLocks noChangeShapeType="1"/>
          </p:cNvSpPr>
          <p:nvPr/>
        </p:nvSpPr>
        <p:spPr bwMode="auto">
          <a:xfrm>
            <a:off x="1662113" y="35052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39" name="Line 11"/>
          <p:cNvSpPr>
            <a:spLocks noChangeShapeType="1"/>
          </p:cNvSpPr>
          <p:nvPr/>
        </p:nvSpPr>
        <p:spPr bwMode="auto">
          <a:xfrm>
            <a:off x="2271713" y="35052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0" name="Line 12"/>
          <p:cNvSpPr>
            <a:spLocks noChangeShapeType="1"/>
          </p:cNvSpPr>
          <p:nvPr/>
        </p:nvSpPr>
        <p:spPr bwMode="auto">
          <a:xfrm>
            <a:off x="2881313" y="35052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1" name="Line 13"/>
          <p:cNvSpPr>
            <a:spLocks noChangeShapeType="1"/>
          </p:cNvSpPr>
          <p:nvPr/>
        </p:nvSpPr>
        <p:spPr bwMode="auto">
          <a:xfrm>
            <a:off x="3490913" y="35052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2" name="Line 14"/>
          <p:cNvSpPr>
            <a:spLocks noChangeShapeType="1"/>
          </p:cNvSpPr>
          <p:nvPr/>
        </p:nvSpPr>
        <p:spPr bwMode="auto">
          <a:xfrm>
            <a:off x="4100513" y="35052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3" name="Line 15"/>
          <p:cNvSpPr>
            <a:spLocks noChangeShapeType="1"/>
          </p:cNvSpPr>
          <p:nvPr/>
        </p:nvSpPr>
        <p:spPr bwMode="auto">
          <a:xfrm>
            <a:off x="4710113" y="35052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4" name="Line 16"/>
          <p:cNvSpPr>
            <a:spLocks noChangeShapeType="1"/>
          </p:cNvSpPr>
          <p:nvPr/>
        </p:nvSpPr>
        <p:spPr bwMode="auto">
          <a:xfrm>
            <a:off x="5319713" y="35052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5" name="Line 17"/>
          <p:cNvSpPr>
            <a:spLocks noChangeShapeType="1"/>
          </p:cNvSpPr>
          <p:nvPr/>
        </p:nvSpPr>
        <p:spPr bwMode="auto">
          <a:xfrm>
            <a:off x="5929313" y="35052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6" name="Line 18"/>
          <p:cNvSpPr>
            <a:spLocks noChangeShapeType="1"/>
          </p:cNvSpPr>
          <p:nvPr/>
        </p:nvSpPr>
        <p:spPr bwMode="auto">
          <a:xfrm>
            <a:off x="6538913" y="35052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7" name="Line 19"/>
          <p:cNvSpPr>
            <a:spLocks noChangeShapeType="1"/>
          </p:cNvSpPr>
          <p:nvPr/>
        </p:nvSpPr>
        <p:spPr bwMode="auto">
          <a:xfrm>
            <a:off x="7300913" y="35052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8" name="Text Box 20"/>
          <p:cNvSpPr txBox="1">
            <a:spLocks noChangeArrowheads="1"/>
          </p:cNvSpPr>
          <p:nvPr/>
        </p:nvSpPr>
        <p:spPr bwMode="auto">
          <a:xfrm>
            <a:off x="1112838" y="3089275"/>
            <a:ext cx="6199133" cy="523220"/>
          </a:xfrm>
          <a:prstGeom prst="rect">
            <a:avLst/>
          </a:prstGeom>
          <a:noFill/>
          <a:ln w="9525">
            <a:noFill/>
            <a:miter lim="800000"/>
            <a:headEnd/>
            <a:tailEnd/>
          </a:ln>
        </p:spPr>
        <p:txBody>
          <a:bodyPr wrap="none">
            <a:spAutoFit/>
          </a:bodyPr>
          <a:lstStyle/>
          <a:p>
            <a:r>
              <a:rPr lang="en-US" altLang="zh-CN" sz="2800" u="none" dirty="0">
                <a:effectLst/>
                <a:latin typeface="Times New Roman" pitchFamily="18" charset="0"/>
                <a:cs typeface="Times New Roman" pitchFamily="18" charset="0"/>
              </a:rPr>
              <a:t> 0     </a:t>
            </a:r>
            <a:r>
              <a:rPr lang="en-US" altLang="zh-CN" sz="2800" u="none" dirty="0" smtClean="0">
                <a:effectLst/>
                <a:latin typeface="Times New Roman" pitchFamily="18" charset="0"/>
                <a:cs typeface="Times New Roman" pitchFamily="18" charset="0"/>
              </a:rPr>
              <a:t>1     2     3    4     5     6     7     8     9</a:t>
            </a:r>
            <a:endParaRPr lang="en-US" altLang="zh-CN" sz="2800" u="none" dirty="0">
              <a:effectLst/>
              <a:latin typeface="Times New Roman" pitchFamily="18" charset="0"/>
              <a:cs typeface="Times New Roman" pitchFamily="18" charset="0"/>
            </a:endParaRPr>
          </a:p>
        </p:txBody>
      </p:sp>
      <p:sp>
        <p:nvSpPr>
          <p:cNvPr id="49" name="Text Box 21"/>
          <p:cNvSpPr txBox="1">
            <a:spLocks noChangeArrowheads="1"/>
          </p:cNvSpPr>
          <p:nvPr/>
        </p:nvSpPr>
        <p:spPr bwMode="auto">
          <a:xfrm>
            <a:off x="609600" y="4416425"/>
            <a:ext cx="8153400" cy="1066800"/>
          </a:xfrm>
          <a:prstGeom prst="rect">
            <a:avLst/>
          </a:prstGeom>
          <a:noFill/>
          <a:ln w="9525">
            <a:noFill/>
            <a:miter lim="800000"/>
            <a:headEnd/>
            <a:tailEnd/>
          </a:ln>
        </p:spPr>
        <p:txBody>
          <a:bodyPr>
            <a:spAutoFit/>
          </a:bodyPr>
          <a:lstStyle/>
          <a:p>
            <a:r>
              <a:rPr lang="zh-CN" altLang="en-US" sz="3200" b="1" u="none" dirty="0">
                <a:solidFill>
                  <a:srgbClr val="000099"/>
                </a:solidFill>
                <a:effectLst/>
                <a:latin typeface="Times New Roman" pitchFamily="18" charset="0"/>
                <a:ea typeface="仿宋_GB2312" pitchFamily="49" charset="-122"/>
                <a:cs typeface="Times New Roman" pitchFamily="18" charset="0"/>
              </a:rPr>
              <a:t>若</a:t>
            </a:r>
            <a:r>
              <a:rPr lang="en-US" altLang="zh-CN" sz="3200" b="1" i="1" u="none" dirty="0" err="1" smtClean="0">
                <a:solidFill>
                  <a:srgbClr val="FF3300"/>
                </a:solidFill>
                <a:effectLst/>
                <a:latin typeface="Times New Roman" pitchFamily="18" charset="0"/>
                <a:ea typeface="仿宋_GB2312" pitchFamily="49" charset="-122"/>
                <a:cs typeface="Times New Roman" pitchFamily="18" charset="0"/>
              </a:rPr>
              <a:t>i</a:t>
            </a:r>
            <a:r>
              <a:rPr lang="en-US" altLang="zh-CN" sz="3200" b="1" u="none" dirty="0" err="1" smtClean="0">
                <a:solidFill>
                  <a:srgbClr val="FF3300"/>
                </a:solidFill>
                <a:effectLst/>
                <a:latin typeface="Times New Roman" pitchFamily="18" charset="0"/>
                <a:cs typeface="Times New Roman" pitchFamily="18" charset="0"/>
                <a:sym typeface="Symbol" pitchFamily="18" charset="2"/>
              </a:rPr>
              <a:t></a:t>
            </a:r>
            <a:r>
              <a:rPr lang="en-US" altLang="zh-CN" sz="3200" b="1" i="1" u="none" dirty="0" err="1" smtClean="0">
                <a:solidFill>
                  <a:srgbClr val="FF3300"/>
                </a:solidFill>
                <a:effectLst/>
                <a:latin typeface="Times New Roman" pitchFamily="18" charset="0"/>
                <a:ea typeface="仿宋_GB2312" pitchFamily="49" charset="-122"/>
                <a:cs typeface="Times New Roman" pitchFamily="18" charset="0"/>
              </a:rPr>
              <a:t>j</a:t>
            </a:r>
            <a:r>
              <a:rPr lang="zh-CN" altLang="en-US" sz="3200" b="1" u="none" dirty="0">
                <a:solidFill>
                  <a:srgbClr val="000099"/>
                </a:solidFill>
                <a:effectLst/>
                <a:latin typeface="Times New Roman" pitchFamily="18" charset="0"/>
                <a:ea typeface="仿宋_GB2312" pitchFamily="49" charset="-122"/>
                <a:cs typeface="Times New Roman" pitchFamily="18" charset="0"/>
              </a:rPr>
              <a:t>，数组元素</a:t>
            </a:r>
            <a:r>
              <a:rPr lang="en-US" altLang="zh-CN" sz="3200" b="1" u="none" dirty="0">
                <a:solidFill>
                  <a:schemeClr val="tx2"/>
                </a:solidFill>
                <a:effectLst/>
                <a:latin typeface="Times New Roman" pitchFamily="18" charset="0"/>
                <a:ea typeface="仿宋_GB2312" pitchFamily="49" charset="-122"/>
                <a:cs typeface="Times New Roman" pitchFamily="18" charset="0"/>
              </a:rPr>
              <a:t>A[</a:t>
            </a:r>
            <a:r>
              <a:rPr lang="en-US" altLang="zh-CN" sz="3200" b="1" i="1" u="none" dirty="0" err="1">
                <a:solidFill>
                  <a:schemeClr val="tx2"/>
                </a:solidFill>
                <a:effectLst/>
                <a:latin typeface="Times New Roman" pitchFamily="18" charset="0"/>
                <a:ea typeface="仿宋_GB2312" pitchFamily="49" charset="-122"/>
                <a:cs typeface="Times New Roman" pitchFamily="18" charset="0"/>
              </a:rPr>
              <a:t>i</a:t>
            </a:r>
            <a:r>
              <a:rPr lang="en-US" altLang="zh-CN" sz="3200" b="1" u="none" dirty="0">
                <a:solidFill>
                  <a:schemeClr val="tx2"/>
                </a:solidFill>
                <a:effectLst/>
                <a:latin typeface="Times New Roman" pitchFamily="18" charset="0"/>
                <a:ea typeface="仿宋_GB2312" pitchFamily="49" charset="-122"/>
                <a:cs typeface="Times New Roman" pitchFamily="18" charset="0"/>
              </a:rPr>
              <a:t>][</a:t>
            </a:r>
            <a:r>
              <a:rPr lang="en-US" altLang="zh-CN" sz="3200" b="1" i="1" u="none" dirty="0">
                <a:solidFill>
                  <a:schemeClr val="tx2"/>
                </a:solidFill>
                <a:effectLst/>
                <a:latin typeface="Times New Roman" pitchFamily="18" charset="0"/>
                <a:ea typeface="仿宋_GB2312" pitchFamily="49" charset="-122"/>
                <a:cs typeface="Times New Roman" pitchFamily="18" charset="0"/>
              </a:rPr>
              <a:t>j</a:t>
            </a:r>
            <a:r>
              <a:rPr lang="en-US" altLang="zh-CN" sz="3200" b="1" u="none" dirty="0">
                <a:solidFill>
                  <a:schemeClr val="tx2"/>
                </a:solidFill>
                <a:effectLst/>
                <a:latin typeface="Times New Roman" pitchFamily="18" charset="0"/>
                <a:ea typeface="仿宋_GB2312" pitchFamily="49" charset="-122"/>
                <a:cs typeface="Times New Roman" pitchFamily="18" charset="0"/>
              </a:rPr>
              <a:t>]</a:t>
            </a:r>
            <a:r>
              <a:rPr lang="zh-CN" altLang="en-US" sz="3200" b="1" u="none" dirty="0">
                <a:solidFill>
                  <a:srgbClr val="000099"/>
                </a:solidFill>
                <a:effectLst/>
                <a:latin typeface="Times New Roman" pitchFamily="18" charset="0"/>
                <a:ea typeface="仿宋_GB2312" pitchFamily="49" charset="-122"/>
                <a:cs typeface="Times New Roman" pitchFamily="18" charset="0"/>
              </a:rPr>
              <a:t>在数组</a:t>
            </a:r>
            <a:r>
              <a:rPr lang="en-US" altLang="zh-CN" sz="3200" b="1" u="none" dirty="0">
                <a:solidFill>
                  <a:schemeClr val="tx2"/>
                </a:solidFill>
                <a:effectLst/>
                <a:latin typeface="Times New Roman" pitchFamily="18" charset="0"/>
                <a:ea typeface="仿宋_GB2312" pitchFamily="49" charset="-122"/>
                <a:cs typeface="Times New Roman" pitchFamily="18" charset="0"/>
              </a:rPr>
              <a:t>B</a:t>
            </a:r>
            <a:r>
              <a:rPr lang="zh-CN" altLang="en-US" sz="3200" b="1" u="none" dirty="0">
                <a:solidFill>
                  <a:srgbClr val="000099"/>
                </a:solidFill>
                <a:effectLst/>
                <a:latin typeface="Times New Roman" pitchFamily="18" charset="0"/>
                <a:ea typeface="仿宋_GB2312" pitchFamily="49" charset="-122"/>
                <a:cs typeface="Times New Roman" pitchFamily="18" charset="0"/>
              </a:rPr>
              <a:t>中的存放位置为	</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n</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a:solidFill>
                  <a:srgbClr val="FF3300"/>
                </a:solidFill>
                <a:effectLst/>
                <a:latin typeface="Times New Roman" pitchFamily="18" charset="0"/>
                <a:ea typeface="仿宋_GB2312" pitchFamily="49" charset="-122"/>
                <a:cs typeface="Times New Roman" pitchFamily="18" charset="0"/>
              </a:rPr>
              <a:t>n</a:t>
            </a:r>
            <a:r>
              <a:rPr lang="en-US" altLang="zh-CN" sz="3200" b="1" u="none" dirty="0">
                <a:solidFill>
                  <a:srgbClr val="FF3300"/>
                </a:solidFill>
                <a:effectLst/>
                <a:latin typeface="Times New Roman" pitchFamily="18" charset="0"/>
                <a:ea typeface="楷体_GB2312" pitchFamily="49" charset="-122"/>
                <a:cs typeface="Times New Roman" pitchFamily="18" charset="0"/>
              </a:rPr>
              <a:t>-</a:t>
            </a:r>
            <a:r>
              <a:rPr lang="en-US" altLang="zh-CN" sz="3200" b="1" u="none" dirty="0">
                <a:solidFill>
                  <a:srgbClr val="FF3300"/>
                </a:solidFill>
                <a:effectLst/>
                <a:latin typeface="Times New Roman" pitchFamily="18" charset="0"/>
                <a:ea typeface="仿宋_GB2312" pitchFamily="49" charset="-122"/>
                <a:cs typeface="Times New Roman" pitchFamily="18" charset="0"/>
              </a:rPr>
              <a:t>1</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a:solidFill>
                  <a:srgbClr val="FF3300"/>
                </a:solidFill>
                <a:effectLst/>
                <a:latin typeface="Times New Roman" pitchFamily="18" charset="0"/>
                <a:ea typeface="仿宋_GB2312" pitchFamily="49" charset="-122"/>
                <a:cs typeface="Times New Roman" pitchFamily="18" charset="0"/>
              </a:rPr>
              <a:t>n</a:t>
            </a:r>
            <a:r>
              <a:rPr lang="en-US" altLang="zh-CN" sz="3200" b="1" u="none" dirty="0">
                <a:solidFill>
                  <a:srgbClr val="FF3300"/>
                </a:solidFill>
                <a:effectLst/>
                <a:latin typeface="Times New Roman" pitchFamily="18" charset="0"/>
                <a:ea typeface="楷体_GB2312" pitchFamily="49" charset="-122"/>
                <a:cs typeface="Times New Roman" pitchFamily="18" charset="0"/>
              </a:rPr>
              <a:t>-</a:t>
            </a:r>
            <a:r>
              <a:rPr lang="en-US" altLang="zh-CN" sz="3200" b="1" u="none" dirty="0">
                <a:solidFill>
                  <a:srgbClr val="FF3300"/>
                </a:solidFill>
                <a:effectLst/>
                <a:latin typeface="Times New Roman" pitchFamily="18" charset="0"/>
                <a:ea typeface="仿宋_GB2312" pitchFamily="49" charset="-122"/>
                <a:cs typeface="Times New Roman" pitchFamily="18" charset="0"/>
              </a:rPr>
              <a:t>2</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u="none" dirty="0" smtClean="0">
                <a:solidFill>
                  <a:srgbClr val="FF3300"/>
                </a:solidFill>
                <a:effectLst/>
                <a:latin typeface="Times New Roman" pitchFamily="18" charset="0"/>
                <a:ea typeface="仿宋_GB2312" pitchFamily="49" charset="-122"/>
                <a:cs typeface="Times New Roman" pitchFamily="18" charset="0"/>
                <a:sym typeface="Wingdings" pitchFamily="2" charset="2"/>
              </a:rPr>
              <a:t></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a:solidFill>
                  <a:srgbClr val="FF3300"/>
                </a:solidFill>
                <a:effectLst/>
                <a:latin typeface="Times New Roman" pitchFamily="18" charset="0"/>
                <a:ea typeface="仿宋_GB2312" pitchFamily="49" charset="-122"/>
                <a:cs typeface="Times New Roman" pitchFamily="18" charset="0"/>
              </a:rPr>
              <a:t>n</a:t>
            </a:r>
            <a:r>
              <a:rPr lang="en-US" altLang="zh-CN" sz="3200" b="1" u="none" dirty="0">
                <a:solidFill>
                  <a:srgbClr val="FF3300"/>
                </a:solidFill>
                <a:effectLst/>
                <a:latin typeface="Times New Roman" pitchFamily="18" charset="0"/>
                <a:ea typeface="楷体_GB2312" pitchFamily="49" charset="-122"/>
                <a:cs typeface="Times New Roman" pitchFamily="18" charset="0"/>
              </a:rPr>
              <a:t>-</a:t>
            </a:r>
            <a:r>
              <a:rPr lang="en-US" altLang="zh-CN" sz="3200" b="1" i="1" u="none" dirty="0">
                <a:solidFill>
                  <a:srgbClr val="FF3300"/>
                </a:solidFill>
                <a:effectLst/>
                <a:latin typeface="Times New Roman" pitchFamily="18" charset="0"/>
                <a:ea typeface="仿宋_GB2312" pitchFamily="49" charset="-122"/>
                <a:cs typeface="Times New Roman" pitchFamily="18" charset="0"/>
              </a:rPr>
              <a:t>i</a:t>
            </a:r>
            <a:r>
              <a:rPr lang="en-US" altLang="zh-CN" sz="3200" b="1" u="none" dirty="0">
                <a:solidFill>
                  <a:srgbClr val="FF3300"/>
                </a:solidFill>
                <a:effectLst/>
                <a:latin typeface="Times New Roman" pitchFamily="18" charset="0"/>
                <a:ea typeface="仿宋_GB2312" pitchFamily="49" charset="-122"/>
                <a:cs typeface="Times New Roman" pitchFamily="18" charset="0"/>
              </a:rPr>
              <a:t>+1</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j</a:t>
            </a:r>
            <a:r>
              <a:rPr lang="en-US" altLang="zh-CN" sz="3200" b="1" u="none" dirty="0" smtClean="0">
                <a:solidFill>
                  <a:srgbClr val="FF3300"/>
                </a:solidFill>
                <a:effectLst/>
                <a:latin typeface="Times New Roman" pitchFamily="18" charset="0"/>
                <a:ea typeface="楷体_GB2312" pitchFamily="49" charset="-122"/>
                <a:cs typeface="Times New Roman" pitchFamily="18" charset="0"/>
              </a:rPr>
              <a:t>-</a:t>
            </a:r>
            <a:r>
              <a:rPr lang="en-US" altLang="zh-CN" sz="3200" b="1" i="1" u="none" dirty="0" err="1" smtClean="0">
                <a:solidFill>
                  <a:srgbClr val="FF3300"/>
                </a:solidFill>
                <a:effectLst/>
                <a:latin typeface="Times New Roman" pitchFamily="18" charset="0"/>
                <a:ea typeface="仿宋_GB2312" pitchFamily="49" charset="-122"/>
                <a:cs typeface="Times New Roman" pitchFamily="18" charset="0"/>
              </a:rPr>
              <a:t>i</a:t>
            </a:r>
            <a:endParaRPr lang="en-US" altLang="zh-CN" sz="3200" b="1" i="1" u="none" dirty="0">
              <a:solidFill>
                <a:srgbClr val="FF3300"/>
              </a:solidFill>
              <a:effectLst/>
              <a:latin typeface="Times New Roman" pitchFamily="18" charset="0"/>
              <a:ea typeface="仿宋_GB2312" pitchFamily="49" charset="-122"/>
              <a:cs typeface="Times New Roman" pitchFamily="18" charset="0"/>
            </a:endParaRPr>
          </a:p>
        </p:txBody>
      </p:sp>
      <p:sp>
        <p:nvSpPr>
          <p:cNvPr id="50" name="AutoShape 22"/>
          <p:cNvSpPr>
            <a:spLocks/>
          </p:cNvSpPr>
          <p:nvPr/>
        </p:nvSpPr>
        <p:spPr bwMode="auto">
          <a:xfrm rot="-5400000">
            <a:off x="3683870" y="3404966"/>
            <a:ext cx="144016" cy="4368548"/>
          </a:xfrm>
          <a:prstGeom prst="leftBrace">
            <a:avLst>
              <a:gd name="adj1" fmla="val 583333"/>
              <a:gd name="adj2" fmla="val 50000"/>
            </a:avLst>
          </a:prstGeom>
          <a:noFill/>
          <a:ln w="28575">
            <a:solidFill>
              <a:srgbClr val="800080"/>
            </a:solidFill>
            <a:round/>
            <a:headEnd/>
            <a:tailEnd/>
          </a:ln>
        </p:spPr>
        <p:txBody>
          <a:bodyPr vert="eaVert" wrap="none" anchor="ctr"/>
          <a:lstStyle/>
          <a:p>
            <a:pPr algn="ctr"/>
            <a:endParaRPr lang="zh-CN" altLang="zh-CN" u="none">
              <a:solidFill>
                <a:srgbClr val="000099"/>
              </a:solidFill>
              <a:effectLst/>
              <a:latin typeface="Times New Roman" pitchFamily="18" charset="0"/>
              <a:cs typeface="Times New Roman" pitchFamily="18" charset="0"/>
            </a:endParaRPr>
          </a:p>
        </p:txBody>
      </p:sp>
      <p:sp>
        <p:nvSpPr>
          <p:cNvPr id="51" name="Text Box 23"/>
          <p:cNvSpPr txBox="1">
            <a:spLocks noChangeArrowheads="1"/>
          </p:cNvSpPr>
          <p:nvPr/>
        </p:nvSpPr>
        <p:spPr bwMode="auto">
          <a:xfrm>
            <a:off x="2771775" y="5661025"/>
            <a:ext cx="2770310" cy="584775"/>
          </a:xfrm>
          <a:prstGeom prst="rect">
            <a:avLst/>
          </a:prstGeom>
          <a:noFill/>
          <a:ln w="9525">
            <a:noFill/>
            <a:miter lim="800000"/>
            <a:headEnd/>
            <a:tailEnd/>
          </a:ln>
        </p:spPr>
        <p:txBody>
          <a:bodyPr wrap="none">
            <a:spAutoFit/>
          </a:bodyPr>
          <a:lstStyle/>
          <a:p>
            <a:r>
              <a:rPr lang="zh-CN" altLang="en-US" sz="3200" u="none">
                <a:solidFill>
                  <a:srgbClr val="990099"/>
                </a:solidFill>
                <a:effectLst/>
                <a:latin typeface="Times New Roman" pitchFamily="18" charset="0"/>
                <a:cs typeface="Times New Roman" pitchFamily="18" charset="0"/>
              </a:rPr>
              <a:t>前</a:t>
            </a:r>
            <a:r>
              <a:rPr lang="en-US" altLang="zh-CN" sz="3200" b="1" i="1" u="none">
                <a:solidFill>
                  <a:srgbClr val="FF3300"/>
                </a:solidFill>
                <a:effectLst/>
                <a:latin typeface="Times New Roman" pitchFamily="18" charset="0"/>
                <a:cs typeface="Times New Roman" pitchFamily="18" charset="0"/>
              </a:rPr>
              <a:t>i</a:t>
            </a:r>
            <a:r>
              <a:rPr lang="zh-CN" altLang="en-US" sz="3200" u="none">
                <a:solidFill>
                  <a:srgbClr val="990099"/>
                </a:solidFill>
                <a:effectLst/>
                <a:latin typeface="Times New Roman" pitchFamily="18" charset="0"/>
                <a:cs typeface="Times New Roman" pitchFamily="18" charset="0"/>
              </a:rPr>
              <a:t>行</a:t>
            </a:r>
            <a:r>
              <a:rPr lang="zh-CN" altLang="en-US" sz="3200" u="none">
                <a:solidFill>
                  <a:srgbClr val="008080"/>
                </a:solidFill>
                <a:effectLst/>
                <a:latin typeface="Times New Roman" pitchFamily="18" charset="0"/>
                <a:cs typeface="Times New Roman" pitchFamily="18" charset="0"/>
              </a:rPr>
              <a:t>元素总数</a:t>
            </a:r>
            <a:endParaRPr lang="zh-CN" altLang="en-US" u="none">
              <a:effectLst/>
              <a:latin typeface="Times New Roman" pitchFamily="18" charset="0"/>
              <a:cs typeface="Times New Roman" pitchFamily="18" charset="0"/>
            </a:endParaRPr>
          </a:p>
        </p:txBody>
      </p:sp>
      <p:sp>
        <p:nvSpPr>
          <p:cNvPr id="52" name="AutoShape 24"/>
          <p:cNvSpPr>
            <a:spLocks/>
          </p:cNvSpPr>
          <p:nvPr/>
        </p:nvSpPr>
        <p:spPr bwMode="auto">
          <a:xfrm rot="-5400000">
            <a:off x="6300192" y="5373216"/>
            <a:ext cx="144016" cy="432048"/>
          </a:xfrm>
          <a:prstGeom prst="leftBrace">
            <a:avLst>
              <a:gd name="adj1" fmla="val 66667"/>
              <a:gd name="adj2" fmla="val 50000"/>
            </a:avLst>
          </a:prstGeom>
          <a:noFill/>
          <a:ln w="28575">
            <a:solidFill>
              <a:srgbClr val="800080"/>
            </a:solidFill>
            <a:round/>
            <a:headEnd/>
            <a:tailEnd/>
          </a:ln>
        </p:spPr>
        <p:txBody>
          <a:bodyPr vert="eaVert" wrap="none" anchor="ctr"/>
          <a:lstStyle/>
          <a:p>
            <a:pPr algn="ctr"/>
            <a:endParaRPr lang="zh-CN" altLang="zh-CN" u="none">
              <a:solidFill>
                <a:srgbClr val="000099"/>
              </a:solidFill>
              <a:effectLst/>
              <a:latin typeface="Times New Roman" pitchFamily="18" charset="0"/>
              <a:cs typeface="Times New Roman" pitchFamily="18" charset="0"/>
            </a:endParaRPr>
          </a:p>
        </p:txBody>
      </p:sp>
      <p:sp>
        <p:nvSpPr>
          <p:cNvPr id="53" name="AutoShape 25"/>
          <p:cNvSpPr>
            <a:spLocks noChangeArrowheads="1"/>
          </p:cNvSpPr>
          <p:nvPr/>
        </p:nvSpPr>
        <p:spPr bwMode="auto">
          <a:xfrm>
            <a:off x="6105525" y="4038600"/>
            <a:ext cx="219075" cy="381000"/>
          </a:xfrm>
          <a:prstGeom prst="triangle">
            <a:avLst>
              <a:gd name="adj" fmla="val 50000"/>
            </a:avLst>
          </a:prstGeom>
          <a:solidFill>
            <a:schemeClr val="tx2"/>
          </a:solidFill>
          <a:ln w="9525">
            <a:solidFill>
              <a:srgbClr val="FF3300"/>
            </a:solidFill>
            <a:miter lim="800000"/>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54" name="Text Box 26"/>
          <p:cNvSpPr txBox="1">
            <a:spLocks noChangeArrowheads="1"/>
          </p:cNvSpPr>
          <p:nvPr/>
        </p:nvSpPr>
        <p:spPr bwMode="auto">
          <a:xfrm>
            <a:off x="914400" y="2286000"/>
            <a:ext cx="934871" cy="646331"/>
          </a:xfrm>
          <a:prstGeom prst="rect">
            <a:avLst/>
          </a:prstGeom>
          <a:noFill/>
          <a:ln w="9525">
            <a:noFill/>
            <a:miter lim="800000"/>
            <a:headEnd/>
            <a:tailEnd/>
          </a:ln>
        </p:spPr>
        <p:txBody>
          <a:bodyPr wrap="none">
            <a:spAutoFit/>
          </a:bodyPr>
          <a:lstStyle/>
          <a:p>
            <a:r>
              <a:rPr lang="en-US" altLang="zh-CN" sz="3600" b="1" i="1" u="none" dirty="0" smtClean="0">
                <a:effectLst/>
                <a:latin typeface="Times New Roman" pitchFamily="18" charset="0"/>
                <a:cs typeface="Times New Roman" pitchFamily="18" charset="0"/>
              </a:rPr>
              <a:t>n</a:t>
            </a:r>
            <a:r>
              <a:rPr lang="en-US" altLang="zh-CN" sz="3600" b="1" u="none" dirty="0" smtClean="0">
                <a:effectLst/>
                <a:latin typeface="Times New Roman" pitchFamily="18" charset="0"/>
                <a:cs typeface="Times New Roman" pitchFamily="18" charset="0"/>
              </a:rPr>
              <a:t>=4</a:t>
            </a:r>
            <a:endParaRPr lang="en-US" altLang="zh-CN" u="none" dirty="0">
              <a:effectLst/>
              <a:latin typeface="Times New Roman" pitchFamily="18" charset="0"/>
              <a:cs typeface="Times New Roman" pitchFamily="18" charset="0"/>
            </a:endParaRPr>
          </a:p>
        </p:txBody>
      </p:sp>
      <p:sp>
        <p:nvSpPr>
          <p:cNvPr id="55" name="Text Box 27"/>
          <p:cNvSpPr txBox="1">
            <a:spLocks noChangeArrowheads="1"/>
          </p:cNvSpPr>
          <p:nvPr/>
        </p:nvSpPr>
        <p:spPr bwMode="auto">
          <a:xfrm>
            <a:off x="4264025" y="6092825"/>
            <a:ext cx="4943982" cy="584775"/>
          </a:xfrm>
          <a:prstGeom prst="rect">
            <a:avLst/>
          </a:prstGeom>
          <a:noFill/>
          <a:ln w="9525">
            <a:noFill/>
            <a:miter lim="800000"/>
            <a:headEnd/>
            <a:tailEnd/>
          </a:ln>
        </p:spPr>
        <p:txBody>
          <a:bodyPr wrap="none">
            <a:spAutoFit/>
          </a:bodyPr>
          <a:lstStyle/>
          <a:p>
            <a:r>
              <a:rPr lang="zh-CN" altLang="en-US" sz="3200" u="none">
                <a:solidFill>
                  <a:srgbClr val="990099"/>
                </a:solidFill>
                <a:effectLst/>
                <a:latin typeface="Times New Roman" pitchFamily="18" charset="0"/>
                <a:cs typeface="Times New Roman" pitchFamily="18" charset="0"/>
              </a:rPr>
              <a:t>第</a:t>
            </a:r>
            <a:r>
              <a:rPr lang="en-US" altLang="zh-CN" sz="3200" b="1" i="1" u="none">
                <a:solidFill>
                  <a:srgbClr val="FF3300"/>
                </a:solidFill>
                <a:effectLst/>
                <a:latin typeface="Times New Roman" pitchFamily="18" charset="0"/>
                <a:cs typeface="Times New Roman" pitchFamily="18" charset="0"/>
              </a:rPr>
              <a:t>i</a:t>
            </a:r>
            <a:r>
              <a:rPr lang="zh-CN" altLang="en-US" sz="3200" u="none">
                <a:solidFill>
                  <a:srgbClr val="990099"/>
                </a:solidFill>
                <a:effectLst/>
                <a:latin typeface="Times New Roman" pitchFamily="18" charset="0"/>
                <a:cs typeface="Times New Roman" pitchFamily="18" charset="0"/>
              </a:rPr>
              <a:t>行第</a:t>
            </a:r>
            <a:r>
              <a:rPr lang="en-US" altLang="zh-CN" sz="3200" b="1" i="1" u="none">
                <a:solidFill>
                  <a:srgbClr val="FF3300"/>
                </a:solidFill>
                <a:effectLst/>
                <a:latin typeface="Times New Roman" pitchFamily="18" charset="0"/>
                <a:cs typeface="Times New Roman" pitchFamily="18" charset="0"/>
              </a:rPr>
              <a:t>j</a:t>
            </a:r>
            <a:r>
              <a:rPr lang="zh-CN" altLang="en-US" sz="3200" u="none">
                <a:solidFill>
                  <a:srgbClr val="990099"/>
                </a:solidFill>
                <a:effectLst/>
                <a:latin typeface="Times New Roman" pitchFamily="18" charset="0"/>
                <a:cs typeface="Times New Roman" pitchFamily="18" charset="0"/>
              </a:rPr>
              <a:t>个</a:t>
            </a:r>
            <a:r>
              <a:rPr lang="zh-CN" altLang="en-US" sz="3200" u="none">
                <a:solidFill>
                  <a:srgbClr val="008080"/>
                </a:solidFill>
                <a:effectLst/>
                <a:latin typeface="Times New Roman" pitchFamily="18" charset="0"/>
                <a:cs typeface="Times New Roman" pitchFamily="18" charset="0"/>
              </a:rPr>
              <a:t>元素前元素个数</a:t>
            </a:r>
            <a:endParaRPr lang="zh-CN" altLang="en-US"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fill="hold"/>
                                        <p:tgtEl>
                                          <p:spTgt spid="46"/>
                                        </p:tgtEl>
                                        <p:attrNameLst>
                                          <p:attrName>ppt_x</p:attrName>
                                        </p:attrNameLst>
                                      </p:cBhvr>
                                      <p:tavLst>
                                        <p:tav tm="0">
                                          <p:val>
                                            <p:strVal val="#ppt_x"/>
                                          </p:val>
                                        </p:tav>
                                        <p:tav tm="100000">
                                          <p:val>
                                            <p:strVal val="#ppt_x"/>
                                          </p:val>
                                        </p:tav>
                                      </p:tavLst>
                                    </p:anim>
                                    <p:anim calcmode="lin" valueType="num">
                                      <p:cBhvr additive="base">
                                        <p:cTn id="48" dur="500" fill="hold"/>
                                        <p:tgtEl>
                                          <p:spTgt spid="4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fill="hold"/>
                                        <p:tgtEl>
                                          <p:spTgt spid="48"/>
                                        </p:tgtEl>
                                        <p:attrNameLst>
                                          <p:attrName>ppt_x</p:attrName>
                                        </p:attrNameLst>
                                      </p:cBhvr>
                                      <p:tavLst>
                                        <p:tav tm="0">
                                          <p:val>
                                            <p:strVal val="#ppt_x"/>
                                          </p:val>
                                        </p:tav>
                                        <p:tav tm="100000">
                                          <p:val>
                                            <p:strVal val="#ppt_x"/>
                                          </p:val>
                                        </p:tav>
                                      </p:tavLst>
                                    </p:anim>
                                    <p:anim calcmode="lin" valueType="num">
                                      <p:cBhvr additive="base">
                                        <p:cTn id="5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blinds(horizontal)">
                                      <p:cBhvr>
                                        <p:cTn id="61" dur="500"/>
                                        <p:tgtEl>
                                          <p:spTgt spid="53"/>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checkerboard(across)">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slide(fromBottom)">
                                      <p:cBhvr>
                                        <p:cTn id="71" dur="500"/>
                                        <p:tgtEl>
                                          <p:spTgt spid="50"/>
                                        </p:tgtEl>
                                      </p:cBhvr>
                                    </p:animEffect>
                                  </p:childTnLst>
                                </p:cTn>
                              </p:par>
                              <p:par>
                                <p:cTn id="72" presetID="12" presetClass="entr" presetSubtype="4"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slide(fromBottom)">
                                      <p:cBhvr>
                                        <p:cTn id="74" dur="500"/>
                                        <p:tgtEl>
                                          <p:spTgt spid="51"/>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slide(fromBottom)">
                                      <p:cBhvr>
                                        <p:cTn id="79" dur="500"/>
                                        <p:tgtEl>
                                          <p:spTgt spid="52"/>
                                        </p:tgtEl>
                                      </p:cBhvr>
                                    </p:animEffect>
                                  </p:childTnLst>
                                </p:cTn>
                              </p:par>
                              <p:par>
                                <p:cTn id="80" presetID="12" presetClass="entr" presetSubtype="4"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slide(fromBottom)">
                                      <p:cBhvr>
                                        <p:cTn id="8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P spid="49" grpId="0"/>
      <p:bldP spid="50" grpId="0" animBg="1"/>
      <p:bldP spid="51" grpId="0"/>
      <p:bldP spid="52" grpId="0" animBg="1"/>
      <p:bldP spid="53" grpId="0" animBg="1"/>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27</a:t>
            </a:fld>
            <a:endParaRPr lang="en-US" altLang="zh-CN"/>
          </a:p>
        </p:txBody>
      </p:sp>
      <p:sp>
        <p:nvSpPr>
          <p:cNvPr id="3" name="Rectangle 3"/>
          <p:cNvSpPr>
            <a:spLocks noChangeArrowheads="1"/>
          </p:cNvSpPr>
          <p:nvPr/>
        </p:nvSpPr>
        <p:spPr bwMode="auto">
          <a:xfrm>
            <a:off x="539552" y="764704"/>
            <a:ext cx="8064500" cy="4401205"/>
          </a:xfrm>
          <a:prstGeom prst="rect">
            <a:avLst/>
          </a:prstGeom>
          <a:noFill/>
          <a:ln w="9525">
            <a:noFill/>
            <a:miter lim="800000"/>
            <a:headEnd/>
            <a:tailEnd/>
          </a:ln>
        </p:spPr>
        <p:txBody>
          <a:bodyPr>
            <a:spAutoFit/>
          </a:bodyPr>
          <a:lstStyle/>
          <a:p>
            <a:pPr algn="just">
              <a:spcBef>
                <a:spcPct val="20000"/>
              </a:spcBef>
            </a:pPr>
            <a:r>
              <a:rPr lang="en-US" altLang="zh-CN" sz="2800" b="1" u="none" dirty="0">
                <a:solidFill>
                  <a:srgbClr val="000099"/>
                </a:solidFill>
                <a:effectLst/>
                <a:latin typeface="Times New Roman" pitchFamily="18" charset="0"/>
                <a:ea typeface="仿宋_GB2312" pitchFamily="49" charset="-122"/>
                <a:cs typeface="Times New Roman" pitchFamily="18" charset="0"/>
              </a:rPr>
              <a:t>       </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若</a:t>
            </a:r>
            <a:r>
              <a:rPr lang="en-US" altLang="zh-CN" sz="2800" b="1" i="1" u="none" dirty="0" err="1" smtClean="0">
                <a:solidFill>
                  <a:srgbClr val="FF3300"/>
                </a:solidFill>
                <a:effectLst/>
                <a:latin typeface="Times New Roman" pitchFamily="18" charset="0"/>
                <a:ea typeface="仿宋_GB2312" pitchFamily="49" charset="-122"/>
                <a:cs typeface="Times New Roman" pitchFamily="18" charset="0"/>
              </a:rPr>
              <a:t>i</a:t>
            </a:r>
            <a:r>
              <a:rPr lang="en-US" altLang="zh-CN" sz="2800" b="1" u="none" dirty="0" err="1" smtClean="0">
                <a:solidFill>
                  <a:srgbClr val="FF3300"/>
                </a:solidFill>
                <a:effectLst/>
                <a:latin typeface="Times New Roman" pitchFamily="18" charset="0"/>
                <a:ea typeface="仿宋_GB2312" pitchFamily="49" charset="-122"/>
                <a:cs typeface="Times New Roman" pitchFamily="18" charset="0"/>
                <a:sym typeface="Symbol" pitchFamily="18" charset="2"/>
              </a:rPr>
              <a:t></a:t>
            </a:r>
            <a:r>
              <a:rPr lang="en-US" altLang="zh-CN" sz="2800" b="1" i="1" u="none" dirty="0" err="1" smtClean="0">
                <a:solidFill>
                  <a:srgbClr val="FF3300"/>
                </a:solidFill>
                <a:effectLst/>
                <a:latin typeface="Times New Roman" pitchFamily="18" charset="0"/>
                <a:ea typeface="仿宋_GB2312" pitchFamily="49" charset="-122"/>
                <a:cs typeface="Times New Roman" pitchFamily="18" charset="0"/>
              </a:rPr>
              <a:t>j</a:t>
            </a:r>
            <a:r>
              <a:rPr lang="zh-CN" altLang="en-US" sz="2800" b="1" u="none" dirty="0">
                <a:solidFill>
                  <a:srgbClr val="000099"/>
                </a:solidFill>
                <a:effectLst/>
                <a:latin typeface="Times New Roman" pitchFamily="18" charset="0"/>
                <a:ea typeface="仿宋_GB2312" pitchFamily="49" charset="-122"/>
                <a:cs typeface="Times New Roman" pitchFamily="18" charset="0"/>
              </a:rPr>
              <a:t>，数组元素</a:t>
            </a:r>
            <a:r>
              <a:rPr lang="en-US" altLang="zh-CN" sz="2800" b="1" u="none" dirty="0">
                <a:solidFill>
                  <a:srgbClr val="FF0000"/>
                </a:solidFill>
                <a:effectLst/>
                <a:latin typeface="Times New Roman" pitchFamily="18" charset="0"/>
                <a:ea typeface="仿宋_GB2312" pitchFamily="49" charset="-122"/>
                <a:cs typeface="Times New Roman" pitchFamily="18" charset="0"/>
              </a:rPr>
              <a:t>A[</a:t>
            </a:r>
            <a:r>
              <a:rPr lang="en-US" altLang="zh-CN" sz="2800" b="1" i="1" u="none" dirty="0" err="1">
                <a:solidFill>
                  <a:srgbClr val="FF0000"/>
                </a:solidFill>
                <a:effectLst/>
                <a:latin typeface="Times New Roman" pitchFamily="18" charset="0"/>
                <a:ea typeface="仿宋_GB2312" pitchFamily="49" charset="-122"/>
                <a:cs typeface="Times New Roman" pitchFamily="18" charset="0"/>
              </a:rPr>
              <a:t>i</a:t>
            </a:r>
            <a:r>
              <a:rPr lang="en-US" altLang="zh-CN" sz="2800" b="1" u="none" dirty="0">
                <a:solidFill>
                  <a:srgbClr val="FF0000"/>
                </a:solidFill>
                <a:effectLst/>
                <a:latin typeface="Times New Roman" pitchFamily="18" charset="0"/>
                <a:ea typeface="仿宋_GB2312" pitchFamily="49" charset="-122"/>
                <a:cs typeface="Times New Roman" pitchFamily="18" charset="0"/>
              </a:rPr>
              <a:t>][</a:t>
            </a:r>
            <a:r>
              <a:rPr lang="en-US" altLang="zh-CN" sz="2800" b="1" i="1" u="none" dirty="0">
                <a:solidFill>
                  <a:srgbClr val="FF0000"/>
                </a:solidFill>
                <a:effectLst/>
                <a:latin typeface="Times New Roman" pitchFamily="18" charset="0"/>
                <a:ea typeface="仿宋_GB2312" pitchFamily="49" charset="-122"/>
                <a:cs typeface="Times New Roman" pitchFamily="18" charset="0"/>
              </a:rPr>
              <a:t>j</a:t>
            </a:r>
            <a:r>
              <a:rPr lang="en-US" altLang="zh-CN" sz="2800" b="1" u="none" dirty="0">
                <a:solidFill>
                  <a:srgbClr val="FF0000"/>
                </a:solidFill>
                <a:effectLst/>
                <a:latin typeface="Times New Roman" pitchFamily="18" charset="0"/>
                <a:ea typeface="仿宋_GB2312" pitchFamily="49" charset="-122"/>
                <a:cs typeface="Times New Roman" pitchFamily="18" charset="0"/>
              </a:rPr>
              <a:t>]</a:t>
            </a:r>
            <a:r>
              <a:rPr lang="zh-CN" altLang="en-US" sz="2800" b="1" u="none" dirty="0">
                <a:solidFill>
                  <a:srgbClr val="000099"/>
                </a:solidFill>
                <a:effectLst/>
                <a:latin typeface="Times New Roman" pitchFamily="18" charset="0"/>
                <a:ea typeface="仿宋_GB2312" pitchFamily="49" charset="-122"/>
                <a:cs typeface="Times New Roman" pitchFamily="18" charset="0"/>
              </a:rPr>
              <a:t>在数组</a:t>
            </a:r>
            <a:r>
              <a:rPr lang="en-US" altLang="zh-CN" sz="2800" b="1" u="none" dirty="0">
                <a:solidFill>
                  <a:srgbClr val="FF0000"/>
                </a:solidFill>
                <a:effectLst/>
                <a:latin typeface="Times New Roman" pitchFamily="18" charset="0"/>
                <a:ea typeface="仿宋_GB2312" pitchFamily="49" charset="-122"/>
                <a:cs typeface="Times New Roman" pitchFamily="18" charset="0"/>
              </a:rPr>
              <a:t>B</a:t>
            </a:r>
            <a:r>
              <a:rPr lang="zh-CN" altLang="en-US" sz="2800" b="1" u="none" dirty="0">
                <a:solidFill>
                  <a:srgbClr val="000099"/>
                </a:solidFill>
                <a:effectLst/>
                <a:latin typeface="Times New Roman" pitchFamily="18" charset="0"/>
                <a:ea typeface="仿宋_GB2312" pitchFamily="49" charset="-122"/>
                <a:cs typeface="Times New Roman" pitchFamily="18" charset="0"/>
              </a:rPr>
              <a:t>中的存放位置为</a:t>
            </a:r>
          </a:p>
          <a:p>
            <a:pPr algn="just">
              <a:spcBef>
                <a:spcPct val="20000"/>
              </a:spcBef>
            </a:pPr>
            <a:r>
              <a:rPr lang="zh-CN" altLang="en-US" sz="2800" b="1" u="none" dirty="0">
                <a:solidFill>
                  <a:srgbClr val="000099"/>
                </a:solidFill>
                <a:effectLst/>
                <a:latin typeface="Times New Roman" pitchFamily="18" charset="0"/>
                <a:ea typeface="仿宋_GB2312" pitchFamily="49" charset="-122"/>
                <a:cs typeface="Times New Roman" pitchFamily="18" charset="0"/>
              </a:rPr>
              <a:t>     </a:t>
            </a:r>
            <a:r>
              <a:rPr lang="en-US" altLang="zh-CN" sz="2800" b="1" i="1" u="none" dirty="0" smtClean="0">
                <a:solidFill>
                  <a:srgbClr val="008080"/>
                </a:solidFill>
                <a:effectLst/>
                <a:latin typeface="Times New Roman" pitchFamily="18" charset="0"/>
                <a:ea typeface="仿宋_GB2312" pitchFamily="49" charset="-122"/>
                <a:cs typeface="Times New Roman" pitchFamily="18" charset="0"/>
              </a:rPr>
              <a:t>n</a:t>
            </a:r>
            <a:r>
              <a:rPr lang="en-US" altLang="zh-CN" sz="2800" b="1" u="none" dirty="0" smtClean="0">
                <a:solidFill>
                  <a:srgbClr val="008080"/>
                </a:solidFill>
                <a:effectLst/>
                <a:latin typeface="Times New Roman" pitchFamily="18" charset="0"/>
                <a:ea typeface="仿宋_GB2312" pitchFamily="49" charset="-122"/>
                <a:cs typeface="Times New Roman" pitchFamily="18" charset="0"/>
              </a:rPr>
              <a:t>+(</a:t>
            </a:r>
            <a:r>
              <a:rPr lang="en-US" altLang="zh-CN" sz="2800" b="1" i="1" u="none" dirty="0">
                <a:solidFill>
                  <a:srgbClr val="008080"/>
                </a:solidFill>
                <a:effectLst/>
                <a:latin typeface="Times New Roman" pitchFamily="18" charset="0"/>
                <a:ea typeface="仿宋_GB2312" pitchFamily="49" charset="-122"/>
                <a:cs typeface="Times New Roman" pitchFamily="18" charset="0"/>
              </a:rPr>
              <a:t>n</a:t>
            </a:r>
            <a:r>
              <a:rPr lang="en-US" altLang="zh-CN" sz="2800" b="1" u="none" dirty="0">
                <a:solidFill>
                  <a:srgbClr val="008080"/>
                </a:solidFill>
                <a:effectLst/>
                <a:latin typeface="Times New Roman" pitchFamily="18" charset="0"/>
                <a:ea typeface="楷体_GB2312" pitchFamily="49" charset="-122"/>
                <a:cs typeface="Times New Roman" pitchFamily="18" charset="0"/>
              </a:rPr>
              <a:t>-</a:t>
            </a:r>
            <a:r>
              <a:rPr lang="en-US" altLang="zh-CN" sz="2800" b="1" u="none" dirty="0">
                <a:solidFill>
                  <a:srgbClr val="008080"/>
                </a:solidFill>
                <a:effectLst/>
                <a:latin typeface="Times New Roman" pitchFamily="18" charset="0"/>
                <a:ea typeface="仿宋_GB2312" pitchFamily="49" charset="-122"/>
                <a:cs typeface="Times New Roman" pitchFamily="18" charset="0"/>
              </a:rPr>
              <a:t>1</a:t>
            </a:r>
            <a:r>
              <a:rPr lang="en-US" altLang="zh-CN" sz="2800" b="1" u="none" dirty="0" smtClean="0">
                <a:solidFill>
                  <a:srgbClr val="008080"/>
                </a:solidFill>
                <a:effectLst/>
                <a:latin typeface="Times New Roman" pitchFamily="18" charset="0"/>
                <a:ea typeface="仿宋_GB2312" pitchFamily="49" charset="-122"/>
                <a:cs typeface="Times New Roman" pitchFamily="18" charset="0"/>
              </a:rPr>
              <a:t>)+(</a:t>
            </a:r>
            <a:r>
              <a:rPr lang="en-US" altLang="zh-CN" sz="2800" b="1" i="1" u="none" dirty="0">
                <a:solidFill>
                  <a:srgbClr val="008080"/>
                </a:solidFill>
                <a:effectLst/>
                <a:latin typeface="Times New Roman" pitchFamily="18" charset="0"/>
                <a:ea typeface="仿宋_GB2312" pitchFamily="49" charset="-122"/>
                <a:cs typeface="Times New Roman" pitchFamily="18" charset="0"/>
              </a:rPr>
              <a:t>n</a:t>
            </a:r>
            <a:r>
              <a:rPr lang="en-US" altLang="zh-CN" sz="2800" b="1" u="none" dirty="0">
                <a:solidFill>
                  <a:srgbClr val="008080"/>
                </a:solidFill>
                <a:effectLst/>
                <a:latin typeface="Times New Roman" pitchFamily="18" charset="0"/>
                <a:ea typeface="楷体_GB2312" pitchFamily="49" charset="-122"/>
                <a:cs typeface="Times New Roman" pitchFamily="18" charset="0"/>
              </a:rPr>
              <a:t>-</a:t>
            </a:r>
            <a:r>
              <a:rPr lang="en-US" altLang="zh-CN" sz="2800" b="1" u="none" dirty="0">
                <a:solidFill>
                  <a:srgbClr val="008080"/>
                </a:solidFill>
                <a:effectLst/>
                <a:latin typeface="Times New Roman" pitchFamily="18" charset="0"/>
                <a:ea typeface="仿宋_GB2312" pitchFamily="49" charset="-122"/>
                <a:cs typeface="Times New Roman" pitchFamily="18" charset="0"/>
              </a:rPr>
              <a:t>2</a:t>
            </a:r>
            <a:r>
              <a:rPr lang="en-US" altLang="zh-CN" sz="2800" b="1" u="none" dirty="0" smtClean="0">
                <a:solidFill>
                  <a:srgbClr val="008080"/>
                </a:solidFill>
                <a:effectLst/>
                <a:latin typeface="Times New Roman" pitchFamily="18" charset="0"/>
                <a:ea typeface="仿宋_GB2312" pitchFamily="49" charset="-122"/>
                <a:cs typeface="Times New Roman" pitchFamily="18" charset="0"/>
              </a:rPr>
              <a:t>)+</a:t>
            </a:r>
            <a:r>
              <a:rPr lang="en-US" altLang="zh-CN" sz="2800" b="1" u="none" dirty="0" smtClean="0">
                <a:solidFill>
                  <a:srgbClr val="008080"/>
                </a:solidFill>
                <a:effectLst/>
                <a:latin typeface="Times New Roman" pitchFamily="18" charset="0"/>
                <a:ea typeface="仿宋_GB2312" pitchFamily="49" charset="-122"/>
                <a:cs typeface="Times New Roman" pitchFamily="18" charset="0"/>
                <a:sym typeface="Wingdings" pitchFamily="2" charset="2"/>
              </a:rPr>
              <a:t></a:t>
            </a:r>
            <a:r>
              <a:rPr lang="en-US" altLang="zh-CN" sz="2800" b="1" u="none" dirty="0" smtClean="0">
                <a:solidFill>
                  <a:srgbClr val="008080"/>
                </a:solidFill>
                <a:effectLst/>
                <a:latin typeface="Times New Roman" pitchFamily="18" charset="0"/>
                <a:ea typeface="仿宋_GB2312" pitchFamily="49" charset="-122"/>
                <a:cs typeface="Times New Roman" pitchFamily="18" charset="0"/>
              </a:rPr>
              <a:t>+(</a:t>
            </a:r>
            <a:r>
              <a:rPr lang="en-US" altLang="zh-CN" sz="2800" b="1" i="1" u="none" dirty="0">
                <a:solidFill>
                  <a:srgbClr val="008080"/>
                </a:solidFill>
                <a:effectLst/>
                <a:latin typeface="Times New Roman" pitchFamily="18" charset="0"/>
                <a:ea typeface="仿宋_GB2312" pitchFamily="49" charset="-122"/>
                <a:cs typeface="Times New Roman" pitchFamily="18" charset="0"/>
              </a:rPr>
              <a:t>n</a:t>
            </a:r>
            <a:r>
              <a:rPr lang="en-US" altLang="zh-CN" sz="2800" b="1" u="none" dirty="0">
                <a:solidFill>
                  <a:srgbClr val="008080"/>
                </a:solidFill>
                <a:effectLst/>
                <a:latin typeface="Times New Roman" pitchFamily="18" charset="0"/>
                <a:ea typeface="楷体_GB2312" pitchFamily="49" charset="-122"/>
                <a:cs typeface="Times New Roman" pitchFamily="18" charset="0"/>
              </a:rPr>
              <a:t>-</a:t>
            </a:r>
            <a:r>
              <a:rPr lang="en-US" altLang="zh-CN" sz="2800" b="1" i="1" u="none" dirty="0">
                <a:solidFill>
                  <a:srgbClr val="008080"/>
                </a:solidFill>
                <a:effectLst/>
                <a:latin typeface="Times New Roman" pitchFamily="18" charset="0"/>
                <a:ea typeface="仿宋_GB2312" pitchFamily="49" charset="-122"/>
                <a:cs typeface="Times New Roman" pitchFamily="18" charset="0"/>
              </a:rPr>
              <a:t>i</a:t>
            </a:r>
            <a:r>
              <a:rPr lang="en-US" altLang="zh-CN" sz="2800" b="1" u="none" dirty="0">
                <a:solidFill>
                  <a:srgbClr val="008080"/>
                </a:solidFill>
                <a:effectLst/>
                <a:latin typeface="Times New Roman" pitchFamily="18" charset="0"/>
                <a:ea typeface="仿宋_GB2312" pitchFamily="49" charset="-122"/>
                <a:cs typeface="Times New Roman" pitchFamily="18" charset="0"/>
              </a:rPr>
              <a:t>+1</a:t>
            </a:r>
            <a:r>
              <a:rPr lang="en-US" altLang="zh-CN" sz="2800" b="1" u="none" dirty="0" smtClean="0">
                <a:solidFill>
                  <a:srgbClr val="008080"/>
                </a:solidFill>
                <a:effectLst/>
                <a:latin typeface="Times New Roman" pitchFamily="18" charset="0"/>
                <a:ea typeface="仿宋_GB2312" pitchFamily="49" charset="-122"/>
                <a:cs typeface="Times New Roman" pitchFamily="18" charset="0"/>
              </a:rPr>
              <a:t>)+</a:t>
            </a:r>
            <a:r>
              <a:rPr lang="en-US" altLang="zh-CN" sz="2800" b="1" i="1" u="none" dirty="0" smtClean="0">
                <a:solidFill>
                  <a:srgbClr val="008080"/>
                </a:solidFill>
                <a:effectLst/>
                <a:latin typeface="Times New Roman" pitchFamily="18" charset="0"/>
                <a:ea typeface="仿宋_GB2312" pitchFamily="49" charset="-122"/>
                <a:cs typeface="Times New Roman" pitchFamily="18" charset="0"/>
              </a:rPr>
              <a:t>j</a:t>
            </a:r>
            <a:r>
              <a:rPr lang="en-US" altLang="zh-CN" sz="2800" b="1" u="none" dirty="0" smtClean="0">
                <a:solidFill>
                  <a:srgbClr val="008080"/>
                </a:solidFill>
                <a:effectLst/>
                <a:latin typeface="Times New Roman" pitchFamily="18" charset="0"/>
                <a:ea typeface="楷体_GB2312" pitchFamily="49" charset="-122"/>
                <a:cs typeface="Times New Roman" pitchFamily="18" charset="0"/>
              </a:rPr>
              <a:t>-</a:t>
            </a:r>
            <a:r>
              <a:rPr lang="en-US" altLang="zh-CN" sz="2800" b="1" i="1" u="none" dirty="0" err="1" smtClean="0">
                <a:solidFill>
                  <a:srgbClr val="008080"/>
                </a:solidFill>
                <a:effectLst/>
                <a:latin typeface="Times New Roman" pitchFamily="18" charset="0"/>
                <a:ea typeface="仿宋_GB2312" pitchFamily="49" charset="-122"/>
                <a:cs typeface="Times New Roman" pitchFamily="18" charset="0"/>
              </a:rPr>
              <a:t>i</a:t>
            </a:r>
            <a:endParaRPr lang="en-US" altLang="zh-CN" sz="2800" b="1" u="none" dirty="0">
              <a:solidFill>
                <a:srgbClr val="008080"/>
              </a:solidFill>
              <a:effectLst/>
              <a:latin typeface="Times New Roman" pitchFamily="18" charset="0"/>
              <a:ea typeface="仿宋_GB2312" pitchFamily="49" charset="-122"/>
              <a:cs typeface="Times New Roman" pitchFamily="18" charset="0"/>
            </a:endParaRPr>
          </a:p>
          <a:p>
            <a:pPr algn="just">
              <a:spcBef>
                <a:spcPct val="20000"/>
              </a:spcBef>
            </a:pPr>
            <a:r>
              <a:rPr lang="en-US" altLang="zh-CN" sz="2800" b="1" u="none" dirty="0">
                <a:solidFill>
                  <a:srgbClr val="008080"/>
                </a:solidFill>
                <a:effectLst/>
                <a:latin typeface="Times New Roman" pitchFamily="18" charset="0"/>
                <a:ea typeface="仿宋_GB2312" pitchFamily="49" charset="-122"/>
                <a:cs typeface="Times New Roman" pitchFamily="18" charset="0"/>
              </a:rPr>
              <a:t>  </a:t>
            </a:r>
            <a:r>
              <a:rPr lang="en-US" altLang="zh-CN" sz="2800" b="1" u="none" dirty="0" smtClean="0">
                <a:solidFill>
                  <a:srgbClr val="008080"/>
                </a:solidFill>
                <a:effectLst/>
                <a:latin typeface="Times New Roman" pitchFamily="18" charset="0"/>
                <a:ea typeface="仿宋_GB2312" pitchFamily="49" charset="-122"/>
                <a:cs typeface="Times New Roman" pitchFamily="18" charset="0"/>
              </a:rPr>
              <a:t>=(</a:t>
            </a:r>
            <a:r>
              <a:rPr lang="en-US" altLang="zh-CN" sz="2800" b="1" u="none" dirty="0">
                <a:solidFill>
                  <a:srgbClr val="008080"/>
                </a:solidFill>
                <a:effectLst/>
                <a:latin typeface="Times New Roman" pitchFamily="18" charset="0"/>
                <a:ea typeface="仿宋_GB2312" pitchFamily="49" charset="-122"/>
                <a:cs typeface="Times New Roman" pitchFamily="18" charset="0"/>
              </a:rPr>
              <a:t>2*</a:t>
            </a:r>
            <a:r>
              <a:rPr lang="en-US" altLang="zh-CN" sz="2800" b="1" i="1" u="none" dirty="0">
                <a:solidFill>
                  <a:srgbClr val="008080"/>
                </a:solidFill>
                <a:effectLst/>
                <a:latin typeface="Times New Roman" pitchFamily="18" charset="0"/>
                <a:ea typeface="仿宋_GB2312" pitchFamily="49" charset="-122"/>
                <a:cs typeface="Times New Roman" pitchFamily="18" charset="0"/>
              </a:rPr>
              <a:t>n</a:t>
            </a:r>
            <a:r>
              <a:rPr lang="en-US" altLang="zh-CN" sz="2800" b="1" u="none" dirty="0">
                <a:solidFill>
                  <a:srgbClr val="008080"/>
                </a:solidFill>
                <a:effectLst/>
                <a:latin typeface="Times New Roman" pitchFamily="18" charset="0"/>
                <a:ea typeface="楷体_GB2312" pitchFamily="49" charset="-122"/>
                <a:cs typeface="Times New Roman" pitchFamily="18" charset="0"/>
              </a:rPr>
              <a:t>-</a:t>
            </a:r>
            <a:r>
              <a:rPr lang="en-US" altLang="zh-CN" sz="2800" b="1" i="1" u="none" dirty="0">
                <a:solidFill>
                  <a:srgbClr val="008080"/>
                </a:solidFill>
                <a:effectLst/>
                <a:latin typeface="Times New Roman" pitchFamily="18" charset="0"/>
                <a:ea typeface="仿宋_GB2312" pitchFamily="49" charset="-122"/>
                <a:cs typeface="Times New Roman" pitchFamily="18" charset="0"/>
              </a:rPr>
              <a:t>i</a:t>
            </a:r>
            <a:r>
              <a:rPr lang="en-US" altLang="zh-CN" sz="2800" b="1" u="none" dirty="0">
                <a:solidFill>
                  <a:srgbClr val="008080"/>
                </a:solidFill>
                <a:effectLst/>
                <a:latin typeface="Times New Roman" pitchFamily="18" charset="0"/>
                <a:ea typeface="仿宋_GB2312" pitchFamily="49" charset="-122"/>
                <a:cs typeface="Times New Roman" pitchFamily="18" charset="0"/>
              </a:rPr>
              <a:t>+1</a:t>
            </a:r>
            <a:r>
              <a:rPr lang="en-US" altLang="zh-CN" sz="2800" b="1" u="none" dirty="0" smtClean="0">
                <a:solidFill>
                  <a:srgbClr val="008080"/>
                </a:solidFill>
                <a:effectLst/>
                <a:latin typeface="Times New Roman" pitchFamily="18" charset="0"/>
                <a:ea typeface="仿宋_GB2312" pitchFamily="49" charset="-122"/>
                <a:cs typeface="Times New Roman" pitchFamily="18" charset="0"/>
              </a:rPr>
              <a:t>)*</a:t>
            </a:r>
            <a:r>
              <a:rPr lang="en-US" altLang="zh-CN" sz="2800" b="1" i="1" u="none" dirty="0" err="1" smtClean="0">
                <a:solidFill>
                  <a:srgbClr val="008080"/>
                </a:solidFill>
                <a:effectLst/>
                <a:latin typeface="Times New Roman" pitchFamily="18" charset="0"/>
                <a:ea typeface="仿宋_GB2312" pitchFamily="49" charset="-122"/>
                <a:cs typeface="Times New Roman" pitchFamily="18" charset="0"/>
              </a:rPr>
              <a:t>i</a:t>
            </a:r>
            <a:r>
              <a:rPr lang="en-US" altLang="zh-CN" sz="2800" b="1" u="none" dirty="0" smtClean="0">
                <a:solidFill>
                  <a:srgbClr val="008080"/>
                </a:solidFill>
                <a:effectLst/>
                <a:latin typeface="Times New Roman" pitchFamily="18" charset="0"/>
                <a:ea typeface="仿宋_GB2312" pitchFamily="49" charset="-122"/>
                <a:cs typeface="Times New Roman" pitchFamily="18" charset="0"/>
              </a:rPr>
              <a:t>/2+</a:t>
            </a:r>
            <a:r>
              <a:rPr lang="en-US" altLang="zh-CN" sz="2800" b="1" i="1" u="none" dirty="0" smtClean="0">
                <a:solidFill>
                  <a:srgbClr val="008080"/>
                </a:solidFill>
                <a:effectLst/>
                <a:latin typeface="Times New Roman" pitchFamily="18" charset="0"/>
                <a:ea typeface="仿宋_GB2312" pitchFamily="49" charset="-122"/>
                <a:cs typeface="Times New Roman" pitchFamily="18" charset="0"/>
              </a:rPr>
              <a:t>j</a:t>
            </a:r>
            <a:r>
              <a:rPr lang="en-US" altLang="zh-CN" sz="2800" b="1" u="none" dirty="0" smtClean="0">
                <a:solidFill>
                  <a:srgbClr val="008080"/>
                </a:solidFill>
                <a:effectLst/>
                <a:latin typeface="Times New Roman" pitchFamily="18" charset="0"/>
                <a:ea typeface="楷体_GB2312" pitchFamily="49" charset="-122"/>
                <a:cs typeface="Times New Roman" pitchFamily="18" charset="0"/>
              </a:rPr>
              <a:t>-</a:t>
            </a:r>
            <a:r>
              <a:rPr lang="en-US" altLang="zh-CN" sz="2800" b="1" i="1" u="none" dirty="0" smtClean="0">
                <a:solidFill>
                  <a:srgbClr val="008080"/>
                </a:solidFill>
                <a:effectLst/>
                <a:latin typeface="Times New Roman" pitchFamily="18" charset="0"/>
                <a:ea typeface="仿宋_GB2312" pitchFamily="49" charset="-122"/>
                <a:cs typeface="Times New Roman" pitchFamily="18" charset="0"/>
              </a:rPr>
              <a:t>i</a:t>
            </a:r>
            <a:r>
              <a:rPr lang="en-US" altLang="zh-CN" sz="2800" b="1" u="none" dirty="0" smtClean="0">
                <a:solidFill>
                  <a:srgbClr val="008080"/>
                </a:solidFill>
                <a:effectLst/>
                <a:latin typeface="Times New Roman" pitchFamily="18" charset="0"/>
                <a:ea typeface="仿宋_GB2312" pitchFamily="49" charset="-122"/>
                <a:cs typeface="Times New Roman" pitchFamily="18" charset="0"/>
              </a:rPr>
              <a:t> </a:t>
            </a:r>
            <a:endParaRPr lang="en-US" altLang="zh-CN" sz="2800" b="1" u="none" dirty="0">
              <a:solidFill>
                <a:srgbClr val="008080"/>
              </a:solidFill>
              <a:effectLst/>
              <a:latin typeface="Times New Roman" pitchFamily="18" charset="0"/>
              <a:ea typeface="仿宋_GB2312" pitchFamily="49" charset="-122"/>
              <a:cs typeface="Times New Roman" pitchFamily="18" charset="0"/>
            </a:endParaRPr>
          </a:p>
          <a:p>
            <a:pPr algn="just">
              <a:spcBef>
                <a:spcPct val="20000"/>
              </a:spcBef>
            </a:pPr>
            <a:r>
              <a:rPr lang="en-US" altLang="zh-CN" sz="2800" b="1" u="none" dirty="0">
                <a:solidFill>
                  <a:srgbClr val="008080"/>
                </a:solidFill>
                <a:effectLst/>
                <a:latin typeface="Times New Roman" pitchFamily="18" charset="0"/>
                <a:ea typeface="仿宋_GB2312" pitchFamily="49" charset="-122"/>
                <a:cs typeface="Times New Roman" pitchFamily="18" charset="0"/>
              </a:rPr>
              <a:t>  </a:t>
            </a:r>
            <a:r>
              <a:rPr lang="en-US" altLang="zh-CN" sz="2800" b="1" u="none" dirty="0" smtClean="0">
                <a:solidFill>
                  <a:srgbClr val="008080"/>
                </a:solidFill>
                <a:effectLst/>
                <a:latin typeface="Times New Roman" pitchFamily="18" charset="0"/>
                <a:ea typeface="仿宋_GB2312" pitchFamily="49" charset="-122"/>
                <a:cs typeface="Times New Roman" pitchFamily="18" charset="0"/>
              </a:rPr>
              <a:t>=</a:t>
            </a:r>
            <a:r>
              <a:rPr lang="en-US" altLang="zh-CN" sz="28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2800" b="1" u="none" dirty="0">
                <a:solidFill>
                  <a:srgbClr val="FF3300"/>
                </a:solidFill>
                <a:effectLst/>
                <a:latin typeface="Times New Roman" pitchFamily="18" charset="0"/>
                <a:ea typeface="仿宋_GB2312" pitchFamily="49" charset="-122"/>
                <a:cs typeface="Times New Roman" pitchFamily="18" charset="0"/>
              </a:rPr>
              <a:t>2*</a:t>
            </a:r>
            <a:r>
              <a:rPr lang="en-US" altLang="zh-CN" sz="2800" b="1" i="1" u="none" dirty="0">
                <a:solidFill>
                  <a:srgbClr val="FF3300"/>
                </a:solidFill>
                <a:effectLst/>
                <a:latin typeface="Times New Roman" pitchFamily="18" charset="0"/>
                <a:ea typeface="仿宋_GB2312" pitchFamily="49" charset="-122"/>
                <a:cs typeface="Times New Roman" pitchFamily="18" charset="0"/>
              </a:rPr>
              <a:t>n</a:t>
            </a:r>
            <a:r>
              <a:rPr lang="en-US" altLang="zh-CN" sz="2800" b="1" u="none" dirty="0">
                <a:solidFill>
                  <a:srgbClr val="FF3300"/>
                </a:solidFill>
                <a:effectLst/>
                <a:latin typeface="Times New Roman" pitchFamily="18" charset="0"/>
                <a:ea typeface="楷体_GB2312" pitchFamily="49" charset="-122"/>
                <a:cs typeface="Times New Roman" pitchFamily="18" charset="0"/>
              </a:rPr>
              <a:t>-</a:t>
            </a:r>
            <a:r>
              <a:rPr lang="en-US" altLang="zh-CN" sz="2800" b="1" i="1" u="none" dirty="0">
                <a:solidFill>
                  <a:srgbClr val="FF3300"/>
                </a:solidFill>
                <a:effectLst/>
                <a:latin typeface="Times New Roman" pitchFamily="18" charset="0"/>
                <a:ea typeface="仿宋_GB2312" pitchFamily="49" charset="-122"/>
                <a:cs typeface="Times New Roman" pitchFamily="18" charset="0"/>
              </a:rPr>
              <a:t>i</a:t>
            </a:r>
            <a:r>
              <a:rPr lang="en-US" altLang="zh-CN" sz="2800" b="1" u="none" dirty="0">
                <a:solidFill>
                  <a:srgbClr val="FF3300"/>
                </a:solidFill>
                <a:effectLst/>
                <a:latin typeface="Times New Roman" pitchFamily="18" charset="0"/>
                <a:ea typeface="楷体_GB2312" pitchFamily="49" charset="-122"/>
                <a:cs typeface="Times New Roman" pitchFamily="18" charset="0"/>
              </a:rPr>
              <a:t>-</a:t>
            </a:r>
            <a:r>
              <a:rPr lang="en-US" altLang="zh-CN" sz="2800" b="1" u="none" dirty="0">
                <a:solidFill>
                  <a:srgbClr val="FF3300"/>
                </a:solidFill>
                <a:effectLst/>
                <a:latin typeface="Times New Roman" pitchFamily="18" charset="0"/>
                <a:ea typeface="仿宋_GB2312" pitchFamily="49" charset="-122"/>
                <a:cs typeface="Times New Roman" pitchFamily="18" charset="0"/>
              </a:rPr>
              <a:t>1</a:t>
            </a:r>
            <a:r>
              <a:rPr lang="en-US" altLang="zh-CN" sz="28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2800" b="1" i="1" u="none" dirty="0" err="1" smtClean="0">
                <a:solidFill>
                  <a:srgbClr val="FF3300"/>
                </a:solidFill>
                <a:effectLst/>
                <a:latin typeface="Times New Roman" pitchFamily="18" charset="0"/>
                <a:ea typeface="仿宋_GB2312" pitchFamily="49" charset="-122"/>
                <a:cs typeface="Times New Roman" pitchFamily="18" charset="0"/>
              </a:rPr>
              <a:t>i</a:t>
            </a:r>
            <a:r>
              <a:rPr lang="en-US" altLang="zh-CN" sz="2800" b="1" u="none" dirty="0" smtClean="0">
                <a:solidFill>
                  <a:srgbClr val="FF3300"/>
                </a:solidFill>
                <a:effectLst/>
                <a:latin typeface="Times New Roman" pitchFamily="18" charset="0"/>
                <a:ea typeface="仿宋_GB2312" pitchFamily="49" charset="-122"/>
                <a:cs typeface="Times New Roman" pitchFamily="18" charset="0"/>
              </a:rPr>
              <a:t>/2+</a:t>
            </a:r>
            <a:r>
              <a:rPr lang="en-US" altLang="zh-CN" sz="2800" b="1" i="1" u="none" dirty="0" smtClean="0">
                <a:solidFill>
                  <a:srgbClr val="FF3300"/>
                </a:solidFill>
                <a:effectLst/>
                <a:latin typeface="Times New Roman" pitchFamily="18" charset="0"/>
                <a:ea typeface="仿宋_GB2312" pitchFamily="49" charset="-122"/>
                <a:cs typeface="Times New Roman" pitchFamily="18" charset="0"/>
              </a:rPr>
              <a:t>j</a:t>
            </a:r>
            <a:endParaRPr lang="en-US" altLang="zh-CN" sz="2800" b="1" i="1" u="none" dirty="0">
              <a:solidFill>
                <a:srgbClr val="FF3300"/>
              </a:solidFill>
              <a:effectLst/>
              <a:latin typeface="Times New Roman" pitchFamily="18" charset="0"/>
              <a:ea typeface="仿宋_GB2312" pitchFamily="49" charset="-122"/>
              <a:cs typeface="Times New Roman" pitchFamily="18" charset="0"/>
            </a:endParaRPr>
          </a:p>
          <a:p>
            <a:pPr algn="just">
              <a:spcBef>
                <a:spcPct val="20000"/>
              </a:spcBef>
            </a:pPr>
            <a:r>
              <a:rPr lang="en-US" altLang="zh-CN" sz="2800" b="1" u="none" dirty="0">
                <a:solidFill>
                  <a:srgbClr val="000099"/>
                </a:solidFill>
                <a:effectLst/>
                <a:latin typeface="Times New Roman" pitchFamily="18" charset="0"/>
                <a:ea typeface="仿宋_GB2312" pitchFamily="49" charset="-122"/>
                <a:cs typeface="Times New Roman" pitchFamily="18" charset="0"/>
              </a:rPr>
              <a:t>       </a:t>
            </a:r>
            <a:r>
              <a:rPr lang="zh-CN" altLang="en-US" sz="2800" b="1" u="none" dirty="0">
                <a:solidFill>
                  <a:srgbClr val="000099"/>
                </a:solidFill>
                <a:effectLst/>
                <a:latin typeface="Times New Roman" pitchFamily="18" charset="0"/>
                <a:ea typeface="仿宋_GB2312" pitchFamily="49" charset="-122"/>
                <a:cs typeface="Times New Roman" pitchFamily="18" charset="0"/>
              </a:rPr>
              <a:t>若</a:t>
            </a:r>
            <a:r>
              <a:rPr lang="en-US" altLang="zh-CN" sz="2800" b="1" i="1" u="none" dirty="0" err="1" smtClean="0">
                <a:solidFill>
                  <a:srgbClr val="FF3300"/>
                </a:solidFill>
                <a:effectLst/>
                <a:latin typeface="Times New Roman" pitchFamily="18" charset="0"/>
                <a:ea typeface="仿宋_GB2312" pitchFamily="49" charset="-122"/>
                <a:cs typeface="Times New Roman" pitchFamily="18" charset="0"/>
              </a:rPr>
              <a:t>i</a:t>
            </a:r>
            <a:r>
              <a:rPr lang="en-US" altLang="zh-CN" sz="2800" b="1" u="none" dirty="0" smtClean="0">
                <a:solidFill>
                  <a:srgbClr val="FF3300"/>
                </a:solidFill>
                <a:effectLst/>
                <a:latin typeface="Times New Roman" pitchFamily="18" charset="0"/>
                <a:ea typeface="仿宋_GB2312" pitchFamily="49" charset="-122"/>
                <a:cs typeface="Times New Roman" pitchFamily="18" charset="0"/>
              </a:rPr>
              <a:t>&gt;</a:t>
            </a:r>
            <a:r>
              <a:rPr lang="en-US" altLang="zh-CN" sz="2800" b="1" i="1" u="none" dirty="0" smtClean="0">
                <a:solidFill>
                  <a:srgbClr val="FF3300"/>
                </a:solidFill>
                <a:effectLst/>
                <a:latin typeface="Times New Roman" pitchFamily="18" charset="0"/>
                <a:ea typeface="仿宋_GB2312" pitchFamily="49" charset="-122"/>
                <a:cs typeface="Times New Roman" pitchFamily="18" charset="0"/>
              </a:rPr>
              <a:t>j</a:t>
            </a:r>
            <a:r>
              <a:rPr lang="zh-CN" altLang="en-US" sz="2800" b="1" u="none" dirty="0">
                <a:solidFill>
                  <a:srgbClr val="000099"/>
                </a:solidFill>
                <a:effectLst/>
                <a:latin typeface="Times New Roman" pitchFamily="18" charset="0"/>
                <a:ea typeface="仿宋_GB2312" pitchFamily="49" charset="-122"/>
                <a:cs typeface="Times New Roman" pitchFamily="18" charset="0"/>
              </a:rPr>
              <a:t>，数组元素</a:t>
            </a:r>
            <a:r>
              <a:rPr lang="en-US" altLang="zh-CN" sz="2800" b="1" u="none" dirty="0">
                <a:solidFill>
                  <a:srgbClr val="FF0000"/>
                </a:solidFill>
                <a:effectLst/>
                <a:latin typeface="Times New Roman" pitchFamily="18" charset="0"/>
                <a:ea typeface="仿宋_GB2312" pitchFamily="49" charset="-122"/>
                <a:cs typeface="Times New Roman" pitchFamily="18" charset="0"/>
              </a:rPr>
              <a:t>A[</a:t>
            </a:r>
            <a:r>
              <a:rPr lang="en-US" altLang="zh-CN" sz="2800" b="1" i="1" u="none" dirty="0" err="1">
                <a:solidFill>
                  <a:srgbClr val="FF0000"/>
                </a:solidFill>
                <a:effectLst/>
                <a:latin typeface="Times New Roman" pitchFamily="18" charset="0"/>
                <a:ea typeface="仿宋_GB2312" pitchFamily="49" charset="-122"/>
                <a:cs typeface="Times New Roman" pitchFamily="18" charset="0"/>
              </a:rPr>
              <a:t>i</a:t>
            </a:r>
            <a:r>
              <a:rPr lang="en-US" altLang="zh-CN" sz="2800" b="1" u="none" dirty="0">
                <a:solidFill>
                  <a:srgbClr val="FF0000"/>
                </a:solidFill>
                <a:effectLst/>
                <a:latin typeface="Times New Roman" pitchFamily="18" charset="0"/>
                <a:ea typeface="仿宋_GB2312" pitchFamily="49" charset="-122"/>
                <a:cs typeface="Times New Roman" pitchFamily="18" charset="0"/>
              </a:rPr>
              <a:t>][</a:t>
            </a:r>
            <a:r>
              <a:rPr lang="en-US" altLang="zh-CN" sz="2800" b="1" i="1" u="none" dirty="0">
                <a:solidFill>
                  <a:srgbClr val="FF0000"/>
                </a:solidFill>
                <a:effectLst/>
                <a:latin typeface="Times New Roman" pitchFamily="18" charset="0"/>
                <a:ea typeface="仿宋_GB2312" pitchFamily="49" charset="-122"/>
                <a:cs typeface="Times New Roman" pitchFamily="18" charset="0"/>
              </a:rPr>
              <a:t>j</a:t>
            </a:r>
            <a:r>
              <a:rPr lang="en-US" altLang="zh-CN" sz="2800" b="1" u="none" dirty="0">
                <a:solidFill>
                  <a:srgbClr val="FF0000"/>
                </a:solidFill>
                <a:effectLst/>
                <a:latin typeface="Times New Roman" pitchFamily="18" charset="0"/>
                <a:ea typeface="仿宋_GB2312" pitchFamily="49" charset="-122"/>
                <a:cs typeface="Times New Roman" pitchFamily="18" charset="0"/>
              </a:rPr>
              <a:t>]</a:t>
            </a:r>
            <a:r>
              <a:rPr lang="zh-CN" altLang="en-US" sz="2800" b="1" u="none" dirty="0">
                <a:solidFill>
                  <a:srgbClr val="000099"/>
                </a:solidFill>
                <a:effectLst/>
                <a:latin typeface="Times New Roman" pitchFamily="18" charset="0"/>
                <a:ea typeface="仿宋_GB2312" pitchFamily="49" charset="-122"/>
                <a:cs typeface="Times New Roman" pitchFamily="18" charset="0"/>
              </a:rPr>
              <a:t>在矩阵的下三角部分，在</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数组</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B</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中</a:t>
            </a:r>
            <a:r>
              <a:rPr lang="zh-CN" altLang="en-US" sz="2800" b="1" u="none" dirty="0">
                <a:solidFill>
                  <a:srgbClr val="000099"/>
                </a:solidFill>
                <a:effectLst/>
                <a:latin typeface="Times New Roman" pitchFamily="18" charset="0"/>
                <a:ea typeface="仿宋_GB2312" pitchFamily="49" charset="-122"/>
                <a:cs typeface="Times New Roman" pitchFamily="18" charset="0"/>
              </a:rPr>
              <a:t>没有存放。因此，找它的对称元素</a:t>
            </a:r>
            <a:r>
              <a:rPr lang="en-US" altLang="zh-CN" sz="2800" b="1" u="none" dirty="0">
                <a:solidFill>
                  <a:srgbClr val="FF0000"/>
                </a:solidFill>
                <a:effectLst/>
                <a:latin typeface="Times New Roman" pitchFamily="18" charset="0"/>
                <a:ea typeface="仿宋_GB2312" pitchFamily="49" charset="-122"/>
                <a:cs typeface="Times New Roman" pitchFamily="18" charset="0"/>
              </a:rPr>
              <a:t>A[</a:t>
            </a:r>
            <a:r>
              <a:rPr lang="en-US" altLang="zh-CN" sz="2800" b="1" i="1" u="none" dirty="0">
                <a:solidFill>
                  <a:srgbClr val="FF0000"/>
                </a:solidFill>
                <a:effectLst/>
                <a:latin typeface="Times New Roman" pitchFamily="18" charset="0"/>
                <a:ea typeface="仿宋_GB2312" pitchFamily="49" charset="-122"/>
                <a:cs typeface="Times New Roman" pitchFamily="18" charset="0"/>
              </a:rPr>
              <a:t>j</a:t>
            </a:r>
            <a:r>
              <a:rPr lang="en-US" altLang="zh-CN" sz="2800" b="1" u="none" dirty="0">
                <a:solidFill>
                  <a:srgbClr val="FF0000"/>
                </a:solidFill>
                <a:effectLst/>
                <a:latin typeface="Times New Roman" pitchFamily="18" charset="0"/>
                <a:ea typeface="仿宋_GB2312" pitchFamily="49" charset="-122"/>
                <a:cs typeface="Times New Roman" pitchFamily="18" charset="0"/>
              </a:rPr>
              <a:t>][</a:t>
            </a:r>
            <a:r>
              <a:rPr lang="en-US" altLang="zh-CN" sz="2800" b="1" i="1" u="none" dirty="0" err="1">
                <a:solidFill>
                  <a:srgbClr val="FF0000"/>
                </a:solidFill>
                <a:effectLst/>
                <a:latin typeface="Times New Roman" pitchFamily="18" charset="0"/>
                <a:ea typeface="仿宋_GB2312" pitchFamily="49" charset="-122"/>
                <a:cs typeface="Times New Roman" pitchFamily="18" charset="0"/>
              </a:rPr>
              <a:t>i</a:t>
            </a:r>
            <a:r>
              <a:rPr lang="en-US" altLang="zh-CN" sz="2800" b="1" u="none" dirty="0">
                <a:solidFill>
                  <a:srgbClr val="FF0000"/>
                </a:solidFill>
                <a:effectLst/>
                <a:latin typeface="Times New Roman" pitchFamily="18" charset="0"/>
                <a:ea typeface="仿宋_GB2312" pitchFamily="49" charset="-122"/>
                <a:cs typeface="Times New Roman" pitchFamily="18" charset="0"/>
              </a:rPr>
              <a:t>]</a:t>
            </a:r>
            <a:r>
              <a:rPr lang="zh-CN" altLang="en-US" sz="2800" b="1" u="none" dirty="0">
                <a:solidFill>
                  <a:srgbClr val="000099"/>
                </a:solidFill>
                <a:effectLst/>
                <a:latin typeface="Times New Roman" pitchFamily="18" charset="0"/>
                <a:ea typeface="仿宋_GB2312" pitchFamily="49" charset="-122"/>
                <a:cs typeface="Times New Roman" pitchFamily="18" charset="0"/>
              </a:rPr>
              <a:t>。 </a:t>
            </a:r>
          </a:p>
          <a:p>
            <a:pPr algn="just">
              <a:spcBef>
                <a:spcPct val="20000"/>
              </a:spcBef>
            </a:pPr>
            <a:r>
              <a:rPr lang="zh-CN" altLang="en-US" sz="2800" b="1" u="none" dirty="0">
                <a:solidFill>
                  <a:srgbClr val="000099"/>
                </a:solidFill>
                <a:effectLst/>
                <a:latin typeface="Times New Roman" pitchFamily="18" charset="0"/>
                <a:ea typeface="仿宋_GB2312" pitchFamily="49" charset="-122"/>
                <a:cs typeface="Times New Roman" pitchFamily="18" charset="0"/>
              </a:rPr>
              <a:t>       </a:t>
            </a:r>
            <a:r>
              <a:rPr lang="en-US" altLang="zh-CN" sz="2800" b="1" u="none" dirty="0">
                <a:solidFill>
                  <a:srgbClr val="FF0000"/>
                </a:solidFill>
                <a:effectLst/>
                <a:latin typeface="Times New Roman" pitchFamily="18" charset="0"/>
                <a:ea typeface="仿宋_GB2312" pitchFamily="49" charset="-122"/>
                <a:cs typeface="Times New Roman" pitchFamily="18" charset="0"/>
              </a:rPr>
              <a:t>A[</a:t>
            </a:r>
            <a:r>
              <a:rPr lang="en-US" altLang="zh-CN" sz="2800" b="1" i="1" u="none" dirty="0">
                <a:solidFill>
                  <a:srgbClr val="FF0000"/>
                </a:solidFill>
                <a:effectLst/>
                <a:latin typeface="Times New Roman" pitchFamily="18" charset="0"/>
                <a:ea typeface="仿宋_GB2312" pitchFamily="49" charset="-122"/>
                <a:cs typeface="Times New Roman" pitchFamily="18" charset="0"/>
              </a:rPr>
              <a:t>j</a:t>
            </a:r>
            <a:r>
              <a:rPr lang="en-US" altLang="zh-CN" sz="2800" b="1" u="none" dirty="0">
                <a:solidFill>
                  <a:srgbClr val="FF0000"/>
                </a:solidFill>
                <a:effectLst/>
                <a:latin typeface="Times New Roman" pitchFamily="18" charset="0"/>
                <a:ea typeface="仿宋_GB2312" pitchFamily="49" charset="-122"/>
                <a:cs typeface="Times New Roman" pitchFamily="18" charset="0"/>
              </a:rPr>
              <a:t>][</a:t>
            </a:r>
            <a:r>
              <a:rPr lang="en-US" altLang="zh-CN" sz="2800" b="1" i="1" u="none" dirty="0" err="1">
                <a:solidFill>
                  <a:srgbClr val="FF0000"/>
                </a:solidFill>
                <a:effectLst/>
                <a:latin typeface="Times New Roman" pitchFamily="18" charset="0"/>
                <a:ea typeface="仿宋_GB2312" pitchFamily="49" charset="-122"/>
                <a:cs typeface="Times New Roman" pitchFamily="18" charset="0"/>
              </a:rPr>
              <a:t>i</a:t>
            </a:r>
            <a:r>
              <a:rPr lang="en-US" altLang="zh-CN" sz="2800" b="1" u="none" dirty="0">
                <a:solidFill>
                  <a:srgbClr val="FF0000"/>
                </a:solidFill>
                <a:effectLst/>
                <a:latin typeface="Times New Roman" pitchFamily="18" charset="0"/>
                <a:ea typeface="仿宋_GB2312" pitchFamily="49" charset="-122"/>
                <a:cs typeface="Times New Roman" pitchFamily="18" charset="0"/>
              </a:rPr>
              <a:t>]</a:t>
            </a:r>
            <a:r>
              <a:rPr lang="zh-CN" altLang="en-US" sz="2800" b="1" u="none" dirty="0">
                <a:solidFill>
                  <a:srgbClr val="000099"/>
                </a:solidFill>
                <a:effectLst/>
                <a:latin typeface="Times New Roman" pitchFamily="18" charset="0"/>
                <a:ea typeface="仿宋_GB2312" pitchFamily="49" charset="-122"/>
                <a:cs typeface="Times New Roman" pitchFamily="18" charset="0"/>
              </a:rPr>
              <a:t>在</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数组</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B</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的第</a:t>
            </a:r>
            <a:r>
              <a:rPr lang="en-US" altLang="zh-CN" sz="28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2800" b="1" u="none" dirty="0">
                <a:solidFill>
                  <a:srgbClr val="FF3300"/>
                </a:solidFill>
                <a:effectLst/>
                <a:latin typeface="Times New Roman" pitchFamily="18" charset="0"/>
                <a:ea typeface="仿宋_GB2312" pitchFamily="49" charset="-122"/>
                <a:cs typeface="Times New Roman" pitchFamily="18" charset="0"/>
              </a:rPr>
              <a:t>2*</a:t>
            </a:r>
            <a:r>
              <a:rPr lang="en-US" altLang="zh-CN" sz="2800" b="1" i="1" u="none" dirty="0">
                <a:solidFill>
                  <a:srgbClr val="FF3300"/>
                </a:solidFill>
                <a:effectLst/>
                <a:latin typeface="Times New Roman" pitchFamily="18" charset="0"/>
                <a:ea typeface="仿宋_GB2312" pitchFamily="49" charset="-122"/>
                <a:cs typeface="Times New Roman" pitchFamily="18" charset="0"/>
              </a:rPr>
              <a:t>n</a:t>
            </a:r>
            <a:r>
              <a:rPr lang="en-US" altLang="zh-CN" sz="2800" b="1" u="none" dirty="0">
                <a:solidFill>
                  <a:srgbClr val="FF3300"/>
                </a:solidFill>
                <a:effectLst/>
                <a:latin typeface="Times New Roman" pitchFamily="18" charset="0"/>
                <a:ea typeface="楷体_GB2312" pitchFamily="49" charset="-122"/>
                <a:cs typeface="Times New Roman" pitchFamily="18" charset="0"/>
              </a:rPr>
              <a:t>-</a:t>
            </a:r>
            <a:r>
              <a:rPr lang="en-US" altLang="zh-CN" sz="2800" b="1" i="1" u="none" dirty="0">
                <a:solidFill>
                  <a:srgbClr val="FF3300"/>
                </a:solidFill>
                <a:effectLst/>
                <a:latin typeface="Times New Roman" pitchFamily="18" charset="0"/>
                <a:ea typeface="仿宋_GB2312" pitchFamily="49" charset="-122"/>
                <a:cs typeface="Times New Roman" pitchFamily="18" charset="0"/>
              </a:rPr>
              <a:t>j</a:t>
            </a:r>
            <a:r>
              <a:rPr lang="en-US" altLang="zh-CN" sz="2800" b="1" u="none" dirty="0">
                <a:solidFill>
                  <a:srgbClr val="FF3300"/>
                </a:solidFill>
                <a:effectLst/>
                <a:latin typeface="Times New Roman" pitchFamily="18" charset="0"/>
                <a:ea typeface="楷体_GB2312" pitchFamily="49" charset="-122"/>
                <a:cs typeface="Times New Roman" pitchFamily="18" charset="0"/>
              </a:rPr>
              <a:t>-</a:t>
            </a:r>
            <a:r>
              <a:rPr lang="en-US" altLang="zh-CN" sz="2800" b="1" u="none" dirty="0">
                <a:solidFill>
                  <a:srgbClr val="FF3300"/>
                </a:solidFill>
                <a:effectLst/>
                <a:latin typeface="Times New Roman" pitchFamily="18" charset="0"/>
                <a:ea typeface="仿宋_GB2312" pitchFamily="49" charset="-122"/>
                <a:cs typeface="Times New Roman" pitchFamily="18" charset="0"/>
              </a:rPr>
              <a:t>1</a:t>
            </a:r>
            <a:r>
              <a:rPr lang="en-US" altLang="zh-CN" sz="2800" b="1" u="none" dirty="0" smtClean="0">
                <a:solidFill>
                  <a:srgbClr val="FF3300"/>
                </a:solidFill>
                <a:effectLst/>
                <a:latin typeface="Times New Roman" pitchFamily="18" charset="0"/>
                <a:ea typeface="仿宋_GB2312" pitchFamily="49" charset="-122"/>
                <a:cs typeface="Times New Roman" pitchFamily="18" charset="0"/>
              </a:rPr>
              <a:t>)*</a:t>
            </a:r>
            <a:r>
              <a:rPr lang="en-US" altLang="zh-CN" sz="2800" b="1" i="1" u="none" dirty="0" smtClean="0">
                <a:solidFill>
                  <a:srgbClr val="FF3300"/>
                </a:solidFill>
                <a:effectLst/>
                <a:latin typeface="Times New Roman" pitchFamily="18" charset="0"/>
                <a:ea typeface="仿宋_GB2312" pitchFamily="49" charset="-122"/>
                <a:cs typeface="Times New Roman" pitchFamily="18" charset="0"/>
              </a:rPr>
              <a:t>j</a:t>
            </a:r>
            <a:r>
              <a:rPr lang="en-US" altLang="zh-CN" sz="2800" b="1" u="none" dirty="0" smtClean="0">
                <a:solidFill>
                  <a:srgbClr val="FF3300"/>
                </a:solidFill>
                <a:effectLst/>
                <a:latin typeface="Times New Roman" pitchFamily="18" charset="0"/>
                <a:ea typeface="仿宋_GB2312" pitchFamily="49" charset="-122"/>
                <a:cs typeface="Times New Roman" pitchFamily="18" charset="0"/>
              </a:rPr>
              <a:t>/2+</a:t>
            </a:r>
            <a:r>
              <a:rPr lang="en-US" altLang="zh-CN" sz="2800" b="1" i="1" u="none" dirty="0" smtClean="0">
                <a:solidFill>
                  <a:srgbClr val="FF3300"/>
                </a:solidFill>
                <a:effectLst/>
                <a:latin typeface="Times New Roman" pitchFamily="18" charset="0"/>
                <a:ea typeface="仿宋_GB2312" pitchFamily="49" charset="-122"/>
                <a:cs typeface="Times New Roman" pitchFamily="18" charset="0"/>
              </a:rPr>
              <a:t>i</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的</a:t>
            </a:r>
            <a:r>
              <a:rPr lang="zh-CN" altLang="en-US" sz="2800" b="1" u="none" dirty="0">
                <a:solidFill>
                  <a:srgbClr val="000099"/>
                </a:solidFill>
                <a:effectLst/>
                <a:latin typeface="Times New Roman" pitchFamily="18" charset="0"/>
                <a:ea typeface="仿宋_GB2312" pitchFamily="49" charset="-122"/>
                <a:cs typeface="Times New Roman" pitchFamily="18" charset="0"/>
              </a:rPr>
              <a:t>位置中找到。</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ox(in)">
                                      <p:cBhvr>
                                        <p:cTn id="7" dur="500"/>
                                        <p:tgtEl>
                                          <p:spTgt spid="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ox(in)">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28</a:t>
            </a:fld>
            <a:endParaRPr lang="en-US" altLang="zh-CN"/>
          </a:p>
        </p:txBody>
      </p:sp>
      <p:sp>
        <p:nvSpPr>
          <p:cNvPr id="3" name="Rectangle 2"/>
          <p:cNvSpPr txBox="1">
            <a:spLocks noChangeArrowheads="1"/>
          </p:cNvSpPr>
          <p:nvPr/>
        </p:nvSpPr>
        <p:spPr>
          <a:xfrm>
            <a:off x="899592" y="404664"/>
            <a:ext cx="7416824"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带状（三对角）矩阵</a:t>
            </a:r>
            <a:r>
              <a:rPr kumimoji="0" lang="zh-CN" altLang="en-US"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的压缩存储</a:t>
            </a:r>
            <a:endParaRPr kumimoji="0" lang="zh-CN" alt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endParaRPr>
          </a:p>
        </p:txBody>
      </p:sp>
      <p:graphicFrame>
        <p:nvGraphicFramePr>
          <p:cNvPr id="4" name="Rectangle 3"/>
          <p:cNvGraphicFramePr>
            <a:graphicFrameLocks/>
          </p:cNvGraphicFramePr>
          <p:nvPr/>
        </p:nvGraphicFramePr>
        <p:xfrm>
          <a:off x="1524000" y="1397000"/>
          <a:ext cx="6096000" cy="4064000"/>
        </p:xfrm>
        <a:graphic>
          <a:graphicData uri="http://schemas.openxmlformats.org/presentationml/2006/ole">
            <p:oleObj spid="_x0000_s571394" name="公式" r:id="rId3" imgW="0" imgH="0" progId="Equation.3">
              <p:embed/>
            </p:oleObj>
          </a:graphicData>
        </a:graphic>
      </p:graphicFrame>
      <p:graphicFrame>
        <p:nvGraphicFramePr>
          <p:cNvPr id="5" name="Object 4"/>
          <p:cNvGraphicFramePr>
            <a:graphicFrameLocks noChangeAspect="1"/>
          </p:cNvGraphicFramePr>
          <p:nvPr/>
        </p:nvGraphicFramePr>
        <p:xfrm>
          <a:off x="1219200" y="1143000"/>
          <a:ext cx="6553200" cy="3581400"/>
        </p:xfrm>
        <a:graphic>
          <a:graphicData uri="http://schemas.openxmlformats.org/presentationml/2006/ole">
            <p:oleObj spid="_x0000_s571395" name="公式" r:id="rId4" imgW="2641320" imgH="1117440" progId="Equation.3">
              <p:embed/>
            </p:oleObj>
          </a:graphicData>
        </a:graphic>
      </p:graphicFrame>
      <p:sp>
        <p:nvSpPr>
          <p:cNvPr id="6" name="Rectangle 5"/>
          <p:cNvSpPr>
            <a:spLocks noChangeArrowheads="1"/>
          </p:cNvSpPr>
          <p:nvPr/>
        </p:nvSpPr>
        <p:spPr bwMode="auto">
          <a:xfrm>
            <a:off x="1052513" y="5181600"/>
            <a:ext cx="7710487"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u="none">
              <a:effectLst/>
              <a:latin typeface="Times New Roman" pitchFamily="18" charset="0"/>
              <a:cs typeface="Times New Roman" pitchFamily="18" charset="0"/>
            </a:endParaRPr>
          </a:p>
        </p:txBody>
      </p:sp>
      <p:sp>
        <p:nvSpPr>
          <p:cNvPr id="7" name="Text Box 6"/>
          <p:cNvSpPr txBox="1">
            <a:spLocks noChangeArrowheads="1"/>
          </p:cNvSpPr>
          <p:nvPr/>
        </p:nvSpPr>
        <p:spPr bwMode="auto">
          <a:xfrm>
            <a:off x="609600" y="5135563"/>
            <a:ext cx="8530861" cy="584775"/>
          </a:xfrm>
          <a:prstGeom prst="rect">
            <a:avLst/>
          </a:prstGeom>
          <a:noFill/>
          <a:ln w="9525">
            <a:noFill/>
            <a:miter lim="800000"/>
            <a:headEnd/>
            <a:tailEnd/>
          </a:ln>
        </p:spPr>
        <p:txBody>
          <a:bodyPr wrap="none">
            <a:spAutoFit/>
          </a:bodyPr>
          <a:lstStyle/>
          <a:p>
            <a:r>
              <a:rPr lang="en-US" altLang="zh-CN" sz="3200" b="1" u="none">
                <a:solidFill>
                  <a:srgbClr val="000099"/>
                </a:solidFill>
                <a:effectLst/>
                <a:latin typeface="Times New Roman" pitchFamily="18" charset="0"/>
                <a:cs typeface="Times New Roman" pitchFamily="18" charset="0"/>
              </a:rPr>
              <a:t>B</a:t>
            </a:r>
            <a:r>
              <a:rPr lang="en-US" altLang="zh-CN" sz="3200" b="1" i="1" u="none">
                <a:solidFill>
                  <a:srgbClr val="000099"/>
                </a:solidFill>
                <a:effectLst/>
                <a:latin typeface="Times New Roman" pitchFamily="18" charset="0"/>
                <a:cs typeface="Times New Roman" pitchFamily="18" charset="0"/>
              </a:rPr>
              <a:t>  a</a:t>
            </a:r>
            <a:r>
              <a:rPr lang="en-US" altLang="zh-CN" sz="3200" b="1" u="none" baseline="-25000">
                <a:solidFill>
                  <a:srgbClr val="000099"/>
                </a:solidFill>
                <a:effectLst/>
                <a:latin typeface="Times New Roman" pitchFamily="18" charset="0"/>
                <a:cs typeface="Times New Roman" pitchFamily="18" charset="0"/>
              </a:rPr>
              <a:t>00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01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10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11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12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21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22  </a:t>
            </a:r>
            <a:r>
              <a:rPr lang="en-US" altLang="zh-CN" sz="3200" b="1" i="1" u="none">
                <a:solidFill>
                  <a:srgbClr val="000099"/>
                </a:solidFill>
                <a:effectLst/>
                <a:latin typeface="Times New Roman" pitchFamily="18" charset="0"/>
                <a:cs typeface="Times New Roman" pitchFamily="18" charset="0"/>
              </a:rPr>
              <a:t>a</a:t>
            </a:r>
            <a:r>
              <a:rPr lang="en-US" altLang="zh-CN" sz="3200" b="1" u="none" baseline="-25000">
                <a:solidFill>
                  <a:srgbClr val="000099"/>
                </a:solidFill>
                <a:effectLst/>
                <a:latin typeface="Times New Roman" pitchFamily="18" charset="0"/>
                <a:cs typeface="Times New Roman" pitchFamily="18" charset="0"/>
              </a:rPr>
              <a:t>23   </a:t>
            </a:r>
            <a:r>
              <a:rPr lang="en-US" altLang="zh-CN" sz="3200" b="1" i="1" u="none">
                <a:solidFill>
                  <a:srgbClr val="000099"/>
                </a:solidFill>
                <a:effectLst/>
                <a:latin typeface="Times New Roman" pitchFamily="18" charset="0"/>
                <a:cs typeface="Times New Roman" pitchFamily="18" charset="0"/>
              </a:rPr>
              <a:t>…</a:t>
            </a:r>
            <a:r>
              <a:rPr lang="en-US" altLang="zh-CN" sz="3200" b="1" u="none">
                <a:solidFill>
                  <a:srgbClr val="000099"/>
                </a:solidFill>
                <a:effectLst/>
                <a:latin typeface="Times New Roman" pitchFamily="18" charset="0"/>
                <a:cs typeface="Times New Roman" pitchFamily="18" charset="0"/>
              </a:rPr>
              <a:t>  </a:t>
            </a:r>
            <a:r>
              <a:rPr lang="en-US" altLang="zh-CN" sz="3200" b="1" i="1" u="none">
                <a:solidFill>
                  <a:srgbClr val="000099"/>
                </a:solidFill>
                <a:effectLst/>
                <a:latin typeface="Times New Roman" pitchFamily="18" charset="0"/>
                <a:cs typeface="Times New Roman" pitchFamily="18" charset="0"/>
              </a:rPr>
              <a:t>a</a:t>
            </a:r>
            <a:r>
              <a:rPr lang="en-US" altLang="zh-CN" sz="3200" b="1" i="1" u="none" baseline="-25000">
                <a:solidFill>
                  <a:srgbClr val="000099"/>
                </a:solidFill>
                <a:effectLst/>
                <a:latin typeface="Times New Roman" pitchFamily="18" charset="0"/>
                <a:cs typeface="Times New Roman" pitchFamily="18" charset="0"/>
              </a:rPr>
              <a:t>n</a:t>
            </a:r>
            <a:r>
              <a:rPr lang="en-US" altLang="zh-CN" sz="3200" b="1" u="none" baseline="-25000">
                <a:solidFill>
                  <a:srgbClr val="000099"/>
                </a:solidFill>
                <a:effectLst/>
                <a:latin typeface="Times New Roman" pitchFamily="18" charset="0"/>
                <a:cs typeface="Times New Roman" pitchFamily="18" charset="0"/>
              </a:rPr>
              <a:t>-1</a:t>
            </a:r>
            <a:r>
              <a:rPr lang="en-US" altLang="zh-CN" sz="3200" b="1" i="1" u="none" baseline="-25000">
                <a:solidFill>
                  <a:srgbClr val="000099"/>
                </a:solidFill>
                <a:effectLst/>
                <a:latin typeface="Times New Roman" pitchFamily="18" charset="0"/>
                <a:cs typeface="Times New Roman" pitchFamily="18" charset="0"/>
              </a:rPr>
              <a:t>n</a:t>
            </a:r>
            <a:r>
              <a:rPr lang="en-US" altLang="zh-CN" sz="3200" b="1" u="none" baseline="-25000">
                <a:solidFill>
                  <a:srgbClr val="000099"/>
                </a:solidFill>
                <a:effectLst/>
                <a:latin typeface="Times New Roman" pitchFamily="18" charset="0"/>
                <a:cs typeface="Times New Roman" pitchFamily="18" charset="0"/>
              </a:rPr>
              <a:t>-2  </a:t>
            </a:r>
            <a:r>
              <a:rPr lang="en-US" altLang="zh-CN" sz="3200" i="1" u="none">
                <a:solidFill>
                  <a:srgbClr val="000099"/>
                </a:solidFill>
                <a:effectLst/>
                <a:latin typeface="Times New Roman" pitchFamily="18" charset="0"/>
                <a:cs typeface="Times New Roman" pitchFamily="18" charset="0"/>
              </a:rPr>
              <a:t>a</a:t>
            </a:r>
            <a:r>
              <a:rPr lang="en-US" altLang="zh-CN" sz="3200" b="1" i="1" u="none" baseline="-25000">
                <a:solidFill>
                  <a:srgbClr val="000099"/>
                </a:solidFill>
                <a:effectLst/>
                <a:latin typeface="Times New Roman" pitchFamily="18" charset="0"/>
                <a:cs typeface="Times New Roman" pitchFamily="18" charset="0"/>
              </a:rPr>
              <a:t>n</a:t>
            </a:r>
            <a:r>
              <a:rPr lang="en-US" altLang="zh-CN" sz="3200" b="1" u="none" baseline="-25000">
                <a:solidFill>
                  <a:srgbClr val="000099"/>
                </a:solidFill>
                <a:effectLst/>
                <a:latin typeface="Times New Roman" pitchFamily="18" charset="0"/>
                <a:cs typeface="Times New Roman" pitchFamily="18" charset="0"/>
              </a:rPr>
              <a:t>-1</a:t>
            </a:r>
            <a:r>
              <a:rPr lang="en-US" altLang="zh-CN" sz="3200" b="1" i="1" u="none" baseline="-25000">
                <a:solidFill>
                  <a:srgbClr val="000099"/>
                </a:solidFill>
                <a:effectLst/>
                <a:latin typeface="Times New Roman" pitchFamily="18" charset="0"/>
                <a:cs typeface="Times New Roman" pitchFamily="18" charset="0"/>
              </a:rPr>
              <a:t>n</a:t>
            </a:r>
            <a:r>
              <a:rPr lang="en-US" altLang="zh-CN" sz="3200" b="1" u="none" baseline="-25000">
                <a:solidFill>
                  <a:srgbClr val="000099"/>
                </a:solidFill>
                <a:effectLst/>
                <a:latin typeface="Times New Roman" pitchFamily="18" charset="0"/>
                <a:cs typeface="Times New Roman" pitchFamily="18" charset="0"/>
              </a:rPr>
              <a:t>-1</a:t>
            </a:r>
            <a:r>
              <a:rPr lang="en-US" altLang="zh-CN" sz="3200" b="1" u="none">
                <a:solidFill>
                  <a:srgbClr val="000099"/>
                </a:solidFill>
                <a:effectLst/>
                <a:latin typeface="Times New Roman" pitchFamily="18" charset="0"/>
                <a:cs typeface="Times New Roman" pitchFamily="18" charset="0"/>
              </a:rPr>
              <a:t>  </a:t>
            </a:r>
          </a:p>
        </p:txBody>
      </p:sp>
      <p:sp>
        <p:nvSpPr>
          <p:cNvPr id="8" name="Line 7"/>
          <p:cNvSpPr>
            <a:spLocks noChangeShapeType="1"/>
          </p:cNvSpPr>
          <p:nvPr/>
        </p:nvSpPr>
        <p:spPr bwMode="auto">
          <a:xfrm>
            <a:off x="1662113" y="51816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9" name="Line 8"/>
          <p:cNvSpPr>
            <a:spLocks noChangeShapeType="1"/>
          </p:cNvSpPr>
          <p:nvPr/>
        </p:nvSpPr>
        <p:spPr bwMode="auto">
          <a:xfrm>
            <a:off x="2271713" y="51816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0" name="Line 9"/>
          <p:cNvSpPr>
            <a:spLocks noChangeShapeType="1"/>
          </p:cNvSpPr>
          <p:nvPr/>
        </p:nvSpPr>
        <p:spPr bwMode="auto">
          <a:xfrm>
            <a:off x="2881313" y="51816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1" name="Line 10"/>
          <p:cNvSpPr>
            <a:spLocks noChangeShapeType="1"/>
          </p:cNvSpPr>
          <p:nvPr/>
        </p:nvSpPr>
        <p:spPr bwMode="auto">
          <a:xfrm>
            <a:off x="3490913" y="51816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2" name="Line 11"/>
          <p:cNvSpPr>
            <a:spLocks noChangeShapeType="1"/>
          </p:cNvSpPr>
          <p:nvPr/>
        </p:nvSpPr>
        <p:spPr bwMode="auto">
          <a:xfrm>
            <a:off x="4100513" y="51816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3" name="Line 12"/>
          <p:cNvSpPr>
            <a:spLocks noChangeShapeType="1"/>
          </p:cNvSpPr>
          <p:nvPr/>
        </p:nvSpPr>
        <p:spPr bwMode="auto">
          <a:xfrm>
            <a:off x="4710113" y="51816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4" name="Line 13"/>
          <p:cNvSpPr>
            <a:spLocks noChangeShapeType="1"/>
          </p:cNvSpPr>
          <p:nvPr/>
        </p:nvSpPr>
        <p:spPr bwMode="auto">
          <a:xfrm>
            <a:off x="5319713" y="51816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5" name="Line 14"/>
          <p:cNvSpPr>
            <a:spLocks noChangeShapeType="1"/>
          </p:cNvSpPr>
          <p:nvPr/>
        </p:nvSpPr>
        <p:spPr bwMode="auto">
          <a:xfrm>
            <a:off x="5929313" y="51816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6" name="Line 15"/>
          <p:cNvSpPr>
            <a:spLocks noChangeShapeType="1"/>
          </p:cNvSpPr>
          <p:nvPr/>
        </p:nvSpPr>
        <p:spPr bwMode="auto">
          <a:xfrm>
            <a:off x="6538913" y="51816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7" name="Text Box 16"/>
          <p:cNvSpPr txBox="1">
            <a:spLocks noChangeArrowheads="1"/>
          </p:cNvSpPr>
          <p:nvPr/>
        </p:nvSpPr>
        <p:spPr bwMode="auto">
          <a:xfrm>
            <a:off x="1115616" y="4725144"/>
            <a:ext cx="7545655" cy="523220"/>
          </a:xfrm>
          <a:prstGeom prst="rect">
            <a:avLst/>
          </a:prstGeom>
          <a:noFill/>
          <a:ln w="9525">
            <a:noFill/>
            <a:miter lim="800000"/>
            <a:headEnd/>
            <a:tailEnd/>
          </a:ln>
        </p:spPr>
        <p:txBody>
          <a:bodyPr wrap="none">
            <a:spAutoFit/>
          </a:bodyPr>
          <a:lstStyle/>
          <a:p>
            <a:r>
              <a:rPr lang="en-US" altLang="zh-CN" sz="2800" u="none" dirty="0">
                <a:effectLst/>
                <a:latin typeface="Times New Roman" pitchFamily="18" charset="0"/>
                <a:cs typeface="Times New Roman" pitchFamily="18" charset="0"/>
              </a:rPr>
              <a:t> 0    </a:t>
            </a:r>
            <a:r>
              <a:rPr lang="en-US" altLang="zh-CN" sz="2800" u="none" dirty="0" smtClean="0">
                <a:effectLst/>
                <a:latin typeface="Times New Roman" pitchFamily="18" charset="0"/>
                <a:cs typeface="Times New Roman" pitchFamily="18" charset="0"/>
              </a:rPr>
              <a:t> </a:t>
            </a:r>
            <a:r>
              <a:rPr lang="en-US" altLang="zh-CN" sz="2800" u="none" dirty="0">
                <a:effectLst/>
                <a:latin typeface="Times New Roman" pitchFamily="18" charset="0"/>
                <a:cs typeface="Times New Roman" pitchFamily="18" charset="0"/>
              </a:rPr>
              <a:t>1     </a:t>
            </a:r>
            <a:r>
              <a:rPr lang="en-US" altLang="zh-CN" sz="2800" u="none" dirty="0" smtClean="0">
                <a:effectLst/>
                <a:latin typeface="Times New Roman" pitchFamily="18" charset="0"/>
                <a:cs typeface="Times New Roman" pitchFamily="18" charset="0"/>
              </a:rPr>
              <a:t>2     3    4     </a:t>
            </a:r>
            <a:r>
              <a:rPr lang="zh-CN" altLang="en-US" sz="2800" u="none" dirty="0" smtClean="0">
                <a:effectLst/>
                <a:latin typeface="Times New Roman" pitchFamily="18" charset="0"/>
                <a:cs typeface="Times New Roman" pitchFamily="18" charset="0"/>
              </a:rPr>
              <a:t> </a:t>
            </a:r>
            <a:r>
              <a:rPr lang="en-US" altLang="zh-CN" sz="2800" u="none" dirty="0" smtClean="0">
                <a:effectLst/>
                <a:latin typeface="Times New Roman" pitchFamily="18" charset="0"/>
                <a:cs typeface="Times New Roman" pitchFamily="18" charset="0"/>
              </a:rPr>
              <a:t>5    6     7     8       9          10</a:t>
            </a:r>
            <a:endParaRPr lang="en-US" altLang="zh-CN" sz="2800" u="none" dirty="0">
              <a:effectLst/>
              <a:latin typeface="Times New Roman" pitchFamily="18" charset="0"/>
              <a:cs typeface="Times New Roman" pitchFamily="18" charset="0"/>
            </a:endParaRPr>
          </a:p>
        </p:txBody>
      </p:sp>
      <p:sp>
        <p:nvSpPr>
          <p:cNvPr id="18" name="Line 17"/>
          <p:cNvSpPr>
            <a:spLocks noChangeShapeType="1"/>
          </p:cNvSpPr>
          <p:nvPr/>
        </p:nvSpPr>
        <p:spPr bwMode="auto">
          <a:xfrm>
            <a:off x="7696200" y="5181600"/>
            <a:ext cx="0" cy="6096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9" name="AutoShape 18"/>
          <p:cNvSpPr>
            <a:spLocks/>
          </p:cNvSpPr>
          <p:nvPr/>
        </p:nvSpPr>
        <p:spPr bwMode="auto">
          <a:xfrm rot="-5400000">
            <a:off x="1600200" y="5486400"/>
            <a:ext cx="152400" cy="1066800"/>
          </a:xfrm>
          <a:prstGeom prst="leftBrace">
            <a:avLst>
              <a:gd name="adj1" fmla="val 58333"/>
              <a:gd name="adj2" fmla="val 52528"/>
            </a:avLst>
          </a:prstGeom>
          <a:noFill/>
          <a:ln w="28575">
            <a:solidFill>
              <a:srgbClr val="800080"/>
            </a:solidFill>
            <a:round/>
            <a:headEnd/>
            <a:tailEnd/>
          </a:ln>
        </p:spPr>
        <p:txBody>
          <a:bodyPr vert="eaVert" wrap="none" anchor="ctr"/>
          <a:lstStyle/>
          <a:p>
            <a:pPr algn="ctr"/>
            <a:endParaRPr lang="zh-CN" altLang="zh-CN" u="none">
              <a:solidFill>
                <a:srgbClr val="000099"/>
              </a:solidFill>
              <a:effectLst/>
              <a:latin typeface="Times New Roman" pitchFamily="18" charset="0"/>
              <a:cs typeface="Times New Roman" pitchFamily="18" charset="0"/>
            </a:endParaRPr>
          </a:p>
        </p:txBody>
      </p:sp>
      <p:sp>
        <p:nvSpPr>
          <p:cNvPr id="20" name="AutoShape 19"/>
          <p:cNvSpPr>
            <a:spLocks/>
          </p:cNvSpPr>
          <p:nvPr/>
        </p:nvSpPr>
        <p:spPr bwMode="auto">
          <a:xfrm rot="-5400000">
            <a:off x="3124200" y="5181600"/>
            <a:ext cx="152400" cy="1676400"/>
          </a:xfrm>
          <a:prstGeom prst="leftBrace">
            <a:avLst>
              <a:gd name="adj1" fmla="val 91667"/>
              <a:gd name="adj2" fmla="val 52528"/>
            </a:avLst>
          </a:prstGeom>
          <a:noFill/>
          <a:ln w="28575">
            <a:solidFill>
              <a:srgbClr val="800080"/>
            </a:solidFill>
            <a:round/>
            <a:headEnd/>
            <a:tailEnd/>
          </a:ln>
        </p:spPr>
        <p:txBody>
          <a:bodyPr vert="eaVert" wrap="none" anchor="ctr"/>
          <a:lstStyle/>
          <a:p>
            <a:pPr algn="ctr"/>
            <a:endParaRPr lang="zh-CN" altLang="zh-CN" u="none">
              <a:solidFill>
                <a:srgbClr val="000099"/>
              </a:solidFill>
              <a:effectLst/>
              <a:latin typeface="Times New Roman" pitchFamily="18" charset="0"/>
              <a:cs typeface="Times New Roman" pitchFamily="18" charset="0"/>
            </a:endParaRPr>
          </a:p>
        </p:txBody>
      </p:sp>
      <p:sp>
        <p:nvSpPr>
          <p:cNvPr id="21" name="AutoShape 20"/>
          <p:cNvSpPr>
            <a:spLocks/>
          </p:cNvSpPr>
          <p:nvPr/>
        </p:nvSpPr>
        <p:spPr bwMode="auto">
          <a:xfrm rot="-5400000">
            <a:off x="4953000" y="5181600"/>
            <a:ext cx="152400" cy="1676400"/>
          </a:xfrm>
          <a:prstGeom prst="leftBrace">
            <a:avLst>
              <a:gd name="adj1" fmla="val 91667"/>
              <a:gd name="adj2" fmla="val 52528"/>
            </a:avLst>
          </a:prstGeom>
          <a:noFill/>
          <a:ln w="28575">
            <a:solidFill>
              <a:srgbClr val="800080"/>
            </a:solidFill>
            <a:round/>
            <a:headEnd/>
            <a:tailEnd/>
          </a:ln>
        </p:spPr>
        <p:txBody>
          <a:bodyPr vert="eaVert" wrap="none" anchor="ctr"/>
          <a:lstStyle/>
          <a:p>
            <a:pPr algn="ctr"/>
            <a:endParaRPr lang="zh-CN" altLang="zh-CN" u="none">
              <a:solidFill>
                <a:srgbClr val="000099"/>
              </a:solidFill>
              <a:effectLst/>
              <a:latin typeface="Times New Roman" pitchFamily="18" charset="0"/>
              <a:cs typeface="Times New Roman" pitchFamily="18" charset="0"/>
            </a:endParaRPr>
          </a:p>
        </p:txBody>
      </p:sp>
      <p:sp>
        <p:nvSpPr>
          <p:cNvPr id="22" name="AutoShape 21"/>
          <p:cNvSpPr>
            <a:spLocks/>
          </p:cNvSpPr>
          <p:nvPr/>
        </p:nvSpPr>
        <p:spPr bwMode="auto">
          <a:xfrm rot="-5400000">
            <a:off x="7581900" y="4991100"/>
            <a:ext cx="152400" cy="2057400"/>
          </a:xfrm>
          <a:prstGeom prst="leftBrace">
            <a:avLst>
              <a:gd name="adj1" fmla="val 112500"/>
              <a:gd name="adj2" fmla="val 52528"/>
            </a:avLst>
          </a:prstGeom>
          <a:noFill/>
          <a:ln w="28575">
            <a:solidFill>
              <a:srgbClr val="800080"/>
            </a:solidFill>
            <a:round/>
            <a:headEnd/>
            <a:tailEnd/>
          </a:ln>
        </p:spPr>
        <p:txBody>
          <a:bodyPr vert="eaVert" wrap="none" anchor="ctr"/>
          <a:lstStyle/>
          <a:p>
            <a:pPr algn="ctr"/>
            <a:endParaRPr lang="zh-CN" altLang="zh-CN" u="none">
              <a:solidFill>
                <a:srgbClr val="000099"/>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animBg="1"/>
      <p:bldP spid="19" grpId="0" animBg="1"/>
      <p:bldP spid="20" grpId="0" animBg="1"/>
      <p:bldP spid="21"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29</a:t>
            </a:fld>
            <a:endParaRPr lang="en-US" altLang="zh-CN"/>
          </a:p>
        </p:txBody>
      </p:sp>
      <p:sp>
        <p:nvSpPr>
          <p:cNvPr id="3" name="Rectangle 1026"/>
          <p:cNvSpPr txBox="1">
            <a:spLocks noChangeArrowheads="1"/>
          </p:cNvSpPr>
          <p:nvPr/>
        </p:nvSpPr>
        <p:spPr>
          <a:xfrm>
            <a:off x="539750" y="692150"/>
            <a:ext cx="7992690" cy="5943600"/>
          </a:xfrm>
          <a:prstGeom prst="rect">
            <a:avLst/>
          </a:prstGeom>
        </p:spPr>
        <p:txBody>
          <a:bodyPr/>
          <a:lstStyle/>
          <a:p>
            <a:pPr marL="342900" marR="0" lvl="0" indent="-342900" algn="just" defTabSz="914400" rtl="0" eaLnBrk="1" fontAlgn="base" latinLnBrk="0" hangingPunct="1">
              <a:lnSpc>
                <a:spcPct val="100000"/>
              </a:lnSpc>
              <a:spcBef>
                <a:spcPct val="50000"/>
              </a:spcBef>
              <a:spcAft>
                <a:spcPct val="0"/>
              </a:spcAft>
              <a:buClr>
                <a:schemeClr val="tx2"/>
              </a:buClr>
              <a:buSzPct val="50000"/>
              <a:buFont typeface="Wingdings" pitchFamily="2" charset="2"/>
              <a:buChar char="n"/>
              <a:tabLst/>
              <a:defRPr/>
            </a:pP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三对角矩阵中除主对角线及在主对角线上下最临近的两条对角线上的元素外，所有其它元素均为</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0</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，总共有</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3</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n</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楷体_GB2312" pitchFamily="49" charset="-122"/>
                <a:cs typeface="Times New Roman" pitchFamily="18" charset="0"/>
              </a:rPr>
              <a:t>-</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2</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个非零元素。</a:t>
            </a:r>
          </a:p>
          <a:p>
            <a:pPr marL="342900" marR="0" lvl="0" indent="-342900" algn="just" defTabSz="914400" rtl="0" eaLnBrk="1" fontAlgn="base" latinLnBrk="0" hangingPunct="1">
              <a:lnSpc>
                <a:spcPct val="100000"/>
              </a:lnSpc>
              <a:spcBef>
                <a:spcPct val="50000"/>
              </a:spcBef>
              <a:spcAft>
                <a:spcPct val="0"/>
              </a:spcAft>
              <a:buClr>
                <a:schemeClr val="tx2"/>
              </a:buClr>
              <a:buSzPct val="50000"/>
              <a:buFont typeface="Wingdings" pitchFamily="2" charset="2"/>
              <a:buChar char="n"/>
              <a:tabLst/>
              <a:defRPr/>
            </a:pP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将三对角矩阵</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中三条对角线上的元素按行存放在一维数组</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B</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中，且</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a</a:t>
            </a:r>
            <a:r>
              <a:rPr kumimoji="0" lang="en-US" altLang="zh-CN" sz="2800" b="1" i="0" u="none" strike="noStrike" kern="0" cap="none" spc="0" normalizeH="0" baseline="-25000" noProof="0" dirty="0" smtClean="0">
                <a:ln>
                  <a:noFill/>
                </a:ln>
                <a:solidFill>
                  <a:srgbClr val="FF3300"/>
                </a:solidFill>
                <a:effectLst/>
                <a:uLnTx/>
                <a:uFillTx/>
                <a:latin typeface="Times New Roman" pitchFamily="18" charset="0"/>
                <a:ea typeface="仿宋_GB2312" pitchFamily="49" charset="-122"/>
                <a:cs typeface="Times New Roman" pitchFamily="18" charset="0"/>
              </a:rPr>
              <a:t>00</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存放于</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B[0]</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a:t>
            </a:r>
          </a:p>
          <a:p>
            <a:pPr marL="342900" marR="0" lvl="0" indent="-342900" algn="just" defTabSz="914400" rtl="0" eaLnBrk="1" fontAlgn="base" latinLnBrk="0" hangingPunct="1">
              <a:lnSpc>
                <a:spcPct val="100000"/>
              </a:lnSpc>
              <a:spcBef>
                <a:spcPct val="50000"/>
              </a:spcBef>
              <a:spcAft>
                <a:spcPct val="0"/>
              </a:spcAft>
              <a:buClr>
                <a:schemeClr val="tx2"/>
              </a:buClr>
              <a:buSzPct val="50000"/>
              <a:buFont typeface="Wingdings" pitchFamily="2" charset="2"/>
              <a:buChar char="n"/>
              <a:tabLst/>
              <a:defRPr/>
            </a:pP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在三条对角线上的元素</a:t>
            </a:r>
            <a:r>
              <a:rPr kumimoji="0" lang="en-US" altLang="zh-CN" sz="2800" b="1" i="1" u="none" strike="noStrike" kern="0" cap="none" spc="0" normalizeH="0" baseline="0" noProof="0" dirty="0" err="1" smtClean="0">
                <a:ln>
                  <a:noFill/>
                </a:ln>
                <a:solidFill>
                  <a:srgbClr val="FF3300"/>
                </a:solidFill>
                <a:effectLst/>
                <a:uLnTx/>
                <a:uFillTx/>
                <a:latin typeface="Times New Roman" pitchFamily="18" charset="0"/>
                <a:ea typeface="仿宋_GB2312" pitchFamily="49" charset="-122"/>
                <a:cs typeface="Times New Roman" pitchFamily="18" charset="0"/>
              </a:rPr>
              <a:t>a</a:t>
            </a:r>
            <a:r>
              <a:rPr kumimoji="0" lang="en-US" altLang="zh-CN" sz="2800" b="1" i="1" u="none" strike="noStrike" kern="0" cap="none" spc="0" normalizeH="0" baseline="-25000" noProof="0" dirty="0" err="1" smtClean="0">
                <a:ln>
                  <a:noFill/>
                </a:ln>
                <a:solidFill>
                  <a:srgbClr val="FF3300"/>
                </a:solidFill>
                <a:effectLst/>
                <a:uLnTx/>
                <a:uFillTx/>
                <a:latin typeface="Times New Roman" pitchFamily="18" charset="0"/>
                <a:ea typeface="仿宋_GB2312" pitchFamily="49" charset="-122"/>
                <a:cs typeface="Times New Roman" pitchFamily="18" charset="0"/>
              </a:rPr>
              <a:t>ij</a:t>
            </a:r>
            <a:r>
              <a:rPr kumimoji="0" lang="en-US" altLang="zh-CN" sz="2800" b="1" i="0" u="none" strike="noStrike" kern="0" cap="none" spc="0" normalizeH="0" baseline="-25000" noProof="0" dirty="0" smtClean="0">
                <a:ln>
                  <a:noFill/>
                </a:ln>
                <a:solidFill>
                  <a:srgbClr val="008080"/>
                </a:solidFill>
                <a:effectLst/>
                <a:uLnTx/>
                <a:uFillTx/>
                <a:latin typeface="Times New Roman" pitchFamily="18" charset="0"/>
                <a:ea typeface="仿宋_GB2312" pitchFamily="49" charset="-122"/>
                <a:cs typeface="Times New Roman" pitchFamily="18" charset="0"/>
              </a:rPr>
              <a:t> </a:t>
            </a:r>
            <a:r>
              <a:rPr kumimoji="0" lang="zh-CN" altLang="zh-CN"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满足</a:t>
            </a:r>
            <a:r>
              <a:rPr kumimoji="0" lang="zh-CN" altLang="zh-CN" sz="2800" b="1" i="0" u="none" strike="noStrike" kern="0" cap="none" spc="0" normalizeH="0" baseline="0" noProof="0" dirty="0" smtClean="0">
                <a:ln>
                  <a:noFill/>
                </a:ln>
                <a:solidFill>
                  <a:srgbClr val="008080"/>
                </a:solidFill>
                <a:effectLst/>
                <a:uLnTx/>
                <a:uFillTx/>
                <a:latin typeface="Times New Roman" pitchFamily="18" charset="0"/>
                <a:ea typeface="仿宋_GB2312" pitchFamily="49" charset="-122"/>
                <a:cs typeface="Times New Roman" pitchFamily="18" charset="0"/>
              </a:rPr>
              <a:t> </a:t>
            </a:r>
          </a:p>
          <a:p>
            <a:pPr marL="342900" marR="0" lvl="0" indent="-342900" algn="just" defTabSz="914400" rtl="0" eaLnBrk="1" fontAlgn="base" latinLnBrk="0" hangingPunct="1">
              <a:lnSpc>
                <a:spcPct val="100000"/>
              </a:lnSpc>
              <a:spcBef>
                <a:spcPct val="20000"/>
              </a:spcBef>
              <a:spcAft>
                <a:spcPct val="0"/>
              </a:spcAft>
              <a:buClr>
                <a:schemeClr val="tx2"/>
              </a:buClr>
              <a:buSzPct val="50000"/>
              <a:buFont typeface="Wingdings" pitchFamily="2" charset="2"/>
              <a:buNone/>
              <a:tabLst/>
              <a:defRPr/>
            </a:pPr>
            <a:r>
              <a:rPr kumimoji="0" lang="zh-CN" altLang="zh-CN" sz="2800" b="1" i="0" u="none" strike="noStrike" kern="0" cap="none" spc="0" normalizeH="0" baseline="0" noProof="0" dirty="0" smtClean="0">
                <a:ln>
                  <a:noFill/>
                </a:ln>
                <a:solidFill>
                  <a:srgbClr val="008080"/>
                </a:solidFill>
                <a:effectLst/>
                <a:uLnTx/>
                <a:uFillTx/>
                <a:latin typeface="Times New Roman" pitchFamily="18" charset="0"/>
                <a:ea typeface="仿宋_GB2312" pitchFamily="49" charset="-122"/>
                <a:cs typeface="Times New Roman" pitchFamily="18" charset="0"/>
              </a:rPr>
              <a:t>               </a:t>
            </a:r>
            <a:r>
              <a:rPr kumimoji="0" lang="zh-CN" altLang="zh-CN" sz="28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0</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mn-ea"/>
                <a:cs typeface="Times New Roman" pitchFamily="18" charset="0"/>
                <a:sym typeface="Symbol" pitchFamily="18" charset="2"/>
              </a:rPr>
              <a:t></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i</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mn-ea"/>
                <a:cs typeface="Times New Roman" pitchFamily="18" charset="0"/>
                <a:sym typeface="Symbol" pitchFamily="18" charset="2"/>
              </a:rPr>
              <a:t></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n</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楷体_GB2312" pitchFamily="49" charset="-122"/>
                <a:cs typeface="Times New Roman" pitchFamily="18" charset="0"/>
              </a:rPr>
              <a:t>-</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1, </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i</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楷体_GB2312" pitchFamily="49" charset="-122"/>
                <a:cs typeface="Times New Roman" pitchFamily="18" charset="0"/>
              </a:rPr>
              <a:t>-</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1</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mn-ea"/>
                <a:cs typeface="Times New Roman" pitchFamily="18" charset="0"/>
                <a:sym typeface="Symbol" pitchFamily="18" charset="2"/>
              </a:rPr>
              <a:t></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j</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mn-ea"/>
                <a:cs typeface="Times New Roman" pitchFamily="18" charset="0"/>
                <a:sym typeface="Symbol" pitchFamily="18" charset="2"/>
              </a:rPr>
              <a:t></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i</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+1</a:t>
            </a:r>
            <a:endParaRPr kumimoji="0" lang="en-US" altLang="zh-CN" sz="2800" b="1" i="0" u="none" strike="noStrike" kern="0" cap="none" spc="0" normalizeH="0" baseline="0" noProof="0" dirty="0" smtClean="0">
              <a:ln>
                <a:noFill/>
              </a:ln>
              <a:solidFill>
                <a:srgbClr val="008080"/>
              </a:solidFill>
              <a:effectLst/>
              <a:uLnTx/>
              <a:uFillTx/>
              <a:latin typeface="Times New Roman" pitchFamily="18" charset="0"/>
              <a:ea typeface="仿宋_GB2312" pitchFamily="49" charset="-122"/>
              <a:cs typeface="Times New Roman" pitchFamily="18" charset="0"/>
            </a:endParaRPr>
          </a:p>
          <a:p>
            <a:pPr marL="342900" marR="0" lvl="0" indent="-342900" algn="just" defTabSz="914400" rtl="0" eaLnBrk="1" fontAlgn="base" latinLnBrk="0" hangingPunct="1">
              <a:lnSpc>
                <a:spcPct val="100000"/>
              </a:lnSpc>
              <a:spcBef>
                <a:spcPct val="50000"/>
              </a:spcBef>
              <a:spcAft>
                <a:spcPct val="0"/>
              </a:spcAft>
              <a:buClr>
                <a:schemeClr val="tx2"/>
              </a:buClr>
              <a:buSzPct val="50000"/>
              <a:buFont typeface="Wingdings" pitchFamily="2" charset="2"/>
              <a:buChar char="n"/>
              <a:tabLst/>
              <a:defRPr/>
            </a:pP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在一维数组</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B</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中</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a:t>
            </a:r>
            <a:r>
              <a:rPr kumimoji="0" lang="en-US" altLang="zh-CN" sz="2800" b="1" i="1" u="none" strike="noStrike" kern="0" cap="none" spc="0" normalizeH="0" baseline="0" noProof="0" dirty="0" err="1" smtClean="0">
                <a:ln>
                  <a:noFill/>
                </a:ln>
                <a:solidFill>
                  <a:srgbClr val="FF0000"/>
                </a:solidFill>
                <a:effectLst/>
                <a:uLnTx/>
                <a:uFillTx/>
                <a:latin typeface="Times New Roman" pitchFamily="18" charset="0"/>
                <a:ea typeface="仿宋_GB2312" pitchFamily="49" charset="-122"/>
                <a:cs typeface="Times New Roman" pitchFamily="18" charset="0"/>
              </a:rPr>
              <a:t>i</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t>
            </a:r>
            <a:r>
              <a:rPr kumimoji="0" lang="en-US" altLang="zh-CN" sz="28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j</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在第</a:t>
            </a:r>
            <a:r>
              <a:rPr kumimoji="0" lang="en-US" altLang="zh-CN" sz="2800" b="1" i="1" u="none" strike="noStrike" kern="0" cap="none" spc="0" normalizeH="0" baseline="0" noProof="0" dirty="0" err="1" smtClean="0">
                <a:ln>
                  <a:noFill/>
                </a:ln>
                <a:solidFill>
                  <a:srgbClr val="FF0000"/>
                </a:solidFill>
                <a:effectLst/>
                <a:uLnTx/>
                <a:uFillTx/>
                <a:latin typeface="Times New Roman" pitchFamily="18" charset="0"/>
                <a:ea typeface="仿宋_GB2312" pitchFamily="49" charset="-122"/>
                <a:cs typeface="Times New Roman" pitchFamily="18" charset="0"/>
              </a:rPr>
              <a:t>i</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行，它前面有</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3*</a:t>
            </a:r>
            <a:r>
              <a:rPr kumimoji="0" lang="en-US" altLang="zh-CN" sz="28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i</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1</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个非零元素，在本行中第</a:t>
            </a:r>
            <a:r>
              <a:rPr kumimoji="0" lang="en-US" altLang="zh-CN" sz="28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j</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列前面有</a:t>
            </a:r>
            <a:r>
              <a:rPr kumimoji="0" lang="en-US" altLang="zh-CN" sz="28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j</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a:t>
            </a:r>
            <a:r>
              <a:rPr kumimoji="0" lang="en-US" altLang="zh-CN" sz="28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i</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+1</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个，所以元素</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a:t>
            </a:r>
            <a:r>
              <a:rPr kumimoji="0" lang="en-US" altLang="zh-CN" sz="2800" b="1" i="1" u="none" strike="noStrike" kern="0" cap="none" spc="0" normalizeH="0" baseline="0" noProof="0" dirty="0" err="1" smtClean="0">
                <a:ln>
                  <a:noFill/>
                </a:ln>
                <a:solidFill>
                  <a:srgbClr val="FF0000"/>
                </a:solidFill>
                <a:effectLst/>
                <a:uLnTx/>
                <a:uFillTx/>
                <a:latin typeface="Times New Roman" pitchFamily="18" charset="0"/>
                <a:ea typeface="仿宋_GB2312" pitchFamily="49" charset="-122"/>
                <a:cs typeface="Times New Roman" pitchFamily="18" charset="0"/>
              </a:rPr>
              <a:t>i</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t>
            </a:r>
            <a:r>
              <a:rPr kumimoji="0" lang="en-US" altLang="zh-CN" sz="28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j</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在</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B</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中位置为</a:t>
            </a:r>
            <a:r>
              <a:rPr kumimoji="0" lang="zh-CN" altLang="en-US" sz="2800" b="1" i="0" u="none" strike="noStrike" kern="0" cap="none" spc="0" normalizeH="0" baseline="0" noProof="0" dirty="0" smtClean="0">
                <a:ln>
                  <a:noFill/>
                </a:ln>
                <a:solidFill>
                  <a:srgbClr val="008080"/>
                </a:solidFill>
                <a:effectLst/>
                <a:uLnTx/>
                <a:uFillTx/>
                <a:latin typeface="Times New Roman" pitchFamily="18" charset="0"/>
                <a:ea typeface="仿宋_GB2312" pitchFamily="49" charset="-122"/>
                <a:cs typeface="Times New Roman" pitchFamily="18" charset="0"/>
              </a:rPr>
              <a:t> </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k</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=2*</a:t>
            </a:r>
            <a:r>
              <a:rPr kumimoji="0" lang="en-US" altLang="zh-CN" sz="2800" b="1" i="1" u="none" strike="noStrike" kern="0" cap="none" spc="0" normalizeH="0" baseline="0" noProof="0" dirty="0" err="1" smtClean="0">
                <a:ln>
                  <a:noFill/>
                </a:ln>
                <a:solidFill>
                  <a:srgbClr val="FF3300"/>
                </a:solidFill>
                <a:effectLst/>
                <a:uLnTx/>
                <a:uFillTx/>
                <a:latin typeface="Times New Roman" pitchFamily="18" charset="0"/>
                <a:ea typeface="仿宋_GB2312" pitchFamily="49" charset="-122"/>
                <a:cs typeface="Times New Roman" pitchFamily="18" charset="0"/>
              </a:rPr>
              <a:t>i</a:t>
            </a:r>
            <a:r>
              <a:rPr kumimoji="0" lang="en-US" altLang="zh-CN" sz="2800" b="1" i="0" u="none" strike="noStrike" kern="0" cap="none" spc="0" normalizeH="0" baseline="0" noProof="0" dirty="0" err="1" smtClean="0">
                <a:ln>
                  <a:noFill/>
                </a:ln>
                <a:solidFill>
                  <a:srgbClr val="FF3300"/>
                </a:solidFill>
                <a:effectLst/>
                <a:uLnTx/>
                <a:uFillTx/>
                <a:latin typeface="Times New Roman" pitchFamily="18" charset="0"/>
                <a:ea typeface="仿宋_GB2312" pitchFamily="49" charset="-122"/>
                <a:cs typeface="Times New Roman" pitchFamily="18" charset="0"/>
              </a:rPr>
              <a:t>+</a:t>
            </a:r>
            <a:r>
              <a:rPr kumimoji="0" lang="en-US" altLang="zh-CN" sz="2800" b="1" i="1" u="none" strike="noStrike" kern="0" cap="none" spc="0" normalizeH="0" baseline="0" noProof="0" dirty="0" err="1" smtClean="0">
                <a:ln>
                  <a:noFill/>
                </a:ln>
                <a:solidFill>
                  <a:srgbClr val="FF3300"/>
                </a:solidFill>
                <a:effectLst/>
                <a:uLnTx/>
                <a:uFillTx/>
                <a:latin typeface="Times New Roman" pitchFamily="18" charset="0"/>
                <a:ea typeface="仿宋_GB2312" pitchFamily="49" charset="-122"/>
                <a:cs typeface="Times New Roman" pitchFamily="18" charset="0"/>
              </a:rPr>
              <a:t>j</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D93C313-8A0F-4F0D-AFD9-C92D7AC7B0E3}" type="slidenum">
              <a:rPr lang="en-US" altLang="zh-CN" smtClean="0"/>
              <a:pPr/>
              <a:t>3</a:t>
            </a:fld>
            <a:endParaRPr lang="en-US" altLang="zh-CN"/>
          </a:p>
        </p:txBody>
      </p:sp>
      <p:sp>
        <p:nvSpPr>
          <p:cNvPr id="26" name="Rectangle 2"/>
          <p:cNvSpPr>
            <a:spLocks noChangeArrowheads="1"/>
          </p:cNvSpPr>
          <p:nvPr/>
        </p:nvSpPr>
        <p:spPr bwMode="auto">
          <a:xfrm>
            <a:off x="611560" y="1196752"/>
            <a:ext cx="7772400" cy="762000"/>
          </a:xfrm>
          <a:prstGeom prst="rect">
            <a:avLst/>
          </a:prstGeom>
          <a:noFill/>
          <a:ln w="9525">
            <a:noFill/>
            <a:miter lim="800000"/>
            <a:headEnd/>
            <a:tailEnd/>
          </a:ln>
          <a:effectLst/>
        </p:spPr>
        <p:txBody>
          <a:bodyPr anchor="ctr"/>
          <a:lstStyle/>
          <a:p>
            <a:pPr algn="ctr"/>
            <a:r>
              <a:rPr lang="zh-CN" altLang="en-US" sz="4000" b="1" dirty="0">
                <a:solidFill>
                  <a:schemeClr val="tx2"/>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线性表的特点</a:t>
            </a:r>
            <a:endParaRPr lang="zh-CN" altLang="en-US" sz="4400" dirty="0">
              <a:solidFill>
                <a:schemeClr val="tx2"/>
              </a:solidFill>
              <a:latin typeface="Times New Roman" pitchFamily="18" charset="0"/>
              <a:cs typeface="Times New Roman" pitchFamily="18" charset="0"/>
            </a:endParaRPr>
          </a:p>
        </p:txBody>
      </p:sp>
      <p:sp>
        <p:nvSpPr>
          <p:cNvPr id="27" name="Rectangle 3"/>
          <p:cNvSpPr>
            <a:spLocks noChangeArrowheads="1"/>
          </p:cNvSpPr>
          <p:nvPr/>
        </p:nvSpPr>
        <p:spPr bwMode="auto">
          <a:xfrm>
            <a:off x="687760" y="2187352"/>
            <a:ext cx="7772400" cy="2473325"/>
          </a:xfrm>
          <a:prstGeom prst="rect">
            <a:avLst/>
          </a:prstGeom>
          <a:noFill/>
          <a:ln w="9525">
            <a:noFill/>
            <a:miter lim="800000"/>
            <a:headEnd/>
            <a:tailEnd/>
          </a:ln>
          <a:effectLst/>
        </p:spPr>
        <p:txBody>
          <a:bodyPr/>
          <a:lstStyle/>
          <a:p>
            <a:pPr marL="342900" indent="-342900">
              <a:spcBef>
                <a:spcPct val="20000"/>
              </a:spcBef>
              <a:buClr>
                <a:schemeClr val="tx2"/>
              </a:buClr>
              <a:buFont typeface="Wingdings" pitchFamily="2" charset="2"/>
              <a:buChar char="§"/>
            </a:pPr>
            <a:r>
              <a:rPr lang="zh-CN" altLang="en-US" sz="3200" b="1" u="none" dirty="0">
                <a:solidFill>
                  <a:srgbClr val="000099"/>
                </a:solidFill>
                <a:effectLst/>
                <a:latin typeface="Times New Roman" pitchFamily="18" charset="0"/>
                <a:ea typeface="仿宋_GB2312" pitchFamily="49" charset="-122"/>
                <a:cs typeface="Times New Roman" pitchFamily="18" charset="0"/>
              </a:rPr>
              <a:t>除第一个元素外，其它每一个元素有一个且仅有一个</a:t>
            </a:r>
            <a:r>
              <a:rPr lang="zh-CN" altLang="en-US" sz="3200" b="1" u="none" dirty="0">
                <a:solidFill>
                  <a:srgbClr val="CC0000"/>
                </a:solidFill>
                <a:effectLst/>
                <a:latin typeface="Times New Roman" pitchFamily="18" charset="0"/>
                <a:ea typeface="仿宋_GB2312" pitchFamily="49" charset="-122"/>
                <a:cs typeface="Times New Roman" pitchFamily="18" charset="0"/>
              </a:rPr>
              <a:t>直接前驱</a:t>
            </a:r>
            <a:r>
              <a:rPr lang="zh-CN" altLang="en-US" sz="3200" b="1" u="none" dirty="0">
                <a:solidFill>
                  <a:srgbClr val="000099"/>
                </a:solidFill>
                <a:effectLst/>
                <a:latin typeface="Times New Roman" pitchFamily="18" charset="0"/>
                <a:ea typeface="仿宋_GB2312" pitchFamily="49" charset="-122"/>
                <a:cs typeface="Times New Roman" pitchFamily="18" charset="0"/>
              </a:rPr>
              <a:t>。</a:t>
            </a:r>
          </a:p>
          <a:p>
            <a:pPr marL="342900" indent="-342900">
              <a:spcBef>
                <a:spcPct val="20000"/>
              </a:spcBef>
              <a:buClr>
                <a:schemeClr val="tx2"/>
              </a:buClr>
              <a:buFont typeface="Wingdings" pitchFamily="2" charset="2"/>
              <a:buChar char="§"/>
            </a:pPr>
            <a:r>
              <a:rPr lang="zh-CN" altLang="en-US" sz="3200" b="1" u="none" dirty="0">
                <a:solidFill>
                  <a:srgbClr val="000099"/>
                </a:solidFill>
                <a:effectLst/>
                <a:latin typeface="Times New Roman" pitchFamily="18" charset="0"/>
                <a:ea typeface="仿宋_GB2312" pitchFamily="49" charset="-122"/>
                <a:cs typeface="Times New Roman" pitchFamily="18" charset="0"/>
              </a:rPr>
              <a:t>除最后一个元素外，其它每一个元素有一个且仅有一个</a:t>
            </a:r>
            <a:r>
              <a:rPr lang="zh-CN" altLang="en-US" sz="3200" b="1" u="none" dirty="0">
                <a:solidFill>
                  <a:srgbClr val="CC0000"/>
                </a:solidFill>
                <a:effectLst/>
                <a:latin typeface="Times New Roman" pitchFamily="18" charset="0"/>
                <a:ea typeface="仿宋_GB2312" pitchFamily="49" charset="-122"/>
                <a:cs typeface="Times New Roman" pitchFamily="18" charset="0"/>
              </a:rPr>
              <a:t>直接后继</a:t>
            </a:r>
            <a:r>
              <a:rPr lang="zh-CN" altLang="en-US" sz="3200" b="1" u="none" dirty="0">
                <a:solidFill>
                  <a:srgbClr val="000099"/>
                </a:solidFill>
                <a:effectLst/>
                <a:latin typeface="Times New Roman" pitchFamily="18" charset="0"/>
                <a:ea typeface="仿宋_GB2312" pitchFamily="49" charset="-122"/>
                <a:cs typeface="Times New Roman" pitchFamily="18" charset="0"/>
              </a:rPr>
              <a:t>。</a:t>
            </a:r>
            <a:endParaRPr lang="zh-CN" altLang="en-US" sz="3200" u="none" dirty="0">
              <a:effectLst/>
              <a:latin typeface="Times New Roman" pitchFamily="18" charset="0"/>
              <a:cs typeface="Times New Roman" pitchFamily="18" charset="0"/>
            </a:endParaRPr>
          </a:p>
        </p:txBody>
      </p:sp>
      <p:sp>
        <p:nvSpPr>
          <p:cNvPr id="28" name="Oval 4"/>
          <p:cNvSpPr>
            <a:spLocks noChangeArrowheads="1"/>
          </p:cNvSpPr>
          <p:nvPr/>
        </p:nvSpPr>
        <p:spPr bwMode="auto">
          <a:xfrm>
            <a:off x="1144960" y="4794920"/>
            <a:ext cx="609600" cy="609600"/>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endParaRPr lang="zh-CN" altLang="en-US" u="none">
              <a:latin typeface="Times New Roman" pitchFamily="18" charset="0"/>
              <a:cs typeface="Times New Roman" pitchFamily="18" charset="0"/>
            </a:endParaRPr>
          </a:p>
        </p:txBody>
      </p:sp>
      <p:sp>
        <p:nvSpPr>
          <p:cNvPr id="29" name="AutoShape 5"/>
          <p:cNvSpPr>
            <a:spLocks noChangeArrowheads="1"/>
          </p:cNvSpPr>
          <p:nvPr/>
        </p:nvSpPr>
        <p:spPr bwMode="auto">
          <a:xfrm>
            <a:off x="1754560" y="5023520"/>
            <a:ext cx="609600" cy="152400"/>
          </a:xfrm>
          <a:prstGeom prst="leftRightArrow">
            <a:avLst>
              <a:gd name="adj1" fmla="val 50000"/>
              <a:gd name="adj2" fmla="val 80000"/>
            </a:avLst>
          </a:prstGeom>
          <a:solidFill>
            <a:srgbClr val="FF7C80"/>
          </a:solidFill>
          <a:ln w="9525">
            <a:solidFill>
              <a:schemeClr val="accent1"/>
            </a:solidFill>
            <a:miter lim="800000"/>
            <a:headEnd/>
            <a:tailEnd/>
          </a:ln>
          <a:effectLst>
            <a:outerShdw dist="107763" dir="2700000" algn="ctr" rotWithShape="0">
              <a:schemeClr val="bg2"/>
            </a:outerShdw>
          </a:effectLst>
        </p:spPr>
        <p:txBody>
          <a:bodyPr wrap="none" anchor="ctr"/>
          <a:lstStyle/>
          <a:p>
            <a:pPr algn="ctr"/>
            <a:endParaRPr lang="zh-CN" altLang="zh-CN" u="none">
              <a:solidFill>
                <a:srgbClr val="FF7C80"/>
              </a:solidFill>
              <a:latin typeface="Times New Roman" pitchFamily="18" charset="0"/>
              <a:cs typeface="Times New Roman" pitchFamily="18" charset="0"/>
            </a:endParaRPr>
          </a:p>
        </p:txBody>
      </p:sp>
      <p:sp>
        <p:nvSpPr>
          <p:cNvPr id="30" name="Oval 6"/>
          <p:cNvSpPr>
            <a:spLocks noChangeArrowheads="1"/>
          </p:cNvSpPr>
          <p:nvPr/>
        </p:nvSpPr>
        <p:spPr bwMode="auto">
          <a:xfrm>
            <a:off x="2364160" y="4794920"/>
            <a:ext cx="609600" cy="609600"/>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endParaRPr lang="zh-CN" altLang="en-US" u="none">
              <a:latin typeface="Times New Roman" pitchFamily="18" charset="0"/>
              <a:cs typeface="Times New Roman" pitchFamily="18" charset="0"/>
            </a:endParaRPr>
          </a:p>
        </p:txBody>
      </p:sp>
      <p:sp>
        <p:nvSpPr>
          <p:cNvPr id="31" name="AutoShape 7"/>
          <p:cNvSpPr>
            <a:spLocks noChangeArrowheads="1"/>
          </p:cNvSpPr>
          <p:nvPr/>
        </p:nvSpPr>
        <p:spPr bwMode="auto">
          <a:xfrm>
            <a:off x="2973760" y="5023520"/>
            <a:ext cx="609600" cy="152400"/>
          </a:xfrm>
          <a:prstGeom prst="leftRightArrow">
            <a:avLst>
              <a:gd name="adj1" fmla="val 50000"/>
              <a:gd name="adj2" fmla="val 80000"/>
            </a:avLst>
          </a:prstGeom>
          <a:solidFill>
            <a:srgbClr val="FF7C80"/>
          </a:solidFill>
          <a:ln w="9525">
            <a:solidFill>
              <a:schemeClr val="accent1"/>
            </a:solidFill>
            <a:miter lim="800000"/>
            <a:headEnd/>
            <a:tailEnd/>
          </a:ln>
          <a:effectLst>
            <a:outerShdw dist="107763" dir="2700000" algn="ctr" rotWithShape="0">
              <a:schemeClr val="bg2"/>
            </a:outerShdw>
          </a:effectLst>
        </p:spPr>
        <p:txBody>
          <a:bodyPr wrap="none" anchor="ctr"/>
          <a:lstStyle/>
          <a:p>
            <a:pPr algn="ctr"/>
            <a:endParaRPr lang="zh-CN" altLang="zh-CN" u="none">
              <a:solidFill>
                <a:srgbClr val="FF7C80"/>
              </a:solidFill>
              <a:latin typeface="Times New Roman" pitchFamily="18" charset="0"/>
              <a:cs typeface="Times New Roman" pitchFamily="18" charset="0"/>
            </a:endParaRPr>
          </a:p>
        </p:txBody>
      </p:sp>
      <p:sp>
        <p:nvSpPr>
          <p:cNvPr id="32" name="Oval 8"/>
          <p:cNvSpPr>
            <a:spLocks noChangeArrowheads="1"/>
          </p:cNvSpPr>
          <p:nvPr/>
        </p:nvSpPr>
        <p:spPr bwMode="auto">
          <a:xfrm>
            <a:off x="3583360" y="4794920"/>
            <a:ext cx="609600" cy="609600"/>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endParaRPr lang="zh-CN" altLang="en-US" u="none">
              <a:latin typeface="Times New Roman" pitchFamily="18" charset="0"/>
              <a:cs typeface="Times New Roman" pitchFamily="18" charset="0"/>
            </a:endParaRPr>
          </a:p>
        </p:txBody>
      </p:sp>
      <p:sp>
        <p:nvSpPr>
          <p:cNvPr id="33" name="AutoShape 9"/>
          <p:cNvSpPr>
            <a:spLocks noChangeArrowheads="1"/>
          </p:cNvSpPr>
          <p:nvPr/>
        </p:nvSpPr>
        <p:spPr bwMode="auto">
          <a:xfrm>
            <a:off x="4192960" y="5023520"/>
            <a:ext cx="609600" cy="152400"/>
          </a:xfrm>
          <a:prstGeom prst="leftRightArrow">
            <a:avLst>
              <a:gd name="adj1" fmla="val 50000"/>
              <a:gd name="adj2" fmla="val 80000"/>
            </a:avLst>
          </a:prstGeom>
          <a:solidFill>
            <a:srgbClr val="FF7C80"/>
          </a:solidFill>
          <a:ln w="9525">
            <a:solidFill>
              <a:schemeClr val="accent1"/>
            </a:solidFill>
            <a:miter lim="800000"/>
            <a:headEnd/>
            <a:tailEnd/>
          </a:ln>
          <a:effectLst>
            <a:outerShdw dist="107763" dir="2700000" algn="ctr" rotWithShape="0">
              <a:schemeClr val="bg2"/>
            </a:outerShdw>
          </a:effectLst>
        </p:spPr>
        <p:txBody>
          <a:bodyPr wrap="none" anchor="ctr"/>
          <a:lstStyle/>
          <a:p>
            <a:pPr algn="ctr"/>
            <a:endParaRPr lang="zh-CN" altLang="zh-CN" u="none">
              <a:solidFill>
                <a:srgbClr val="FF7C80"/>
              </a:solidFill>
              <a:latin typeface="Times New Roman" pitchFamily="18" charset="0"/>
              <a:cs typeface="Times New Roman" pitchFamily="18" charset="0"/>
            </a:endParaRPr>
          </a:p>
        </p:txBody>
      </p:sp>
      <p:sp>
        <p:nvSpPr>
          <p:cNvPr id="34" name="Oval 10"/>
          <p:cNvSpPr>
            <a:spLocks noChangeArrowheads="1"/>
          </p:cNvSpPr>
          <p:nvPr/>
        </p:nvSpPr>
        <p:spPr bwMode="auto">
          <a:xfrm>
            <a:off x="4802560" y="4794920"/>
            <a:ext cx="609600" cy="609600"/>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endParaRPr lang="zh-CN" altLang="en-US" u="none">
              <a:latin typeface="Times New Roman" pitchFamily="18" charset="0"/>
              <a:cs typeface="Times New Roman" pitchFamily="18" charset="0"/>
            </a:endParaRPr>
          </a:p>
        </p:txBody>
      </p:sp>
      <p:sp>
        <p:nvSpPr>
          <p:cNvPr id="35" name="AutoShape 11"/>
          <p:cNvSpPr>
            <a:spLocks noChangeArrowheads="1"/>
          </p:cNvSpPr>
          <p:nvPr/>
        </p:nvSpPr>
        <p:spPr bwMode="auto">
          <a:xfrm>
            <a:off x="5412160" y="5023520"/>
            <a:ext cx="609600" cy="152400"/>
          </a:xfrm>
          <a:prstGeom prst="leftRightArrow">
            <a:avLst>
              <a:gd name="adj1" fmla="val 50000"/>
              <a:gd name="adj2" fmla="val 80000"/>
            </a:avLst>
          </a:prstGeom>
          <a:solidFill>
            <a:srgbClr val="FF7C80"/>
          </a:solidFill>
          <a:ln w="9525">
            <a:solidFill>
              <a:schemeClr val="accent1"/>
            </a:solidFill>
            <a:miter lim="800000"/>
            <a:headEnd/>
            <a:tailEnd/>
          </a:ln>
          <a:effectLst>
            <a:outerShdw dist="107763" dir="2700000" algn="ctr" rotWithShape="0">
              <a:schemeClr val="bg2"/>
            </a:outerShdw>
          </a:effectLst>
        </p:spPr>
        <p:txBody>
          <a:bodyPr wrap="none" anchor="ctr"/>
          <a:lstStyle/>
          <a:p>
            <a:pPr algn="ctr"/>
            <a:endParaRPr lang="zh-CN" altLang="zh-CN" u="none">
              <a:solidFill>
                <a:srgbClr val="FF7C80"/>
              </a:solidFill>
              <a:latin typeface="Times New Roman" pitchFamily="18" charset="0"/>
              <a:cs typeface="Times New Roman" pitchFamily="18" charset="0"/>
            </a:endParaRPr>
          </a:p>
        </p:txBody>
      </p:sp>
      <p:sp>
        <p:nvSpPr>
          <p:cNvPr id="36" name="Oval 12"/>
          <p:cNvSpPr>
            <a:spLocks noChangeArrowheads="1"/>
          </p:cNvSpPr>
          <p:nvPr/>
        </p:nvSpPr>
        <p:spPr bwMode="auto">
          <a:xfrm>
            <a:off x="6021760" y="4794920"/>
            <a:ext cx="609600" cy="609600"/>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endParaRPr lang="zh-CN" altLang="en-US" u="none">
              <a:latin typeface="Times New Roman" pitchFamily="18" charset="0"/>
              <a:cs typeface="Times New Roman" pitchFamily="18" charset="0"/>
            </a:endParaRPr>
          </a:p>
        </p:txBody>
      </p:sp>
      <p:sp>
        <p:nvSpPr>
          <p:cNvPr id="37" name="AutoShape 13"/>
          <p:cNvSpPr>
            <a:spLocks noChangeArrowheads="1"/>
          </p:cNvSpPr>
          <p:nvPr/>
        </p:nvSpPr>
        <p:spPr bwMode="auto">
          <a:xfrm>
            <a:off x="6631360" y="5023520"/>
            <a:ext cx="609600" cy="152400"/>
          </a:xfrm>
          <a:prstGeom prst="leftRightArrow">
            <a:avLst>
              <a:gd name="adj1" fmla="val 50000"/>
              <a:gd name="adj2" fmla="val 80000"/>
            </a:avLst>
          </a:prstGeom>
          <a:solidFill>
            <a:srgbClr val="FF7C80"/>
          </a:solidFill>
          <a:ln w="9525">
            <a:solidFill>
              <a:schemeClr val="accent1"/>
            </a:solidFill>
            <a:miter lim="800000"/>
            <a:headEnd/>
            <a:tailEnd/>
          </a:ln>
          <a:effectLst>
            <a:outerShdw dist="107763" dir="2700000" algn="ctr" rotWithShape="0">
              <a:schemeClr val="bg2"/>
            </a:outerShdw>
          </a:effectLst>
        </p:spPr>
        <p:txBody>
          <a:bodyPr wrap="none" anchor="ctr"/>
          <a:lstStyle/>
          <a:p>
            <a:pPr algn="ctr"/>
            <a:endParaRPr lang="zh-CN" altLang="zh-CN" u="none">
              <a:solidFill>
                <a:srgbClr val="FF7C80"/>
              </a:solidFill>
              <a:latin typeface="Times New Roman" pitchFamily="18" charset="0"/>
              <a:cs typeface="Times New Roman" pitchFamily="18" charset="0"/>
            </a:endParaRPr>
          </a:p>
        </p:txBody>
      </p:sp>
      <p:sp>
        <p:nvSpPr>
          <p:cNvPr id="38" name="Oval 14"/>
          <p:cNvSpPr>
            <a:spLocks noChangeArrowheads="1"/>
          </p:cNvSpPr>
          <p:nvPr/>
        </p:nvSpPr>
        <p:spPr bwMode="auto">
          <a:xfrm>
            <a:off x="7240960" y="4794920"/>
            <a:ext cx="609600" cy="609600"/>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endParaRPr lang="zh-CN" altLang="en-US" u="none">
              <a:latin typeface="Times New Roman" pitchFamily="18" charset="0"/>
              <a:cs typeface="Times New Roman" pitchFamily="18" charset="0"/>
            </a:endParaRPr>
          </a:p>
        </p:txBody>
      </p:sp>
      <p:sp>
        <p:nvSpPr>
          <p:cNvPr id="39" name="Text Box 15"/>
          <p:cNvSpPr txBox="1">
            <a:spLocks noChangeArrowheads="1"/>
          </p:cNvSpPr>
          <p:nvPr/>
        </p:nvSpPr>
        <p:spPr bwMode="auto">
          <a:xfrm>
            <a:off x="1189410" y="4686970"/>
            <a:ext cx="569387" cy="646331"/>
          </a:xfrm>
          <a:prstGeom prst="rect">
            <a:avLst/>
          </a:prstGeom>
          <a:noFill/>
          <a:ln w="9525">
            <a:noFill/>
            <a:miter lim="800000"/>
            <a:headEnd/>
            <a:tailEnd/>
          </a:ln>
          <a:effectLst/>
        </p:spPr>
        <p:txBody>
          <a:bodyPr wrap="none">
            <a:spAutoFit/>
          </a:bodyPr>
          <a:lstStyle/>
          <a:p>
            <a:r>
              <a:rPr lang="en-US" altLang="zh-CN" sz="3600" b="1" i="1" u="none" dirty="0" smtClean="0">
                <a:solidFill>
                  <a:srgbClr val="FFFFCC"/>
                </a:solidFill>
                <a:latin typeface="Times New Roman" pitchFamily="18" charset="0"/>
                <a:cs typeface="Times New Roman" pitchFamily="18" charset="0"/>
              </a:rPr>
              <a:t>k</a:t>
            </a:r>
            <a:r>
              <a:rPr lang="en-US" altLang="zh-CN" sz="3600" b="1" u="none" baseline="-25000" dirty="0" smtClean="0">
                <a:solidFill>
                  <a:srgbClr val="FFFFCC"/>
                </a:solidFill>
                <a:latin typeface="Times New Roman" pitchFamily="18" charset="0"/>
                <a:cs typeface="Times New Roman" pitchFamily="18" charset="0"/>
              </a:rPr>
              <a:t>0</a:t>
            </a:r>
            <a:endParaRPr lang="en-US" altLang="zh-CN" u="none" dirty="0">
              <a:solidFill>
                <a:srgbClr val="FFFFCC"/>
              </a:solidFill>
              <a:latin typeface="Times New Roman" pitchFamily="18" charset="0"/>
              <a:cs typeface="Times New Roman" pitchFamily="18" charset="0"/>
            </a:endParaRPr>
          </a:p>
        </p:txBody>
      </p:sp>
      <p:sp>
        <p:nvSpPr>
          <p:cNvPr id="40" name="Text Box 16"/>
          <p:cNvSpPr txBox="1">
            <a:spLocks noChangeArrowheads="1"/>
          </p:cNvSpPr>
          <p:nvPr/>
        </p:nvSpPr>
        <p:spPr bwMode="auto">
          <a:xfrm>
            <a:off x="2364160" y="4686970"/>
            <a:ext cx="569387" cy="646331"/>
          </a:xfrm>
          <a:prstGeom prst="rect">
            <a:avLst/>
          </a:prstGeom>
          <a:noFill/>
          <a:ln w="9525">
            <a:noFill/>
            <a:miter lim="800000"/>
            <a:headEnd/>
            <a:tailEnd/>
          </a:ln>
          <a:effectLst/>
        </p:spPr>
        <p:txBody>
          <a:bodyPr wrap="none">
            <a:spAutoFit/>
          </a:bodyPr>
          <a:lstStyle/>
          <a:p>
            <a:r>
              <a:rPr lang="en-US" altLang="zh-CN" sz="3600" i="1" u="none" dirty="0" smtClean="0">
                <a:solidFill>
                  <a:srgbClr val="FFFFCC"/>
                </a:solidFill>
                <a:latin typeface="Times New Roman" pitchFamily="18" charset="0"/>
                <a:cs typeface="Times New Roman" pitchFamily="18" charset="0"/>
              </a:rPr>
              <a:t>k</a:t>
            </a:r>
            <a:r>
              <a:rPr lang="en-US" altLang="zh-CN" sz="3600" b="1" u="none" baseline="-25000" dirty="0" smtClean="0">
                <a:solidFill>
                  <a:srgbClr val="FFFFCC"/>
                </a:solidFill>
                <a:latin typeface="Times New Roman" pitchFamily="18" charset="0"/>
                <a:cs typeface="Times New Roman" pitchFamily="18" charset="0"/>
              </a:rPr>
              <a:t>1</a:t>
            </a:r>
            <a:endParaRPr lang="en-US" altLang="zh-CN" u="none" dirty="0">
              <a:solidFill>
                <a:srgbClr val="FFFFCC"/>
              </a:solidFill>
              <a:latin typeface="Times New Roman" pitchFamily="18" charset="0"/>
              <a:cs typeface="Times New Roman" pitchFamily="18" charset="0"/>
            </a:endParaRPr>
          </a:p>
        </p:txBody>
      </p:sp>
      <p:sp>
        <p:nvSpPr>
          <p:cNvPr id="41" name="Text Box 17"/>
          <p:cNvSpPr txBox="1">
            <a:spLocks noChangeArrowheads="1"/>
          </p:cNvSpPr>
          <p:nvPr/>
        </p:nvSpPr>
        <p:spPr bwMode="auto">
          <a:xfrm>
            <a:off x="3627810" y="4686970"/>
            <a:ext cx="569387" cy="646331"/>
          </a:xfrm>
          <a:prstGeom prst="rect">
            <a:avLst/>
          </a:prstGeom>
          <a:noFill/>
          <a:ln w="9525">
            <a:noFill/>
            <a:miter lim="800000"/>
            <a:headEnd/>
            <a:tailEnd/>
          </a:ln>
          <a:effectLst/>
        </p:spPr>
        <p:txBody>
          <a:bodyPr wrap="none">
            <a:spAutoFit/>
          </a:bodyPr>
          <a:lstStyle/>
          <a:p>
            <a:r>
              <a:rPr lang="en-US" altLang="zh-CN" sz="3600" b="1" i="1" u="none" dirty="0" smtClean="0">
                <a:solidFill>
                  <a:srgbClr val="FFFFCC"/>
                </a:solidFill>
                <a:latin typeface="Times New Roman" pitchFamily="18" charset="0"/>
                <a:cs typeface="Times New Roman" pitchFamily="18" charset="0"/>
              </a:rPr>
              <a:t>k</a:t>
            </a:r>
            <a:r>
              <a:rPr lang="en-US" altLang="zh-CN" sz="3600" b="1" u="none" baseline="-25000" dirty="0" smtClean="0">
                <a:solidFill>
                  <a:srgbClr val="FFFFCC"/>
                </a:solidFill>
                <a:latin typeface="Times New Roman" pitchFamily="18" charset="0"/>
                <a:cs typeface="Times New Roman" pitchFamily="18" charset="0"/>
              </a:rPr>
              <a:t>2</a:t>
            </a:r>
            <a:endParaRPr lang="en-US" altLang="zh-CN" u="none" dirty="0">
              <a:solidFill>
                <a:srgbClr val="FFFFCC"/>
              </a:solidFill>
              <a:latin typeface="Times New Roman" pitchFamily="18" charset="0"/>
              <a:cs typeface="Times New Roman" pitchFamily="18" charset="0"/>
            </a:endParaRPr>
          </a:p>
        </p:txBody>
      </p:sp>
      <p:sp>
        <p:nvSpPr>
          <p:cNvPr id="42" name="Text Box 18"/>
          <p:cNvSpPr txBox="1">
            <a:spLocks noChangeArrowheads="1"/>
          </p:cNvSpPr>
          <p:nvPr/>
        </p:nvSpPr>
        <p:spPr bwMode="auto">
          <a:xfrm>
            <a:off x="4802560" y="4686970"/>
            <a:ext cx="569387" cy="646331"/>
          </a:xfrm>
          <a:prstGeom prst="rect">
            <a:avLst/>
          </a:prstGeom>
          <a:noFill/>
          <a:ln w="9525">
            <a:noFill/>
            <a:miter lim="800000"/>
            <a:headEnd/>
            <a:tailEnd/>
          </a:ln>
          <a:effectLst/>
        </p:spPr>
        <p:txBody>
          <a:bodyPr wrap="none">
            <a:spAutoFit/>
          </a:bodyPr>
          <a:lstStyle/>
          <a:p>
            <a:r>
              <a:rPr lang="en-US" altLang="zh-CN" sz="3600" b="1" i="1" u="none" dirty="0" smtClean="0">
                <a:solidFill>
                  <a:srgbClr val="FFFFCC"/>
                </a:solidFill>
                <a:latin typeface="Times New Roman" pitchFamily="18" charset="0"/>
                <a:cs typeface="Times New Roman" pitchFamily="18" charset="0"/>
              </a:rPr>
              <a:t>k</a:t>
            </a:r>
            <a:r>
              <a:rPr lang="en-US" altLang="zh-CN" sz="3600" b="1" u="none" baseline="-25000" dirty="0" smtClean="0">
                <a:solidFill>
                  <a:srgbClr val="FFFFCC"/>
                </a:solidFill>
                <a:latin typeface="Times New Roman" pitchFamily="18" charset="0"/>
                <a:cs typeface="Times New Roman" pitchFamily="18" charset="0"/>
              </a:rPr>
              <a:t>3</a:t>
            </a:r>
            <a:endParaRPr lang="en-US" altLang="zh-CN" u="none" dirty="0">
              <a:solidFill>
                <a:srgbClr val="FFFFCC"/>
              </a:solidFill>
              <a:latin typeface="Times New Roman" pitchFamily="18" charset="0"/>
              <a:cs typeface="Times New Roman" pitchFamily="18" charset="0"/>
            </a:endParaRPr>
          </a:p>
        </p:txBody>
      </p:sp>
      <p:sp>
        <p:nvSpPr>
          <p:cNvPr id="43" name="Text Box 19"/>
          <p:cNvSpPr txBox="1">
            <a:spLocks noChangeArrowheads="1"/>
          </p:cNvSpPr>
          <p:nvPr/>
        </p:nvSpPr>
        <p:spPr bwMode="auto">
          <a:xfrm>
            <a:off x="6021760" y="4686970"/>
            <a:ext cx="569387" cy="646331"/>
          </a:xfrm>
          <a:prstGeom prst="rect">
            <a:avLst/>
          </a:prstGeom>
          <a:noFill/>
          <a:ln w="9525">
            <a:noFill/>
            <a:miter lim="800000"/>
            <a:headEnd/>
            <a:tailEnd/>
          </a:ln>
          <a:effectLst/>
        </p:spPr>
        <p:txBody>
          <a:bodyPr wrap="none">
            <a:spAutoFit/>
          </a:bodyPr>
          <a:lstStyle/>
          <a:p>
            <a:r>
              <a:rPr lang="en-US" altLang="zh-CN" sz="3600" b="1" i="1" u="none" dirty="0" smtClean="0">
                <a:solidFill>
                  <a:srgbClr val="FFFFCC"/>
                </a:solidFill>
                <a:latin typeface="Times New Roman" pitchFamily="18" charset="0"/>
                <a:cs typeface="Times New Roman" pitchFamily="18" charset="0"/>
              </a:rPr>
              <a:t>k</a:t>
            </a:r>
            <a:r>
              <a:rPr lang="en-US" altLang="zh-CN" sz="3600" b="1" u="none" baseline="-25000" dirty="0" smtClean="0">
                <a:solidFill>
                  <a:srgbClr val="FFFFCC"/>
                </a:solidFill>
                <a:latin typeface="Times New Roman" pitchFamily="18" charset="0"/>
                <a:cs typeface="Times New Roman" pitchFamily="18" charset="0"/>
              </a:rPr>
              <a:t>4</a:t>
            </a:r>
            <a:endParaRPr lang="en-US" altLang="zh-CN" u="none" dirty="0">
              <a:solidFill>
                <a:srgbClr val="FFFFCC"/>
              </a:solidFill>
              <a:latin typeface="Times New Roman" pitchFamily="18" charset="0"/>
              <a:cs typeface="Times New Roman" pitchFamily="18" charset="0"/>
            </a:endParaRPr>
          </a:p>
        </p:txBody>
      </p:sp>
      <p:sp>
        <p:nvSpPr>
          <p:cNvPr id="44" name="Text Box 20"/>
          <p:cNvSpPr txBox="1">
            <a:spLocks noChangeArrowheads="1"/>
          </p:cNvSpPr>
          <p:nvPr/>
        </p:nvSpPr>
        <p:spPr bwMode="auto">
          <a:xfrm>
            <a:off x="7240960" y="4686970"/>
            <a:ext cx="569387" cy="646331"/>
          </a:xfrm>
          <a:prstGeom prst="rect">
            <a:avLst/>
          </a:prstGeom>
          <a:noFill/>
          <a:ln w="9525">
            <a:noFill/>
            <a:miter lim="800000"/>
            <a:headEnd/>
            <a:tailEnd/>
          </a:ln>
          <a:effectLst/>
        </p:spPr>
        <p:txBody>
          <a:bodyPr wrap="none">
            <a:spAutoFit/>
          </a:bodyPr>
          <a:lstStyle/>
          <a:p>
            <a:r>
              <a:rPr lang="en-US" altLang="zh-CN" sz="3600" b="1" i="1" u="none" dirty="0" smtClean="0">
                <a:solidFill>
                  <a:srgbClr val="FFFFCC"/>
                </a:solidFill>
                <a:latin typeface="Times New Roman" pitchFamily="18" charset="0"/>
                <a:cs typeface="Times New Roman" pitchFamily="18" charset="0"/>
              </a:rPr>
              <a:t>k</a:t>
            </a:r>
            <a:r>
              <a:rPr lang="en-US" altLang="zh-CN" sz="3600" b="1" u="none" baseline="-25000" dirty="0" smtClean="0">
                <a:solidFill>
                  <a:srgbClr val="FFFFCC"/>
                </a:solidFill>
                <a:latin typeface="Times New Roman" pitchFamily="18" charset="0"/>
                <a:cs typeface="Times New Roman" pitchFamily="18" charset="0"/>
              </a:rPr>
              <a:t>5</a:t>
            </a:r>
            <a:endParaRPr lang="en-US" altLang="zh-CN" u="none" dirty="0">
              <a:solidFill>
                <a:srgbClr val="FFFFCC"/>
              </a:solidFill>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additive="base">
                                        <p:cTn id="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anim calcmode="lin" valueType="num">
                                      <p:cBhvr additive="base">
                                        <p:cTn id="11"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ppt_x"/>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ppt_x"/>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fill="hold"/>
                                        <p:tgtEl>
                                          <p:spTgt spid="39"/>
                                        </p:tgtEl>
                                        <p:attrNameLst>
                                          <p:attrName>ppt_x</p:attrName>
                                        </p:attrNameLst>
                                      </p:cBhvr>
                                      <p:tavLst>
                                        <p:tav tm="0">
                                          <p:val>
                                            <p:strVal val="#ppt_x"/>
                                          </p:val>
                                        </p:tav>
                                        <p:tav tm="100000">
                                          <p:val>
                                            <p:strVal val="#ppt_x"/>
                                          </p:val>
                                        </p:tav>
                                      </p:tavLst>
                                    </p:anim>
                                    <p:anim calcmode="lin" valueType="num">
                                      <p:cBhvr additive="base">
                                        <p:cTn id="62" dur="500" fill="hold"/>
                                        <p:tgtEl>
                                          <p:spTgt spid="3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 calcmode="lin" valueType="num">
                                      <p:cBhvr additive="base">
                                        <p:cTn id="65" dur="500" fill="hold"/>
                                        <p:tgtEl>
                                          <p:spTgt spid="40"/>
                                        </p:tgtEl>
                                        <p:attrNameLst>
                                          <p:attrName>ppt_x</p:attrName>
                                        </p:attrNameLst>
                                      </p:cBhvr>
                                      <p:tavLst>
                                        <p:tav tm="0">
                                          <p:val>
                                            <p:strVal val="#ppt_x"/>
                                          </p:val>
                                        </p:tav>
                                        <p:tav tm="100000">
                                          <p:val>
                                            <p:strVal val="#ppt_x"/>
                                          </p:val>
                                        </p:tav>
                                      </p:tavLst>
                                    </p:anim>
                                    <p:anim calcmode="lin" valueType="num">
                                      <p:cBhvr additive="base">
                                        <p:cTn id="66" dur="500" fill="hold"/>
                                        <p:tgtEl>
                                          <p:spTgt spid="4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500" fill="hold"/>
                                        <p:tgtEl>
                                          <p:spTgt spid="41"/>
                                        </p:tgtEl>
                                        <p:attrNameLst>
                                          <p:attrName>ppt_x</p:attrName>
                                        </p:attrNameLst>
                                      </p:cBhvr>
                                      <p:tavLst>
                                        <p:tav tm="0">
                                          <p:val>
                                            <p:strVal val="#ppt_x"/>
                                          </p:val>
                                        </p:tav>
                                        <p:tav tm="100000">
                                          <p:val>
                                            <p:strVal val="#ppt_x"/>
                                          </p:val>
                                        </p:tav>
                                      </p:tavLst>
                                    </p:anim>
                                    <p:anim calcmode="lin" valueType="num">
                                      <p:cBhvr additive="base">
                                        <p:cTn id="70" dur="500" fill="hold"/>
                                        <p:tgtEl>
                                          <p:spTgt spid="4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fill="hold"/>
                                        <p:tgtEl>
                                          <p:spTgt spid="42"/>
                                        </p:tgtEl>
                                        <p:attrNameLst>
                                          <p:attrName>ppt_x</p:attrName>
                                        </p:attrNameLst>
                                      </p:cBhvr>
                                      <p:tavLst>
                                        <p:tav tm="0">
                                          <p:val>
                                            <p:strVal val="#ppt_x"/>
                                          </p:val>
                                        </p:tav>
                                        <p:tav tm="100000">
                                          <p:val>
                                            <p:strVal val="#ppt_x"/>
                                          </p:val>
                                        </p:tav>
                                      </p:tavLst>
                                    </p:anim>
                                    <p:anim calcmode="lin" valueType="num">
                                      <p:cBhvr additive="base">
                                        <p:cTn id="74" dur="500" fill="hold"/>
                                        <p:tgtEl>
                                          <p:spTgt spid="4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ppt_x"/>
                                          </p:val>
                                        </p:tav>
                                        <p:tav tm="100000">
                                          <p:val>
                                            <p:strVal val="#ppt_x"/>
                                          </p:val>
                                        </p:tav>
                                      </p:tavLst>
                                    </p:anim>
                                    <p:anim calcmode="lin" valueType="num">
                                      <p:cBhvr additive="base">
                                        <p:cTn id="78" dur="500" fill="hold"/>
                                        <p:tgtEl>
                                          <p:spTgt spid="4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ppt_x"/>
                                          </p:val>
                                        </p:tav>
                                        <p:tav tm="100000">
                                          <p:val>
                                            <p:strVal val="#ppt_x"/>
                                          </p:val>
                                        </p:tav>
                                      </p:tavLst>
                                    </p:anim>
                                    <p:anim calcmode="lin" valueType="num">
                                      <p:cBhvr additive="base">
                                        <p:cTn id="8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p:bldP spid="40" grpId="0"/>
      <p:bldP spid="41" grpId="0"/>
      <p:bldP spid="42" grpId="0"/>
      <p:bldP spid="43" grpId="0"/>
      <p:bldP spid="4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30</a:t>
            </a:fld>
            <a:endParaRPr lang="en-US" altLang="zh-CN"/>
          </a:p>
        </p:txBody>
      </p:sp>
      <p:sp>
        <p:nvSpPr>
          <p:cNvPr id="3" name="Rectangle 2"/>
          <p:cNvSpPr txBox="1">
            <a:spLocks noChangeArrowheads="1"/>
          </p:cNvSpPr>
          <p:nvPr/>
        </p:nvSpPr>
        <p:spPr>
          <a:xfrm>
            <a:off x="539552" y="980728"/>
            <a:ext cx="7848600" cy="4953000"/>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
                <a:schemeClr val="tx2"/>
              </a:buClr>
              <a:buSzPct val="50000"/>
              <a:buFont typeface="Wingdings" pitchFamily="2" charset="2"/>
              <a:buChar char="n"/>
              <a:tabLst/>
              <a:defRPr/>
            </a:pP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若已知三对角矩阵中某元素</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A[</a:t>
            </a:r>
            <a:r>
              <a:rPr kumimoji="0" lang="en-US" altLang="zh-CN" sz="2800" b="1" i="1" u="none" strike="noStrike" kern="0" cap="none" spc="0" normalizeH="0" baseline="0" noProof="0" dirty="0" err="1" smtClean="0">
                <a:ln>
                  <a:noFill/>
                </a:ln>
                <a:solidFill>
                  <a:srgbClr val="FF3300"/>
                </a:solidFill>
                <a:effectLst/>
                <a:uLnTx/>
                <a:uFillTx/>
                <a:latin typeface="Times New Roman" pitchFamily="18" charset="0"/>
                <a:ea typeface="仿宋_GB2312" pitchFamily="49" charset="-122"/>
                <a:cs typeface="Times New Roman" pitchFamily="18" charset="0"/>
              </a:rPr>
              <a:t>i</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j</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在数组</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B[ ]</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存放于第</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k</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个位置，则有</a:t>
            </a:r>
          </a:p>
          <a:p>
            <a:pPr marL="342900" marR="0" lvl="0" indent="-342900" algn="l" defTabSz="914400" rtl="0" eaLnBrk="1" fontAlgn="base" latinLnBrk="0" hangingPunct="1">
              <a:lnSpc>
                <a:spcPct val="100000"/>
              </a:lnSpc>
              <a:spcBef>
                <a:spcPct val="0"/>
              </a:spcBef>
              <a:spcAft>
                <a:spcPct val="0"/>
              </a:spcAft>
              <a:buClr>
                <a:schemeClr val="tx2"/>
              </a:buClr>
              <a:buSzPct val="50000"/>
              <a:buFont typeface="Wingdings" pitchFamily="2" charset="2"/>
              <a:buNone/>
              <a:tabLst/>
              <a:defRPr/>
            </a:pP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en-US" altLang="zh-CN" sz="2800" b="1" i="1" u="none" strike="noStrike" kern="0" cap="none" spc="0" normalizeH="0" baseline="0" noProof="0" dirty="0" err="1" smtClean="0">
                <a:ln>
                  <a:noFill/>
                </a:ln>
                <a:solidFill>
                  <a:srgbClr val="CC3300"/>
                </a:solidFill>
                <a:effectLst/>
                <a:uLnTx/>
                <a:uFillTx/>
                <a:latin typeface="Times New Roman" pitchFamily="18" charset="0"/>
                <a:ea typeface="仿宋_GB2312" pitchFamily="49" charset="-122"/>
                <a:cs typeface="Times New Roman" pitchFamily="18" charset="0"/>
              </a:rPr>
              <a:t>i</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a:t>
            </a:r>
            <a:r>
              <a:rPr kumimoji="0" lang="en-US" altLang="zh-CN" sz="28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k</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+1)/3</a:t>
            </a:r>
          </a:p>
          <a:p>
            <a:pPr marL="342900" marR="0" lvl="0" indent="-342900" algn="l" defTabSz="914400" rtl="0" eaLnBrk="1" fontAlgn="base" latinLnBrk="0" hangingPunct="1">
              <a:lnSpc>
                <a:spcPct val="100000"/>
              </a:lnSpc>
              <a:spcBef>
                <a:spcPct val="0"/>
              </a:spcBef>
              <a:spcAft>
                <a:spcPct val="0"/>
              </a:spcAft>
              <a:buClr>
                <a:schemeClr val="tx2"/>
              </a:buClr>
              <a:buSzPct val="50000"/>
              <a:buFont typeface="Wingdings" pitchFamily="2" charset="2"/>
              <a:buNone/>
              <a:tabLst/>
              <a:defRPr/>
            </a:pP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            </a:t>
            </a:r>
            <a:r>
              <a:rPr kumimoji="0" lang="en-US" altLang="zh-CN" sz="28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j</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a:t>
            </a:r>
            <a:r>
              <a:rPr kumimoji="0" lang="en-US" altLang="zh-CN" sz="28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k</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楷体_GB2312" pitchFamily="49" charset="-122"/>
                <a:cs typeface="Times New Roman" pitchFamily="18" charset="0"/>
                <a:sym typeface="Symbol" pitchFamily="18" charset="2"/>
              </a:rPr>
              <a:t>-</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2*</a:t>
            </a:r>
            <a:r>
              <a:rPr kumimoji="0" lang="en-US" altLang="zh-CN" sz="2800" b="1" i="1" u="none" strike="noStrike" kern="0" cap="none" spc="0" normalizeH="0" baseline="0" noProof="0" dirty="0" err="1"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i</a:t>
            </a:r>
            <a:endParaRPr kumimoji="0" lang="en-US" altLang="zh-CN" sz="2800" b="1" i="1"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sym typeface="Symbol" pitchFamily="18" charset="2"/>
            </a:endParaRPr>
          </a:p>
          <a:p>
            <a:pPr marL="342900" marR="0" lvl="0" indent="-342900" algn="l" defTabSz="914400" rtl="0" eaLnBrk="1" fontAlgn="base" latinLnBrk="0" hangingPunct="1">
              <a:lnSpc>
                <a:spcPct val="100000"/>
              </a:lnSpc>
              <a:spcBef>
                <a:spcPct val="0"/>
              </a:spcBef>
              <a:spcAft>
                <a:spcPct val="0"/>
              </a:spcAft>
              <a:buClr>
                <a:schemeClr val="tx2"/>
              </a:buClr>
              <a:buSzPct val="50000"/>
              <a:buFont typeface="Wingdings" pitchFamily="2" charset="2"/>
              <a:buChar char="n"/>
              <a:tabLst/>
              <a:defRPr/>
            </a:pPr>
            <a:endParaRPr kumimoji="0" lang="en-US" altLang="zh-CN"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tx2"/>
              </a:buClr>
              <a:buSzPct val="50000"/>
              <a:buFont typeface="Wingdings" pitchFamily="2" charset="2"/>
              <a:buChar char="n"/>
              <a:tabLst/>
              <a:defRPr/>
            </a:pP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例如，当</a:t>
            </a:r>
            <a:r>
              <a:rPr kumimoji="0" lang="en-US" altLang="zh-CN" sz="28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k</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=8</a:t>
            </a: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时，</a:t>
            </a:r>
          </a:p>
          <a:p>
            <a:pPr marL="342900" marR="0" lvl="0" indent="-342900" algn="l" defTabSz="914400" rtl="0" eaLnBrk="1" fontAlgn="base" latinLnBrk="0" hangingPunct="1">
              <a:lnSpc>
                <a:spcPct val="100000"/>
              </a:lnSpc>
              <a:spcBef>
                <a:spcPct val="0"/>
              </a:spcBef>
              <a:spcAft>
                <a:spcPct val="0"/>
              </a:spcAft>
              <a:buClr>
                <a:schemeClr val="tx2"/>
              </a:buClr>
              <a:buSzPct val="50000"/>
              <a:buFont typeface="Wingdings" pitchFamily="2" charset="2"/>
              <a:buNone/>
              <a:tabLst/>
              <a:defRPr/>
            </a:pPr>
            <a:r>
              <a:rPr kumimoji="0" lang="zh-CN" altLang="en-US"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en-US" altLang="zh-CN" sz="2800" b="1" i="1" u="none" strike="noStrike" kern="0" cap="none" spc="0" normalizeH="0" baseline="0" noProof="0" dirty="0" err="1" smtClean="0">
                <a:ln>
                  <a:noFill/>
                </a:ln>
                <a:solidFill>
                  <a:srgbClr val="CC3300"/>
                </a:solidFill>
                <a:effectLst/>
                <a:uLnTx/>
                <a:uFillTx/>
                <a:latin typeface="Times New Roman" pitchFamily="18" charset="0"/>
                <a:ea typeface="仿宋_GB2312" pitchFamily="49" charset="-122"/>
                <a:cs typeface="Times New Roman" pitchFamily="18" charset="0"/>
              </a:rPr>
              <a:t>i</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(8+1)/3=3,  </a:t>
            </a:r>
            <a:r>
              <a:rPr kumimoji="0" lang="en-US" altLang="zh-CN" sz="28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j</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=8</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楷体_GB2312" pitchFamily="49" charset="-122"/>
                <a:cs typeface="Times New Roman" pitchFamily="18" charset="0"/>
                <a:sym typeface="Symbol" pitchFamily="18" charset="2"/>
              </a:rPr>
              <a:t>-</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2*3=2</a:t>
            </a:r>
            <a:endParaRPr kumimoji="0" lang="en-US" altLang="zh-CN"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sym typeface="Symbol" pitchFamily="18" charset="2"/>
            </a:endParaRPr>
          </a:p>
          <a:p>
            <a:pPr marL="342900" marR="0" lvl="0" indent="-342900" algn="l" defTabSz="914400" rtl="0" eaLnBrk="1" fontAlgn="base" latinLnBrk="0" hangingPunct="1">
              <a:lnSpc>
                <a:spcPct val="100000"/>
              </a:lnSpc>
              <a:spcBef>
                <a:spcPct val="0"/>
              </a:spcBef>
              <a:spcAft>
                <a:spcPct val="0"/>
              </a:spcAft>
              <a:buClr>
                <a:schemeClr val="tx2"/>
              </a:buClr>
              <a:buSzPct val="50000"/>
              <a:buFont typeface="Wingdings" pitchFamily="2" charset="2"/>
              <a:buNone/>
              <a:tabLst/>
              <a:defRPr/>
            </a:pPr>
            <a:r>
              <a:rPr kumimoji="0" lang="en-US" altLang="zh-CN"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zh-CN" altLang="zh-CN"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当</a:t>
            </a:r>
            <a:r>
              <a:rPr kumimoji="0" lang="en-US" altLang="zh-CN" sz="28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k</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=10</a:t>
            </a:r>
            <a:r>
              <a:rPr kumimoji="0" lang="zh-CN" altLang="zh-CN"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时，</a:t>
            </a:r>
          </a:p>
          <a:p>
            <a:pPr marL="342900" marR="0" lvl="0" indent="-342900" algn="l" defTabSz="914400" rtl="0" eaLnBrk="1" fontAlgn="base" latinLnBrk="0" hangingPunct="1">
              <a:lnSpc>
                <a:spcPct val="100000"/>
              </a:lnSpc>
              <a:spcBef>
                <a:spcPct val="0"/>
              </a:spcBef>
              <a:spcAft>
                <a:spcPct val="0"/>
              </a:spcAft>
              <a:buClr>
                <a:schemeClr val="tx2"/>
              </a:buClr>
              <a:buSzPct val="50000"/>
              <a:buFont typeface="Wingdings" pitchFamily="2" charset="2"/>
              <a:buNone/>
              <a:tabLst/>
              <a:defRPr/>
            </a:pPr>
            <a:r>
              <a:rPr kumimoji="0" lang="zh-CN" altLang="zh-CN" sz="28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            </a:t>
            </a:r>
            <a:r>
              <a:rPr kumimoji="0" lang="en-US" altLang="zh-CN" sz="2800" b="1" i="1" u="none" strike="noStrike" kern="0" cap="none" spc="0" normalizeH="0" baseline="0" noProof="0" dirty="0" err="1" smtClean="0">
                <a:ln>
                  <a:noFill/>
                </a:ln>
                <a:solidFill>
                  <a:srgbClr val="CC3300"/>
                </a:solidFill>
                <a:effectLst/>
                <a:uLnTx/>
                <a:uFillTx/>
                <a:latin typeface="Times New Roman" pitchFamily="18" charset="0"/>
                <a:ea typeface="仿宋_GB2312" pitchFamily="49" charset="-122"/>
                <a:cs typeface="Times New Roman" pitchFamily="18" charset="0"/>
              </a:rPr>
              <a:t>i</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(10+1)/3=3,  </a:t>
            </a:r>
            <a:r>
              <a:rPr kumimoji="0" lang="en-US" altLang="zh-CN" sz="2800" b="1" i="1"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j</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=10</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楷体_GB2312" pitchFamily="49" charset="-122"/>
                <a:cs typeface="Times New Roman" pitchFamily="18" charset="0"/>
                <a:sym typeface="Symbol" pitchFamily="18" charset="2"/>
              </a:rPr>
              <a:t>-</a:t>
            </a:r>
            <a:r>
              <a:rPr kumimoji="0" lang="en-US" altLang="zh-CN" sz="2800" b="1"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sym typeface="Symbol" pitchFamily="18" charset="2"/>
              </a:rPr>
              <a:t>2*3=4</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slide(fromBottom)">
                                      <p:cBhvr>
                                        <p:cTn id="7" dur="500"/>
                                        <p:tgtEl>
                                          <p:spTgt spid="3">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slide(fromBottom)">
                                      <p:cBhvr>
                                        <p:cTn id="10" dur="500"/>
                                        <p:tgtEl>
                                          <p:spTgt spid="3">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slide(fromBottom)">
                                      <p:cBhvr>
                                        <p:cTn id="13" dur="500"/>
                                        <p:tgtEl>
                                          <p:spTgt spid="3">
                                            <p:txEl>
                                              <p:pRg st="6" end="6"/>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slide(fromBottom)">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31</a:t>
            </a:fld>
            <a:endParaRPr lang="en-US" altLang="zh-CN"/>
          </a:p>
        </p:txBody>
      </p:sp>
      <p:graphicFrame>
        <p:nvGraphicFramePr>
          <p:cNvPr id="3" name="Object 4"/>
          <p:cNvGraphicFramePr>
            <a:graphicFrameLocks noChangeAspect="1"/>
          </p:cNvGraphicFramePr>
          <p:nvPr/>
        </p:nvGraphicFramePr>
        <p:xfrm>
          <a:off x="1019175" y="1679575"/>
          <a:ext cx="6400800" cy="3733800"/>
        </p:xfrm>
        <a:graphic>
          <a:graphicData uri="http://schemas.openxmlformats.org/presentationml/2006/ole">
            <p:oleObj spid="_x0000_s572418" name="公式" r:id="rId3" imgW="2501640" imgH="1371600" progId="Equation.3">
              <p:embed/>
            </p:oleObj>
          </a:graphicData>
        </a:graphic>
      </p:graphicFrame>
      <p:sp>
        <p:nvSpPr>
          <p:cNvPr id="4" name="Rectangle 5"/>
          <p:cNvSpPr>
            <a:spLocks noChangeArrowheads="1"/>
          </p:cNvSpPr>
          <p:nvPr/>
        </p:nvSpPr>
        <p:spPr bwMode="auto">
          <a:xfrm>
            <a:off x="1476375" y="765175"/>
            <a:ext cx="5903937" cy="762000"/>
          </a:xfrm>
          <a:prstGeom prst="rect">
            <a:avLst/>
          </a:prstGeom>
          <a:noFill/>
          <a:ln w="9525">
            <a:noFill/>
            <a:miter lim="800000"/>
            <a:headEnd/>
            <a:tailEnd/>
          </a:ln>
          <a:effectLst/>
        </p:spPr>
        <p:txBody>
          <a:bodyPr anchor="ctr"/>
          <a:lstStyle/>
          <a:p>
            <a:pPr>
              <a:defRPr/>
            </a:pPr>
            <a:r>
              <a:rPr lang="zh-CN" altLang="en-US" sz="4000" b="1" dirty="0" smtClean="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稀疏矩阵</a:t>
            </a:r>
            <a:r>
              <a:rPr lang="zh-CN" altLang="en-US" sz="4000" b="1" dirty="0" smtClean="0">
                <a:solidFill>
                  <a:srgbClr val="CC0000"/>
                </a:solidFill>
                <a:latin typeface="Times New Roman" pitchFamily="18" charset="0"/>
                <a:ea typeface="仿宋_GB2312" pitchFamily="49" charset="-122"/>
                <a:cs typeface="Times New Roman" pitchFamily="18" charset="0"/>
              </a:rPr>
              <a:t> </a:t>
            </a:r>
            <a:r>
              <a:rPr lang="en-US" altLang="zh-CN" sz="4000" b="1"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(Sparse Matrix)</a:t>
            </a:r>
            <a:endParaRPr lang="en-US" altLang="zh-CN" sz="4400" dirty="0">
              <a:solidFill>
                <a:schemeClr val="tx2"/>
              </a:solidFill>
              <a:latin typeface="Times New Roman" pitchFamily="18" charset="0"/>
              <a:ea typeface="仿宋_GB2312" pitchFamily="49" charset="-122"/>
              <a:cs typeface="Times New Roman" pitchFamily="18" charset="0"/>
            </a:endParaRPr>
          </a:p>
        </p:txBody>
      </p:sp>
      <p:sp>
        <p:nvSpPr>
          <p:cNvPr id="5" name="Rectangle 6"/>
          <p:cNvSpPr>
            <a:spLocks noChangeArrowheads="1"/>
          </p:cNvSpPr>
          <p:nvPr/>
        </p:nvSpPr>
        <p:spPr bwMode="auto">
          <a:xfrm>
            <a:off x="784225" y="5537200"/>
            <a:ext cx="7524750" cy="641350"/>
          </a:xfrm>
          <a:prstGeom prst="rect">
            <a:avLst/>
          </a:prstGeom>
          <a:noFill/>
          <a:ln w="9525">
            <a:noFill/>
            <a:miter lim="800000"/>
            <a:headEnd/>
            <a:tailEnd/>
          </a:ln>
        </p:spPr>
        <p:txBody>
          <a:bodyPr wrap="none">
            <a:spAutoFit/>
          </a:bodyPr>
          <a:lstStyle/>
          <a:p>
            <a:pPr>
              <a:defRPr/>
            </a:pPr>
            <a:r>
              <a:rPr lang="zh-CN" altLang="en-US" sz="3600" b="1" u="none" dirty="0">
                <a:solidFill>
                  <a:srgbClr val="0000FF"/>
                </a:solidFill>
                <a:effectLst/>
                <a:latin typeface="Times New Roman" pitchFamily="18" charset="0"/>
                <a:ea typeface="仿宋_GB2312" pitchFamily="49" charset="-122"/>
                <a:cs typeface="Times New Roman" pitchFamily="18" charset="0"/>
              </a:rPr>
              <a:t>非零元素个数</a:t>
            </a:r>
            <a:r>
              <a:rPr lang="zh-CN" altLang="zh-CN" sz="3600" b="1" u="none" dirty="0">
                <a:solidFill>
                  <a:srgbClr val="0000FF"/>
                </a:solidFill>
                <a:effectLst/>
                <a:latin typeface="Times New Roman" pitchFamily="18" charset="0"/>
                <a:ea typeface="仿宋_GB2312" pitchFamily="49" charset="-122"/>
                <a:cs typeface="Times New Roman" pitchFamily="18" charset="0"/>
              </a:rPr>
              <a:t>远远少于矩阵元素个数</a:t>
            </a:r>
            <a:endParaRPr lang="zh-CN" altLang="en-US" sz="3600" u="none" dirty="0">
              <a:solidFill>
                <a:srgbClr val="0000FF"/>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32</a:t>
            </a:fld>
            <a:endParaRPr lang="en-US" altLang="zh-CN"/>
          </a:p>
        </p:txBody>
      </p:sp>
      <p:sp>
        <p:nvSpPr>
          <p:cNvPr id="3" name="Rectangle 4"/>
          <p:cNvSpPr>
            <a:spLocks noChangeArrowheads="1"/>
          </p:cNvSpPr>
          <p:nvPr/>
        </p:nvSpPr>
        <p:spPr bwMode="auto">
          <a:xfrm>
            <a:off x="609600" y="457200"/>
            <a:ext cx="7772400" cy="609600"/>
          </a:xfrm>
          <a:prstGeom prst="rect">
            <a:avLst/>
          </a:prstGeom>
          <a:noFill/>
          <a:ln w="9525">
            <a:noFill/>
            <a:miter lim="800000"/>
            <a:headEnd/>
            <a:tailEnd/>
          </a:ln>
          <a:effectLst/>
        </p:spPr>
        <p:txBody>
          <a:bodyPr anchor="ctr"/>
          <a:lstStyle/>
          <a:p>
            <a:pPr algn="ctr">
              <a:defRPr/>
            </a:pPr>
            <a:r>
              <a:rPr lang="zh-CN" altLang="en-US" sz="4000" b="1" u="none">
                <a:solidFill>
                  <a:srgbClr val="CC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稀疏矩阵的定义</a:t>
            </a:r>
            <a:endParaRPr lang="zh-CN" altLang="en-US" sz="4400" u="none">
              <a:solidFill>
                <a:schemeClr val="tx2"/>
              </a:solidFill>
              <a:latin typeface="Times New Roman" pitchFamily="18" charset="0"/>
              <a:cs typeface="Times New Roman" pitchFamily="18" charset="0"/>
            </a:endParaRPr>
          </a:p>
        </p:txBody>
      </p:sp>
      <p:sp>
        <p:nvSpPr>
          <p:cNvPr id="4" name="Rectangle 5"/>
          <p:cNvSpPr>
            <a:spLocks noChangeArrowheads="1"/>
          </p:cNvSpPr>
          <p:nvPr/>
        </p:nvSpPr>
        <p:spPr bwMode="auto">
          <a:xfrm>
            <a:off x="685800" y="1219200"/>
            <a:ext cx="7772400" cy="5029200"/>
          </a:xfrm>
          <a:prstGeom prst="rect">
            <a:avLst/>
          </a:prstGeom>
          <a:noFill/>
          <a:ln w="9525">
            <a:noFill/>
            <a:miter lim="800000"/>
            <a:headEnd/>
            <a:tailEnd/>
          </a:ln>
        </p:spPr>
        <p:txBody>
          <a:bodyPr/>
          <a:lstStyle/>
          <a:p>
            <a:pPr marL="342900" indent="-342900">
              <a:spcBef>
                <a:spcPct val="20000"/>
              </a:spcBef>
              <a:buClr>
                <a:schemeClr val="tx2"/>
              </a:buClr>
              <a:buSzPct val="50000"/>
              <a:buFont typeface="Wingdings" pitchFamily="2" charset="2"/>
              <a:buChar char="n"/>
            </a:pPr>
            <a:r>
              <a:rPr lang="zh-CN" altLang="en-US" sz="3200" b="1" u="none" dirty="0">
                <a:solidFill>
                  <a:srgbClr val="000099"/>
                </a:solidFill>
                <a:effectLst/>
                <a:latin typeface="Times New Roman" pitchFamily="18" charset="0"/>
                <a:ea typeface="仿宋_GB2312" pitchFamily="49" charset="-122"/>
                <a:cs typeface="Times New Roman" pitchFamily="18" charset="0"/>
              </a:rPr>
              <a:t>设</a:t>
            </a:r>
            <a:r>
              <a:rPr lang="zh-CN" altLang="en-US" sz="3200" b="1" u="none" dirty="0" smtClean="0">
                <a:solidFill>
                  <a:srgbClr val="000099"/>
                </a:solidFill>
                <a:effectLst/>
                <a:latin typeface="Times New Roman" pitchFamily="18" charset="0"/>
                <a:ea typeface="仿宋_GB2312" pitchFamily="49" charset="-122"/>
                <a:cs typeface="Times New Roman" pitchFamily="18" charset="0"/>
              </a:rPr>
              <a:t>矩阵</a:t>
            </a:r>
            <a:r>
              <a:rPr lang="en-US" altLang="zh-CN" sz="3200" b="1" u="none" dirty="0" err="1" smtClean="0">
                <a:solidFill>
                  <a:srgbClr val="FF3300"/>
                </a:solidFill>
                <a:effectLst/>
                <a:latin typeface="Times New Roman" pitchFamily="18" charset="0"/>
                <a:ea typeface="仿宋_GB2312" pitchFamily="49" charset="-122"/>
                <a:cs typeface="Times New Roman" pitchFamily="18" charset="0"/>
              </a:rPr>
              <a:t>A</a:t>
            </a:r>
            <a:r>
              <a:rPr lang="en-US" altLang="zh-CN" sz="3200" b="1" i="1" u="none" baseline="-25000" dirty="0" err="1" smtClean="0">
                <a:solidFill>
                  <a:srgbClr val="FF3300"/>
                </a:solidFill>
                <a:effectLst/>
                <a:latin typeface="Times New Roman" pitchFamily="18" charset="0"/>
                <a:ea typeface="仿宋_GB2312" pitchFamily="49" charset="-122"/>
                <a:cs typeface="Times New Roman" pitchFamily="18" charset="0"/>
              </a:rPr>
              <a:t>m</a:t>
            </a:r>
            <a:r>
              <a:rPr lang="en-US" altLang="zh-CN" sz="3200" b="1" u="none" baseline="-25000" dirty="0" err="1">
                <a:solidFill>
                  <a:srgbClr val="FF3300"/>
                </a:solidFill>
                <a:effectLst/>
                <a:latin typeface="Times New Roman" pitchFamily="18" charset="0"/>
                <a:ea typeface="仿宋_GB2312" pitchFamily="49" charset="-122"/>
                <a:cs typeface="Times New Roman" pitchFamily="18" charset="0"/>
                <a:sym typeface="Symbol" pitchFamily="18" charset="2"/>
              </a:rPr>
              <a:t></a:t>
            </a:r>
            <a:r>
              <a:rPr lang="en-US" altLang="zh-CN" sz="3200" b="1" i="1" u="none" baseline="-25000" dirty="0" err="1" smtClean="0">
                <a:solidFill>
                  <a:srgbClr val="FF3300"/>
                </a:solidFill>
                <a:effectLst/>
                <a:latin typeface="Times New Roman" pitchFamily="18" charset="0"/>
                <a:ea typeface="仿宋_GB2312" pitchFamily="49" charset="-122"/>
                <a:cs typeface="Times New Roman" pitchFamily="18" charset="0"/>
                <a:sym typeface="Symbol" pitchFamily="18" charset="2"/>
              </a:rPr>
              <a:t>n</a:t>
            </a:r>
            <a:r>
              <a:rPr lang="zh-CN" altLang="en-US" sz="3200" b="1" u="none" dirty="0" smtClean="0">
                <a:solidFill>
                  <a:srgbClr val="000099"/>
                </a:solidFill>
                <a:effectLst/>
                <a:latin typeface="Times New Roman" pitchFamily="18" charset="0"/>
                <a:ea typeface="仿宋_GB2312" pitchFamily="49" charset="-122"/>
                <a:cs typeface="Times New Roman" pitchFamily="18" charset="0"/>
                <a:sym typeface="Symbol" pitchFamily="18" charset="2"/>
              </a:rPr>
              <a:t>中有</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sym typeface="Symbol" pitchFamily="18" charset="2"/>
              </a:rPr>
              <a:t>t</a:t>
            </a:r>
            <a:r>
              <a:rPr lang="zh-CN" altLang="en-US" sz="3200" b="1" u="none" dirty="0" smtClean="0">
                <a:solidFill>
                  <a:srgbClr val="000099"/>
                </a:solidFill>
                <a:effectLst/>
                <a:latin typeface="Times New Roman" pitchFamily="18" charset="0"/>
                <a:ea typeface="仿宋_GB2312" pitchFamily="49" charset="-122"/>
                <a:cs typeface="Times New Roman" pitchFamily="18" charset="0"/>
                <a:sym typeface="Symbol" pitchFamily="18" charset="2"/>
              </a:rPr>
              <a:t>个</a:t>
            </a:r>
            <a:r>
              <a:rPr lang="zh-CN" altLang="en-US" sz="3200" b="1" u="none" dirty="0">
                <a:solidFill>
                  <a:srgbClr val="000099"/>
                </a:solidFill>
                <a:effectLst/>
                <a:latin typeface="Times New Roman" pitchFamily="18" charset="0"/>
                <a:ea typeface="仿宋_GB2312" pitchFamily="49" charset="-122"/>
                <a:cs typeface="Times New Roman" pitchFamily="18" charset="0"/>
                <a:sym typeface="Symbol" pitchFamily="18" charset="2"/>
              </a:rPr>
              <a:t>非零元素，</a:t>
            </a:r>
            <a:r>
              <a:rPr lang="zh-CN" altLang="en-US" sz="3200" b="1" u="none" dirty="0" smtClean="0">
                <a:solidFill>
                  <a:srgbClr val="000099"/>
                </a:solidFill>
                <a:effectLst/>
                <a:latin typeface="Times New Roman" pitchFamily="18" charset="0"/>
                <a:ea typeface="仿宋_GB2312" pitchFamily="49" charset="-122"/>
                <a:cs typeface="Times New Roman" pitchFamily="18" charset="0"/>
                <a:sym typeface="Symbol" pitchFamily="18" charset="2"/>
              </a:rPr>
              <a:t>若</a:t>
            </a:r>
            <a:r>
              <a:rPr lang="en-US" altLang="zh-CN" sz="3200" b="1" i="1" u="none" dirty="0" smtClean="0">
                <a:solidFill>
                  <a:srgbClr val="FF0000"/>
                </a:solidFill>
                <a:effectLst/>
                <a:latin typeface="Times New Roman" pitchFamily="18" charset="0"/>
                <a:ea typeface="仿宋_GB2312" pitchFamily="49" charset="-122"/>
                <a:cs typeface="Times New Roman" pitchFamily="18" charset="0"/>
                <a:sym typeface="Symbol" pitchFamily="18" charset="2"/>
              </a:rPr>
              <a:t>t</a:t>
            </a:r>
            <a:r>
              <a:rPr lang="zh-CN" altLang="en-US" sz="3200" b="1" u="none" dirty="0" smtClean="0">
                <a:solidFill>
                  <a:srgbClr val="000099"/>
                </a:solidFill>
                <a:effectLst/>
                <a:latin typeface="Times New Roman" pitchFamily="18" charset="0"/>
                <a:ea typeface="仿宋_GB2312" pitchFamily="49" charset="-122"/>
                <a:cs typeface="Times New Roman" pitchFamily="18" charset="0"/>
                <a:sym typeface="Symbol" pitchFamily="18" charset="2"/>
              </a:rPr>
              <a:t>远远</a:t>
            </a:r>
            <a:r>
              <a:rPr lang="zh-CN" altLang="en-US" sz="3200" b="1" u="none" dirty="0">
                <a:solidFill>
                  <a:srgbClr val="000099"/>
                </a:solidFill>
                <a:effectLst/>
                <a:latin typeface="Times New Roman" pitchFamily="18" charset="0"/>
                <a:ea typeface="仿宋_GB2312" pitchFamily="49" charset="-122"/>
                <a:cs typeface="Times New Roman" pitchFamily="18" charset="0"/>
                <a:sym typeface="Symbol" pitchFamily="18" charset="2"/>
              </a:rPr>
              <a:t>小于矩阵元素的</a:t>
            </a:r>
            <a:r>
              <a:rPr lang="zh-CN" altLang="en-US" sz="3200" b="1" u="none" dirty="0" smtClean="0">
                <a:solidFill>
                  <a:srgbClr val="000099"/>
                </a:solidFill>
                <a:effectLst/>
                <a:latin typeface="Times New Roman" pitchFamily="18" charset="0"/>
                <a:ea typeface="仿宋_GB2312" pitchFamily="49" charset="-122"/>
                <a:cs typeface="Times New Roman" pitchFamily="18" charset="0"/>
                <a:sym typeface="Symbol" pitchFamily="18" charset="2"/>
              </a:rPr>
              <a:t>总数</a:t>
            </a:r>
            <a:r>
              <a:rPr lang="en-US" altLang="zh-CN" sz="3200" b="1" i="1" u="none" dirty="0" err="1" smtClean="0">
                <a:solidFill>
                  <a:srgbClr val="FF3300"/>
                </a:solidFill>
                <a:effectLst/>
                <a:latin typeface="Times New Roman" pitchFamily="18" charset="0"/>
                <a:ea typeface="仿宋_GB2312" pitchFamily="49" charset="-122"/>
                <a:cs typeface="Times New Roman" pitchFamily="18" charset="0"/>
                <a:sym typeface="Symbol" pitchFamily="18" charset="2"/>
              </a:rPr>
              <a:t>m</a:t>
            </a:r>
            <a:r>
              <a:rPr lang="en-US" altLang="zh-CN" sz="3200" b="1" u="none" dirty="0" err="1">
                <a:solidFill>
                  <a:srgbClr val="FF3300"/>
                </a:solidFill>
                <a:effectLst/>
                <a:latin typeface="Times New Roman" pitchFamily="18" charset="0"/>
                <a:ea typeface="仿宋_GB2312" pitchFamily="49" charset="-122"/>
                <a:cs typeface="Times New Roman" pitchFamily="18" charset="0"/>
                <a:sym typeface="Symbol" pitchFamily="18" charset="2"/>
              </a:rPr>
              <a:t></a:t>
            </a:r>
            <a:r>
              <a:rPr lang="en-US" altLang="zh-CN" sz="3200" b="1" i="1" u="none" dirty="0" err="1">
                <a:solidFill>
                  <a:srgbClr val="FF3300"/>
                </a:solidFill>
                <a:effectLst/>
                <a:latin typeface="Times New Roman" pitchFamily="18" charset="0"/>
                <a:ea typeface="仿宋_GB2312" pitchFamily="49" charset="-122"/>
                <a:cs typeface="Times New Roman" pitchFamily="18" charset="0"/>
                <a:sym typeface="Symbol" pitchFamily="18" charset="2"/>
              </a:rPr>
              <a:t>n</a:t>
            </a:r>
            <a:r>
              <a:rPr lang="zh-CN" altLang="en-US" sz="3200" b="1" u="none" dirty="0">
                <a:solidFill>
                  <a:srgbClr val="000099"/>
                </a:solidFill>
                <a:effectLst/>
                <a:latin typeface="Times New Roman" pitchFamily="18" charset="0"/>
                <a:ea typeface="仿宋_GB2312" pitchFamily="49" charset="-122"/>
                <a:cs typeface="Times New Roman" pitchFamily="18" charset="0"/>
                <a:sym typeface="Symbol" pitchFamily="18" charset="2"/>
              </a:rPr>
              <a:t>，则称矩阵</a:t>
            </a:r>
            <a:r>
              <a:rPr lang="en-US" altLang="zh-CN" sz="3200" b="1" u="none" dirty="0" smtClean="0">
                <a:solidFill>
                  <a:srgbClr val="FF3300"/>
                </a:solidFill>
                <a:effectLst/>
                <a:latin typeface="Times New Roman" pitchFamily="18" charset="0"/>
                <a:ea typeface="仿宋_GB2312" pitchFamily="49" charset="-122"/>
                <a:cs typeface="Times New Roman" pitchFamily="18" charset="0"/>
                <a:sym typeface="Symbol" pitchFamily="18" charset="2"/>
              </a:rPr>
              <a:t>A</a:t>
            </a:r>
            <a:r>
              <a:rPr lang="zh-CN" altLang="en-US" sz="3200" b="1" u="none" dirty="0" smtClean="0">
                <a:solidFill>
                  <a:srgbClr val="000099"/>
                </a:solidFill>
                <a:effectLst/>
                <a:latin typeface="Times New Roman" pitchFamily="18" charset="0"/>
                <a:ea typeface="仿宋_GB2312" pitchFamily="49" charset="-122"/>
                <a:cs typeface="Times New Roman" pitchFamily="18" charset="0"/>
                <a:sym typeface="Symbol" pitchFamily="18" charset="2"/>
              </a:rPr>
              <a:t>为</a:t>
            </a:r>
            <a:r>
              <a:rPr lang="zh-CN" altLang="en-US" sz="3200" b="1" u="none" dirty="0">
                <a:solidFill>
                  <a:srgbClr val="000099"/>
                </a:solidFill>
                <a:effectLst/>
                <a:latin typeface="Times New Roman" pitchFamily="18" charset="0"/>
                <a:ea typeface="仿宋_GB2312" pitchFamily="49" charset="-122"/>
                <a:cs typeface="Times New Roman" pitchFamily="18" charset="0"/>
                <a:sym typeface="Symbol" pitchFamily="18" charset="2"/>
              </a:rPr>
              <a:t>稀疏矩阵。</a:t>
            </a:r>
          </a:p>
          <a:p>
            <a:pPr marL="342900" indent="-342900">
              <a:spcBef>
                <a:spcPct val="20000"/>
              </a:spcBef>
              <a:buClr>
                <a:schemeClr val="tx2"/>
              </a:buClr>
              <a:buSzPct val="50000"/>
              <a:buFont typeface="Wingdings" pitchFamily="2" charset="2"/>
              <a:buChar char="n"/>
            </a:pPr>
            <a:r>
              <a:rPr lang="zh-CN" altLang="en-US" sz="3200" b="1" u="none" dirty="0">
                <a:solidFill>
                  <a:srgbClr val="000099"/>
                </a:solidFill>
                <a:effectLst/>
                <a:latin typeface="Times New Roman" pitchFamily="18" charset="0"/>
                <a:ea typeface="仿宋_GB2312" pitchFamily="49" charset="-122"/>
                <a:cs typeface="Times New Roman" pitchFamily="18" charset="0"/>
                <a:sym typeface="Symbol" pitchFamily="18" charset="2"/>
              </a:rPr>
              <a:t>为节省存储空间，应只存储非零元素。</a:t>
            </a:r>
          </a:p>
          <a:p>
            <a:pPr marL="342900" indent="-342900">
              <a:spcBef>
                <a:spcPct val="20000"/>
              </a:spcBef>
              <a:buClr>
                <a:schemeClr val="tx2"/>
              </a:buClr>
              <a:buSzPct val="50000"/>
              <a:buFont typeface="Wingdings" pitchFamily="2" charset="2"/>
              <a:buChar char="n"/>
            </a:pPr>
            <a:r>
              <a:rPr lang="zh-CN" altLang="en-US" sz="3200" b="1" u="none" dirty="0">
                <a:solidFill>
                  <a:srgbClr val="000099"/>
                </a:solidFill>
                <a:effectLst/>
                <a:latin typeface="Times New Roman" pitchFamily="18" charset="0"/>
                <a:ea typeface="仿宋_GB2312" pitchFamily="49" charset="-122"/>
                <a:cs typeface="Times New Roman" pitchFamily="18" charset="0"/>
                <a:sym typeface="Symbol" pitchFamily="18" charset="2"/>
              </a:rPr>
              <a:t>非零元素的分布一般没有规律，应在存储非零元素时，同时存储该非零元素的行</a:t>
            </a:r>
            <a:r>
              <a:rPr lang="zh-CN" altLang="en-US" sz="3200" b="1" u="none" dirty="0" smtClean="0">
                <a:solidFill>
                  <a:srgbClr val="000099"/>
                </a:solidFill>
                <a:effectLst/>
                <a:latin typeface="Times New Roman" pitchFamily="18" charset="0"/>
                <a:ea typeface="仿宋_GB2312" pitchFamily="49" charset="-122"/>
                <a:cs typeface="Times New Roman" pitchFamily="18" charset="0"/>
                <a:sym typeface="Symbol" pitchFamily="18" charset="2"/>
              </a:rPr>
              <a:t>下标</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sym typeface="Symbol" pitchFamily="18" charset="2"/>
              </a:rPr>
              <a:t>row</a:t>
            </a:r>
            <a:r>
              <a:rPr lang="zh-CN" altLang="en-US" sz="3200" b="1" u="none" dirty="0">
                <a:solidFill>
                  <a:srgbClr val="000099"/>
                </a:solidFill>
                <a:effectLst/>
                <a:latin typeface="Times New Roman" pitchFamily="18" charset="0"/>
                <a:ea typeface="仿宋_GB2312" pitchFamily="49" charset="-122"/>
                <a:cs typeface="Times New Roman" pitchFamily="18" charset="0"/>
                <a:sym typeface="Symbol" pitchFamily="18" charset="2"/>
              </a:rPr>
              <a:t>、列</a:t>
            </a:r>
            <a:r>
              <a:rPr lang="zh-CN" altLang="en-US" sz="3200" b="1" u="none" dirty="0" smtClean="0">
                <a:solidFill>
                  <a:srgbClr val="000099"/>
                </a:solidFill>
                <a:effectLst/>
                <a:latin typeface="Times New Roman" pitchFamily="18" charset="0"/>
                <a:ea typeface="仿宋_GB2312" pitchFamily="49" charset="-122"/>
                <a:cs typeface="Times New Roman" pitchFamily="18" charset="0"/>
                <a:sym typeface="Symbol" pitchFamily="18" charset="2"/>
              </a:rPr>
              <a:t>下标</a:t>
            </a:r>
            <a:r>
              <a:rPr lang="en-US" altLang="zh-CN" sz="3200" b="1" i="1" u="none" dirty="0" err="1" smtClean="0">
                <a:solidFill>
                  <a:srgbClr val="FF3300"/>
                </a:solidFill>
                <a:effectLst/>
                <a:latin typeface="Times New Roman" pitchFamily="18" charset="0"/>
                <a:ea typeface="仿宋_GB2312" pitchFamily="49" charset="-122"/>
                <a:cs typeface="Times New Roman" pitchFamily="18" charset="0"/>
                <a:sym typeface="Symbol" pitchFamily="18" charset="2"/>
              </a:rPr>
              <a:t>col</a:t>
            </a:r>
            <a:r>
              <a:rPr lang="zh-CN" altLang="en-US" sz="3200" b="1" u="none" dirty="0">
                <a:solidFill>
                  <a:srgbClr val="000099"/>
                </a:solidFill>
                <a:effectLst/>
                <a:latin typeface="Times New Roman" pitchFamily="18" charset="0"/>
                <a:ea typeface="仿宋_GB2312" pitchFamily="49" charset="-122"/>
                <a:cs typeface="Times New Roman" pitchFamily="18" charset="0"/>
                <a:sym typeface="Symbol" pitchFamily="18" charset="2"/>
              </a:rPr>
              <a:t>、</a:t>
            </a:r>
            <a:r>
              <a:rPr lang="zh-CN" altLang="en-US" sz="3200" b="1" u="none" dirty="0" smtClean="0">
                <a:solidFill>
                  <a:srgbClr val="000099"/>
                </a:solidFill>
                <a:effectLst/>
                <a:latin typeface="Times New Roman" pitchFamily="18" charset="0"/>
                <a:ea typeface="仿宋_GB2312" pitchFamily="49" charset="-122"/>
                <a:cs typeface="Times New Roman" pitchFamily="18" charset="0"/>
                <a:sym typeface="Symbol" pitchFamily="18" charset="2"/>
              </a:rPr>
              <a:t>值</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sym typeface="Symbol" pitchFamily="18" charset="2"/>
              </a:rPr>
              <a:t>value</a:t>
            </a:r>
            <a:r>
              <a:rPr lang="zh-CN" altLang="en-US" sz="3200" b="1" u="none" dirty="0">
                <a:solidFill>
                  <a:srgbClr val="000099"/>
                </a:solidFill>
                <a:effectLst/>
                <a:latin typeface="Times New Roman" pitchFamily="18" charset="0"/>
                <a:ea typeface="仿宋_GB2312" pitchFamily="49" charset="-122"/>
                <a:cs typeface="Times New Roman" pitchFamily="18" charset="0"/>
                <a:sym typeface="Symbol" pitchFamily="18" charset="2"/>
              </a:rPr>
              <a:t>。</a:t>
            </a:r>
          </a:p>
          <a:p>
            <a:pPr marL="342900" indent="-342900">
              <a:spcBef>
                <a:spcPct val="20000"/>
              </a:spcBef>
              <a:buClr>
                <a:schemeClr val="tx2"/>
              </a:buClr>
              <a:buSzPct val="50000"/>
              <a:buFont typeface="Wingdings" pitchFamily="2" charset="2"/>
              <a:buChar char="n"/>
            </a:pPr>
            <a:r>
              <a:rPr lang="zh-CN" altLang="en-US" sz="3200" b="1" u="none" dirty="0">
                <a:solidFill>
                  <a:srgbClr val="000099"/>
                </a:solidFill>
                <a:effectLst/>
                <a:latin typeface="Times New Roman" pitchFamily="18" charset="0"/>
                <a:ea typeface="仿宋_GB2312" pitchFamily="49" charset="-122"/>
                <a:cs typeface="Times New Roman" pitchFamily="18" charset="0"/>
                <a:sym typeface="Symbol" pitchFamily="18" charset="2"/>
              </a:rPr>
              <a:t>每一个非零元素由一个三元组唯一确定：</a:t>
            </a:r>
          </a:p>
          <a:p>
            <a:pPr marL="342900" indent="-342900">
              <a:spcBef>
                <a:spcPct val="20000"/>
              </a:spcBef>
              <a:buClr>
                <a:schemeClr val="tx2"/>
              </a:buClr>
              <a:buSzPct val="50000"/>
              <a:buFont typeface="Wingdings" pitchFamily="2" charset="2"/>
              <a:buNone/>
            </a:pPr>
            <a:r>
              <a:rPr lang="zh-CN" altLang="en-US" sz="3200" b="1" u="none" dirty="0">
                <a:solidFill>
                  <a:srgbClr val="008080"/>
                </a:solidFill>
                <a:effectLst/>
                <a:latin typeface="Times New Roman" pitchFamily="18" charset="0"/>
                <a:ea typeface="仿宋_GB2312" pitchFamily="49" charset="-122"/>
                <a:cs typeface="Times New Roman" pitchFamily="18" charset="0"/>
              </a:rPr>
              <a:t>         </a:t>
            </a:r>
            <a:r>
              <a:rPr lang="en-US" altLang="zh-CN" sz="3200" b="1" u="none" dirty="0" smtClean="0">
                <a:solidFill>
                  <a:srgbClr val="000099"/>
                </a:solidFill>
                <a:effectLst/>
                <a:latin typeface="Times New Roman" pitchFamily="18" charset="0"/>
                <a:ea typeface="仿宋_GB2312" pitchFamily="49" charset="-122"/>
                <a:cs typeface="Times New Roman" pitchFamily="18" charset="0"/>
              </a:rPr>
              <a:t>(</a:t>
            </a:r>
            <a:r>
              <a:rPr lang="zh-CN" altLang="en-US" sz="3200" b="1" u="none" dirty="0" smtClean="0">
                <a:solidFill>
                  <a:srgbClr val="000099"/>
                </a:solidFill>
                <a:effectLst/>
                <a:latin typeface="Times New Roman" pitchFamily="18" charset="0"/>
                <a:ea typeface="仿宋_GB2312" pitchFamily="49" charset="-122"/>
                <a:cs typeface="Times New Roman" pitchFamily="18" charset="0"/>
              </a:rPr>
              <a:t>行</a:t>
            </a:r>
            <a:r>
              <a:rPr lang="zh-CN" altLang="en-US" sz="3200" b="1" u="none" dirty="0">
                <a:solidFill>
                  <a:srgbClr val="000099"/>
                </a:solidFill>
                <a:effectLst/>
                <a:latin typeface="Times New Roman" pitchFamily="18" charset="0"/>
                <a:ea typeface="仿宋_GB2312" pitchFamily="49" charset="-122"/>
                <a:cs typeface="Times New Roman" pitchFamily="18" charset="0"/>
              </a:rPr>
              <a:t>号</a:t>
            </a:r>
            <a:r>
              <a:rPr lang="zh-CN" altLang="en-US" sz="3200" b="1" u="none" dirty="0">
                <a:solidFill>
                  <a:srgbClr val="008080"/>
                </a:solidFill>
                <a:effectLst/>
                <a:latin typeface="Times New Roman" pitchFamily="18" charset="0"/>
                <a:ea typeface="仿宋_GB2312" pitchFamily="49" charset="-122"/>
                <a:cs typeface="Times New Roman" pitchFamily="18" charset="0"/>
              </a:rPr>
              <a:t> </a:t>
            </a:r>
            <a:r>
              <a:rPr lang="en-US" altLang="zh-CN" sz="3200" b="1" i="1" u="none" dirty="0">
                <a:solidFill>
                  <a:srgbClr val="FF3300"/>
                </a:solidFill>
                <a:effectLst/>
                <a:latin typeface="Times New Roman" pitchFamily="18" charset="0"/>
                <a:ea typeface="仿宋_GB2312" pitchFamily="49" charset="-122"/>
                <a:cs typeface="Times New Roman" pitchFamily="18" charset="0"/>
              </a:rPr>
              <a:t>row</a:t>
            </a:r>
            <a:r>
              <a:rPr lang="en-US" altLang="zh-CN" sz="3200" b="1" u="none" dirty="0">
                <a:solidFill>
                  <a:srgbClr val="000099"/>
                </a:solidFill>
                <a:effectLst/>
                <a:latin typeface="Times New Roman" pitchFamily="18" charset="0"/>
                <a:ea typeface="仿宋_GB2312" pitchFamily="49" charset="-122"/>
                <a:cs typeface="Times New Roman" pitchFamily="18" charset="0"/>
              </a:rPr>
              <a:t>, </a:t>
            </a:r>
            <a:r>
              <a:rPr lang="zh-CN" altLang="en-US" sz="3200" b="1" u="none" dirty="0">
                <a:solidFill>
                  <a:srgbClr val="000099"/>
                </a:solidFill>
                <a:effectLst/>
                <a:latin typeface="Times New Roman" pitchFamily="18" charset="0"/>
                <a:ea typeface="仿宋_GB2312" pitchFamily="49" charset="-122"/>
                <a:cs typeface="Times New Roman" pitchFamily="18" charset="0"/>
              </a:rPr>
              <a:t>列号</a:t>
            </a:r>
            <a:r>
              <a:rPr lang="zh-CN" altLang="en-US" sz="3200" b="1" u="none" dirty="0">
                <a:solidFill>
                  <a:srgbClr val="008080"/>
                </a:solidFill>
                <a:effectLst/>
                <a:latin typeface="Times New Roman" pitchFamily="18" charset="0"/>
                <a:ea typeface="仿宋_GB2312" pitchFamily="49" charset="-122"/>
                <a:cs typeface="Times New Roman" pitchFamily="18" charset="0"/>
              </a:rPr>
              <a:t> </a:t>
            </a:r>
            <a:r>
              <a:rPr lang="en-US" altLang="zh-CN" sz="3200" b="1" i="1" u="none" dirty="0" err="1">
                <a:solidFill>
                  <a:srgbClr val="FF3300"/>
                </a:solidFill>
                <a:effectLst/>
                <a:latin typeface="Times New Roman" pitchFamily="18" charset="0"/>
                <a:ea typeface="仿宋_GB2312" pitchFamily="49" charset="-122"/>
                <a:cs typeface="Times New Roman" pitchFamily="18" charset="0"/>
              </a:rPr>
              <a:t>col</a:t>
            </a:r>
            <a:r>
              <a:rPr lang="en-US" altLang="zh-CN" sz="3200" b="1" u="none" dirty="0">
                <a:solidFill>
                  <a:srgbClr val="000099"/>
                </a:solidFill>
                <a:effectLst/>
                <a:latin typeface="Times New Roman" pitchFamily="18" charset="0"/>
                <a:ea typeface="仿宋_GB2312" pitchFamily="49" charset="-122"/>
                <a:cs typeface="Times New Roman" pitchFamily="18" charset="0"/>
              </a:rPr>
              <a:t>, </a:t>
            </a:r>
            <a:r>
              <a:rPr lang="zh-CN" altLang="en-US" sz="3200" b="1" u="none" dirty="0">
                <a:solidFill>
                  <a:srgbClr val="000099"/>
                </a:solidFill>
                <a:effectLst/>
                <a:latin typeface="Times New Roman" pitchFamily="18" charset="0"/>
                <a:ea typeface="仿宋_GB2312" pitchFamily="49" charset="-122"/>
                <a:cs typeface="Times New Roman" pitchFamily="18" charset="0"/>
              </a:rPr>
              <a:t>值</a:t>
            </a:r>
            <a:r>
              <a:rPr lang="zh-CN" altLang="en-US" sz="3200" b="1" u="none" dirty="0">
                <a:solidFill>
                  <a:srgbClr val="008080"/>
                </a:solidFill>
                <a:effectLst/>
                <a:latin typeface="Times New Roman" pitchFamily="18" charset="0"/>
                <a:ea typeface="仿宋_GB2312" pitchFamily="49" charset="-122"/>
                <a:cs typeface="Times New Roman" pitchFamily="18" charset="0"/>
              </a:rPr>
              <a:t> </a:t>
            </a:r>
            <a:r>
              <a:rPr lang="en-US" altLang="zh-CN" sz="3200" b="1" i="1" u="none" dirty="0" smtClean="0">
                <a:solidFill>
                  <a:srgbClr val="FF3300"/>
                </a:solidFill>
                <a:effectLst/>
                <a:latin typeface="Times New Roman" pitchFamily="18" charset="0"/>
                <a:ea typeface="仿宋_GB2312" pitchFamily="49" charset="-122"/>
                <a:cs typeface="Times New Roman" pitchFamily="18" charset="0"/>
              </a:rPr>
              <a:t>value</a:t>
            </a:r>
            <a:r>
              <a:rPr lang="en-US" altLang="zh-CN" sz="3200" b="1" u="none" dirty="0" smtClean="0">
                <a:solidFill>
                  <a:srgbClr val="000099"/>
                </a:solidFill>
                <a:effectLst/>
                <a:latin typeface="Times New Roman" pitchFamily="18" charset="0"/>
                <a:ea typeface="仿宋_GB2312" pitchFamily="49" charset="-122"/>
                <a:cs typeface="Times New Roman" pitchFamily="18" charset="0"/>
              </a:rPr>
              <a:t>)</a:t>
            </a:r>
            <a:endParaRPr lang="en-US" altLang="zh-CN" sz="3200" b="1" u="none" dirty="0">
              <a:solidFill>
                <a:srgbClr val="000099"/>
              </a:solidFill>
              <a:effectLst/>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33</a:t>
            </a:fld>
            <a:endParaRPr lang="en-US" altLang="zh-CN"/>
          </a:p>
        </p:txBody>
      </p:sp>
      <p:sp>
        <p:nvSpPr>
          <p:cNvPr id="3" name="Text Box 4"/>
          <p:cNvSpPr txBox="1">
            <a:spLocks noChangeArrowheads="1"/>
          </p:cNvSpPr>
          <p:nvPr/>
        </p:nvSpPr>
        <p:spPr bwMode="auto">
          <a:xfrm>
            <a:off x="539552" y="692696"/>
            <a:ext cx="8382000" cy="5299912"/>
          </a:xfrm>
          <a:prstGeom prst="rect">
            <a:avLst/>
          </a:prstGeom>
          <a:noFill/>
          <a:ln w="9525">
            <a:noFill/>
            <a:miter lim="800000"/>
            <a:headEnd/>
            <a:tailEnd/>
          </a:ln>
        </p:spPr>
        <p:txBody>
          <a:bodyPr wrap="square">
            <a:spAutoFit/>
          </a:bodyPr>
          <a:lstStyle/>
          <a:p>
            <a:pPr>
              <a:defRPr/>
            </a:pPr>
            <a:r>
              <a:rPr lang="zh-CN" altLang="en-US" sz="3200" b="1" u="none" dirty="0">
                <a:solidFill>
                  <a:srgbClr val="000099"/>
                </a:solidFill>
                <a:effectLst/>
                <a:latin typeface="Times New Roman" pitchFamily="18" charset="0"/>
                <a:ea typeface="仿宋_GB2312" pitchFamily="49" charset="-122"/>
                <a:cs typeface="Times New Roman" pitchFamily="18" charset="0"/>
              </a:rPr>
              <a:t>稀疏矩阵类定义</a:t>
            </a:r>
            <a:endParaRPr lang="zh-CN" altLang="en-US" sz="3200" b="1" u="none" dirty="0">
              <a:solidFill>
                <a:srgbClr val="000099"/>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template &lt;class Type&gt; class </a:t>
            </a:r>
            <a:r>
              <a:rPr lang="en-US" altLang="zh-CN" sz="2800" b="0" u="none" dirty="0" err="1" smtClean="0">
                <a:solidFill>
                  <a:srgbClr val="CC3300"/>
                </a:solidFill>
                <a:effectLst/>
                <a:latin typeface="Times New Roman" pitchFamily="18" charset="0"/>
                <a:cs typeface="Times New Roman" pitchFamily="18" charset="0"/>
              </a:rPr>
              <a:t>SparseMatrix</a:t>
            </a:r>
            <a:r>
              <a:rPr lang="en-US" altLang="zh-CN" sz="2800" u="none" dirty="0" smtClean="0">
                <a:solidFill>
                  <a:srgbClr val="CC3300"/>
                </a:solidFill>
                <a:effectLst/>
                <a:latin typeface="Times New Roman" pitchFamily="18" charset="0"/>
                <a:cs typeface="Times New Roman" pitchFamily="18" charset="0"/>
              </a:rPr>
              <a:t> &lt;Type&gt;; </a:t>
            </a:r>
          </a:p>
          <a:p>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稀疏矩阵类的前向引用声明</a:t>
            </a:r>
          </a:p>
          <a:p>
            <a:r>
              <a:rPr lang="en-US" altLang="zh-CN" sz="2800" u="none" dirty="0" smtClean="0">
                <a:solidFill>
                  <a:srgbClr val="CC3300"/>
                </a:solidFill>
                <a:effectLst/>
                <a:latin typeface="Times New Roman" pitchFamily="18" charset="0"/>
                <a:cs typeface="Times New Roman" pitchFamily="18" charset="0"/>
              </a:rPr>
              <a:t>template &lt;class Type&gt; class </a:t>
            </a:r>
            <a:r>
              <a:rPr lang="en-US" altLang="zh-CN" sz="2800" b="0" u="none" dirty="0" err="1" smtClean="0">
                <a:solidFill>
                  <a:srgbClr val="CC3300"/>
                </a:solidFill>
                <a:effectLst/>
                <a:latin typeface="Times New Roman" pitchFamily="18" charset="0"/>
                <a:cs typeface="Times New Roman" pitchFamily="18" charset="0"/>
              </a:rPr>
              <a:t>Trituple</a:t>
            </a:r>
            <a:endParaRPr lang="zh-CN" altLang="zh-CN" sz="2800" b="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三元组类定义</a:t>
            </a:r>
          </a:p>
          <a:p>
            <a:r>
              <a:rPr lang="en-US" altLang="zh-CN" sz="2800" u="none" dirty="0" smtClean="0">
                <a:solidFill>
                  <a:srgbClr val="CC3300"/>
                </a:solidFill>
                <a:effectLst/>
                <a:latin typeface="Times New Roman" pitchFamily="18" charset="0"/>
                <a:cs typeface="Times New Roman" pitchFamily="18" charset="0"/>
              </a:rPr>
              <a:t>	friend class </a:t>
            </a:r>
            <a:r>
              <a:rPr lang="en-US" altLang="zh-CN" sz="2800" b="0" u="none" dirty="0" err="1" smtClean="0">
                <a:solidFill>
                  <a:srgbClr val="CC3300"/>
                </a:solidFill>
                <a:effectLst/>
                <a:latin typeface="Times New Roman" pitchFamily="18" charset="0"/>
                <a:cs typeface="Times New Roman" pitchFamily="18" charset="0"/>
              </a:rPr>
              <a:t>SparseMatrix</a:t>
            </a:r>
            <a:r>
              <a:rPr lang="en-US" altLang="zh-CN" sz="2800" u="none" dirty="0" smtClean="0">
                <a:solidFill>
                  <a:srgbClr val="CC3300"/>
                </a:solidFill>
                <a:effectLst/>
                <a:latin typeface="Times New Roman" pitchFamily="18" charset="0"/>
                <a:cs typeface="Times New Roman" pitchFamily="18" charset="0"/>
              </a:rPr>
              <a:t> &lt;Type&gt;;</a:t>
            </a:r>
            <a:endParaRPr lang="zh-CN" altLang="zh-CN" sz="280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	private:</a:t>
            </a:r>
            <a:endParaRPr lang="zh-CN" altLang="zh-CN" sz="280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row</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col</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非零元素的行号与列号</a:t>
            </a:r>
          </a:p>
          <a:p>
            <a:r>
              <a:rPr lang="en-US" altLang="zh-CN" sz="2800" u="none" dirty="0" smtClean="0">
                <a:solidFill>
                  <a:srgbClr val="CC3300"/>
                </a:solidFill>
                <a:effectLst/>
                <a:latin typeface="Times New Roman" pitchFamily="18" charset="0"/>
                <a:cs typeface="Times New Roman" pitchFamily="18" charset="0"/>
              </a:rPr>
              <a:t>	      Type </a:t>
            </a:r>
            <a:r>
              <a:rPr lang="en-US" altLang="zh-CN" sz="2800" b="0" u="none" dirty="0" smtClean="0">
                <a:solidFill>
                  <a:srgbClr val="CC3300"/>
                </a:solidFill>
                <a:effectLst/>
                <a:latin typeface="Times New Roman" pitchFamily="18" charset="0"/>
                <a:cs typeface="Times New Roman" pitchFamily="18" charset="0"/>
              </a:rPr>
              <a:t>data</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非零元素的值</a:t>
            </a:r>
          </a:p>
          <a:p>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34</a:t>
            </a:fld>
            <a:endParaRPr lang="en-US" altLang="zh-CN"/>
          </a:p>
        </p:txBody>
      </p:sp>
      <p:sp>
        <p:nvSpPr>
          <p:cNvPr id="3" name="Text Box 4"/>
          <p:cNvSpPr txBox="1">
            <a:spLocks noChangeArrowheads="1"/>
          </p:cNvSpPr>
          <p:nvPr/>
        </p:nvSpPr>
        <p:spPr bwMode="auto">
          <a:xfrm>
            <a:off x="323528" y="476672"/>
            <a:ext cx="8820472" cy="5863144"/>
          </a:xfrm>
          <a:prstGeom prst="rect">
            <a:avLst/>
          </a:prstGeom>
          <a:noFill/>
          <a:ln w="9525">
            <a:noFill/>
            <a:miter lim="800000"/>
            <a:headEnd/>
            <a:tailEnd/>
          </a:ln>
        </p:spPr>
        <p:txBody>
          <a:bodyPr wrap="square">
            <a:spAutoFit/>
          </a:bodyPr>
          <a:lstStyle/>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template &lt;class Type&gt; class </a:t>
            </a:r>
            <a:r>
              <a:rPr lang="en-US" altLang="zh-CN" sz="2400" b="0" u="none" dirty="0" err="1" smtClean="0">
                <a:solidFill>
                  <a:srgbClr val="CC3300"/>
                </a:solidFill>
                <a:effectLst/>
                <a:latin typeface="Times New Roman" pitchFamily="18" charset="0"/>
                <a:cs typeface="Times New Roman" pitchFamily="18" charset="0"/>
              </a:rPr>
              <a:t>SparseMatrix</a:t>
            </a:r>
            <a:r>
              <a:rPr lang="en-US" altLang="zh-CN" sz="2400" u="none" dirty="0" smtClean="0">
                <a:solidFill>
                  <a:srgbClr val="CC3300"/>
                </a:solidFill>
                <a:effectLst/>
                <a:latin typeface="Times New Roman" pitchFamily="18" charset="0"/>
                <a:cs typeface="Times New Roman" pitchFamily="18" charset="0"/>
              </a:rPr>
              <a:t> { </a:t>
            </a:r>
          </a:p>
          <a:p>
            <a:pPr>
              <a:lnSpc>
                <a:spcPts val="2500"/>
              </a:lnSpc>
              <a:spcBef>
                <a:spcPts val="0"/>
              </a:spcBef>
            </a:pP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稀疏矩阵类定义</a:t>
            </a:r>
          </a:p>
          <a:p>
            <a:pPr>
              <a:lnSpc>
                <a:spcPts val="25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public:</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SparseMatrix</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MaxRow</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MaxCol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构造函数：建立一个</a:t>
            </a:r>
            <a:r>
              <a:rPr lang="en-US" altLang="zh-CN" sz="2400" u="none" dirty="0" err="1" smtClean="0">
                <a:solidFill>
                  <a:srgbClr val="FF0000"/>
                </a:solidFill>
                <a:effectLst/>
                <a:latin typeface="Times New Roman" pitchFamily="18" charset="0"/>
                <a:cs typeface="Times New Roman" pitchFamily="18" charset="0"/>
              </a:rPr>
              <a:t>MaxRow</a:t>
            </a:r>
            <a:r>
              <a:rPr lang="zh-CN" altLang="zh-CN" sz="2400" b="0" u="none" dirty="0" smtClean="0">
                <a:solidFill>
                  <a:srgbClr val="0000FF"/>
                </a:solidFill>
                <a:effectLst/>
                <a:latin typeface="Times New Roman" pitchFamily="18" charset="0"/>
                <a:cs typeface="Times New Roman" pitchFamily="18" charset="0"/>
              </a:rPr>
              <a:t>行与</a:t>
            </a:r>
            <a:r>
              <a:rPr lang="en-US" altLang="zh-CN" sz="2400" u="none" dirty="0" err="1" smtClean="0">
                <a:solidFill>
                  <a:srgbClr val="FF0000"/>
                </a:solidFill>
                <a:effectLst/>
                <a:latin typeface="Times New Roman" pitchFamily="18" charset="0"/>
                <a:cs typeface="Times New Roman" pitchFamily="18" charset="0"/>
              </a:rPr>
              <a:t>MaxCol</a:t>
            </a:r>
            <a:r>
              <a:rPr lang="zh-CN" altLang="zh-CN" sz="2400" b="0" u="none" dirty="0" smtClean="0">
                <a:solidFill>
                  <a:srgbClr val="0000FF"/>
                </a:solidFill>
                <a:effectLst/>
                <a:latin typeface="Times New Roman" pitchFamily="18" charset="0"/>
                <a:cs typeface="Times New Roman" pitchFamily="18" charset="0"/>
              </a:rPr>
              <a:t>列的稀疏矩阵</a:t>
            </a:r>
          </a:p>
          <a:p>
            <a:pPr>
              <a:lnSpc>
                <a:spcPts val="25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SparseMatrix</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err="1" smtClean="0">
                <a:solidFill>
                  <a:srgbClr val="CC3300"/>
                </a:solidFill>
                <a:effectLst/>
                <a:latin typeface="Times New Roman" pitchFamily="18" charset="0"/>
                <a:cs typeface="Times New Roman" pitchFamily="18" charset="0"/>
              </a:rPr>
              <a:t>Mat_Transpose</a:t>
            </a:r>
            <a:endParaRPr lang="en-US" altLang="zh-CN" sz="2400" b="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SparseMatrix</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smtClean="0">
                <a:solidFill>
                  <a:srgbClr val="CC3300"/>
                </a:solidFill>
                <a:effectLst/>
                <a:latin typeface="Times New Roman" pitchFamily="18" charset="0"/>
                <a:cs typeface="Times New Roman" pitchFamily="18" charset="0"/>
              </a:rPr>
              <a:t>b</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对</a:t>
            </a:r>
            <a:r>
              <a:rPr lang="en-US" altLang="zh-CN" sz="2400" u="none" dirty="0" smtClean="0">
                <a:solidFill>
                  <a:srgbClr val="FF0000"/>
                </a:solidFill>
                <a:effectLst/>
                <a:latin typeface="Times New Roman" pitchFamily="18" charset="0"/>
                <a:cs typeface="Times New Roman" pitchFamily="18" charset="0"/>
              </a:rPr>
              <a:t>*this</a:t>
            </a:r>
            <a:r>
              <a:rPr lang="zh-CN" altLang="zh-CN" sz="2400" b="0" u="none" dirty="0" smtClean="0">
                <a:solidFill>
                  <a:srgbClr val="0000FF"/>
                </a:solidFill>
                <a:effectLst/>
                <a:latin typeface="Times New Roman" pitchFamily="18" charset="0"/>
                <a:cs typeface="Times New Roman" pitchFamily="18" charset="0"/>
              </a:rPr>
              <a:t>指示的三元组数组中各个三元组交换其行、列的值，</a:t>
            </a:r>
            <a:r>
              <a:rPr lang="zh-CN" altLang="en-US" sz="2400" b="0" u="none" dirty="0" smtClean="0">
                <a:solidFill>
                  <a:srgbClr val="0000FF"/>
                </a:solidFill>
                <a:effectLst/>
                <a:latin typeface="Times New Roman" pitchFamily="18" charset="0"/>
                <a:cs typeface="Times New Roman" pitchFamily="18" charset="0"/>
              </a:rPr>
              <a:t>     </a:t>
            </a:r>
            <a:endParaRPr lang="en-US" altLang="zh-CN" sz="2400" b="0" u="none" dirty="0" smtClean="0">
              <a:solidFill>
                <a:srgbClr val="0000FF"/>
              </a:solidFill>
              <a:effectLst/>
              <a:latin typeface="Times New Roman" pitchFamily="18" charset="0"/>
              <a:cs typeface="Times New Roman" pitchFamily="18" charset="0"/>
            </a:endParaRPr>
          </a:p>
          <a:p>
            <a:pPr>
              <a:lnSpc>
                <a:spcPts val="2500"/>
              </a:lnSpc>
              <a:spcBef>
                <a:spcPts val="0"/>
              </a:spcBef>
            </a:pPr>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得到其转置矩阵</a:t>
            </a:r>
          </a:p>
          <a:p>
            <a:pPr>
              <a:lnSpc>
                <a:spcPts val="25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SparseMatrix</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err="1" smtClean="0">
                <a:solidFill>
                  <a:srgbClr val="CC3300"/>
                </a:solidFill>
                <a:effectLst/>
                <a:latin typeface="Times New Roman" pitchFamily="18" charset="0"/>
                <a:cs typeface="Times New Roman" pitchFamily="18" charset="0"/>
              </a:rPr>
              <a:t>Mat_Fast_Transpose</a:t>
            </a:r>
            <a:endParaRPr lang="en-US" altLang="zh-CN" sz="2400" b="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SparseMatrix</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&lt;Type&gt; </a:t>
            </a:r>
            <a:r>
              <a:rPr lang="en-US" altLang="zh-CN" sz="2400" b="0" u="none" dirty="0" smtClean="0">
                <a:solidFill>
                  <a:srgbClr val="CC3300"/>
                </a:solidFill>
                <a:effectLst/>
                <a:latin typeface="Times New Roman" pitchFamily="18" charset="0"/>
                <a:cs typeface="Times New Roman" pitchFamily="18" charset="0"/>
              </a:rPr>
              <a:t>b</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快速转置</a:t>
            </a:r>
          </a:p>
          <a:p>
            <a:pPr>
              <a:lnSpc>
                <a:spcPts val="25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SparseMatrix</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smtClean="0">
                <a:solidFill>
                  <a:srgbClr val="CC3300"/>
                </a:solidFill>
                <a:effectLst/>
                <a:latin typeface="Times New Roman" pitchFamily="18" charset="0"/>
                <a:cs typeface="Times New Roman" pitchFamily="18" charset="0"/>
              </a:rPr>
              <a:t>Multiply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SparseMatrix</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smtClean="0">
                <a:solidFill>
                  <a:srgbClr val="CC3300"/>
                </a:solidFill>
                <a:effectLst/>
                <a:latin typeface="Times New Roman" pitchFamily="18" charset="0"/>
                <a:cs typeface="Times New Roman" pitchFamily="18" charset="0"/>
              </a:rPr>
              <a:t>b</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实现两矩阵相乘</a:t>
            </a:r>
          </a:p>
          <a:p>
            <a:pPr>
              <a:lnSpc>
                <a:spcPts val="25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private:</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Rows</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Cols</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NonZero_Terms</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Trituple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err="1" smtClean="0">
                <a:solidFill>
                  <a:srgbClr val="CC3300"/>
                </a:solidFill>
                <a:effectLst/>
                <a:latin typeface="Times New Roman" pitchFamily="18" charset="0"/>
                <a:cs typeface="Times New Roman" pitchFamily="18" charset="0"/>
              </a:rPr>
              <a:t>SMArray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MaxTerms</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35</a:t>
            </a:fld>
            <a:endParaRPr lang="en-US" altLang="zh-CN"/>
          </a:p>
        </p:txBody>
      </p:sp>
      <p:sp>
        <p:nvSpPr>
          <p:cNvPr id="3" name="Rectangle 4"/>
          <p:cNvSpPr>
            <a:spLocks noChangeArrowheads="1"/>
          </p:cNvSpPr>
          <p:nvPr/>
        </p:nvSpPr>
        <p:spPr bwMode="auto">
          <a:xfrm>
            <a:off x="2339975" y="620713"/>
            <a:ext cx="4319588" cy="609600"/>
          </a:xfrm>
          <a:prstGeom prst="rect">
            <a:avLst/>
          </a:prstGeom>
          <a:noFill/>
          <a:ln w="9525">
            <a:noFill/>
            <a:miter lim="800000"/>
            <a:headEnd/>
            <a:tailEnd/>
          </a:ln>
          <a:effectLst/>
        </p:spPr>
        <p:txBody>
          <a:bodyPr anchor="ctr"/>
          <a:lstStyle/>
          <a:p>
            <a:pPr algn="ctr">
              <a:defRPr/>
            </a:pPr>
            <a:r>
              <a:rPr lang="zh-CN" altLang="en-US" sz="4000" b="1" u="none">
                <a:solidFill>
                  <a:srgbClr val="CC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稀疏矩阵的转置</a:t>
            </a:r>
            <a:endParaRPr lang="zh-CN" altLang="en-US" sz="4400" u="none">
              <a:solidFill>
                <a:schemeClr val="tx2"/>
              </a:solidFill>
              <a:latin typeface="Times New Roman" pitchFamily="18" charset="0"/>
              <a:cs typeface="Times New Roman" pitchFamily="18" charset="0"/>
            </a:endParaRPr>
          </a:p>
        </p:txBody>
      </p:sp>
      <p:sp>
        <p:nvSpPr>
          <p:cNvPr id="4" name="Rectangle 5"/>
          <p:cNvSpPr>
            <a:spLocks noChangeArrowheads="1"/>
          </p:cNvSpPr>
          <p:nvPr/>
        </p:nvSpPr>
        <p:spPr bwMode="auto">
          <a:xfrm>
            <a:off x="539750" y="1341438"/>
            <a:ext cx="7924800" cy="4724400"/>
          </a:xfrm>
          <a:prstGeom prst="rect">
            <a:avLst/>
          </a:prstGeom>
          <a:noFill/>
          <a:ln w="9525">
            <a:noFill/>
            <a:miter lim="800000"/>
            <a:headEnd/>
            <a:tailEnd/>
          </a:ln>
        </p:spPr>
        <p:txBody>
          <a:bodyPr/>
          <a:lstStyle/>
          <a:p>
            <a:pPr marL="342900" indent="-342900" algn="just">
              <a:spcBef>
                <a:spcPct val="20000"/>
              </a:spcBef>
              <a:buClr>
                <a:schemeClr val="tx2"/>
              </a:buClr>
              <a:buSzPct val="50000"/>
              <a:buFont typeface="Wingdings" pitchFamily="2" charset="2"/>
              <a:buChar char="n"/>
            </a:pPr>
            <a:r>
              <a:rPr lang="zh-CN" altLang="en-US" sz="3200" b="1" u="none" dirty="0">
                <a:solidFill>
                  <a:srgbClr val="0000CC"/>
                </a:solidFill>
                <a:effectLst/>
                <a:latin typeface="Times New Roman" pitchFamily="18" charset="0"/>
                <a:ea typeface="仿宋_GB2312" pitchFamily="49" charset="-122"/>
                <a:cs typeface="Times New Roman" pitchFamily="18" charset="0"/>
              </a:rPr>
              <a:t>一</a:t>
            </a:r>
            <a:r>
              <a:rPr lang="zh-CN" altLang="en-US" sz="3200" b="1" u="none" dirty="0" smtClean="0">
                <a:solidFill>
                  <a:srgbClr val="0000CC"/>
                </a:solidFill>
                <a:effectLst/>
                <a:latin typeface="Times New Roman" pitchFamily="18" charset="0"/>
                <a:ea typeface="仿宋_GB2312" pitchFamily="49" charset="-122"/>
                <a:cs typeface="Times New Roman" pitchFamily="18" charset="0"/>
              </a:rPr>
              <a:t>个</a:t>
            </a:r>
            <a:r>
              <a:rPr lang="en-US" altLang="zh-CN" sz="3200" b="1" i="1" u="none" dirty="0" err="1" smtClean="0">
                <a:solidFill>
                  <a:srgbClr val="008080"/>
                </a:solidFill>
                <a:effectLst/>
                <a:latin typeface="Times New Roman" pitchFamily="18" charset="0"/>
                <a:ea typeface="仿宋_GB2312" pitchFamily="49" charset="-122"/>
                <a:cs typeface="Times New Roman" pitchFamily="18" charset="0"/>
              </a:rPr>
              <a:t>m</a:t>
            </a:r>
            <a:r>
              <a:rPr lang="en-US" altLang="zh-CN" sz="3200" b="1" u="none" dirty="0" err="1" smtClean="0">
                <a:solidFill>
                  <a:srgbClr val="008080"/>
                </a:solidFill>
                <a:effectLst/>
                <a:latin typeface="Times New Roman" pitchFamily="18" charset="0"/>
                <a:ea typeface="仿宋_GB2312" pitchFamily="49" charset="-122"/>
                <a:cs typeface="Times New Roman" pitchFamily="18" charset="0"/>
                <a:sym typeface="Symbol" pitchFamily="18" charset="2"/>
              </a:rPr>
              <a:t></a:t>
            </a:r>
            <a:r>
              <a:rPr lang="en-US" altLang="zh-CN" sz="3200" b="1" i="1" u="none" dirty="0" err="1" smtClean="0">
                <a:solidFill>
                  <a:srgbClr val="008080"/>
                </a:solidFill>
                <a:effectLst/>
                <a:latin typeface="Times New Roman" pitchFamily="18" charset="0"/>
                <a:ea typeface="仿宋_GB2312" pitchFamily="49" charset="-122"/>
                <a:cs typeface="Times New Roman" pitchFamily="18" charset="0"/>
                <a:sym typeface="Symbol" pitchFamily="18" charset="2"/>
              </a:rPr>
              <a:t>n</a:t>
            </a:r>
            <a:r>
              <a:rPr lang="zh-CN" altLang="en-US"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的矩阵</a:t>
            </a:r>
            <a:r>
              <a:rPr lang="en-US" altLang="zh-CN" sz="3200" b="1" u="none" dirty="0" smtClean="0">
                <a:solidFill>
                  <a:srgbClr val="FF0000"/>
                </a:solidFill>
                <a:effectLst/>
                <a:latin typeface="Times New Roman" pitchFamily="18" charset="0"/>
                <a:ea typeface="仿宋_GB2312" pitchFamily="49" charset="-122"/>
                <a:cs typeface="Times New Roman" pitchFamily="18" charset="0"/>
                <a:sym typeface="Symbol" pitchFamily="18" charset="2"/>
              </a:rPr>
              <a:t>A</a:t>
            </a:r>
            <a:r>
              <a:rPr lang="zh-CN" altLang="en-US" sz="3200" b="1" u="none" dirty="0">
                <a:solidFill>
                  <a:srgbClr val="0000CC"/>
                </a:solidFill>
                <a:effectLst/>
                <a:latin typeface="Times New Roman" pitchFamily="18" charset="0"/>
                <a:ea typeface="仿宋_GB2312" pitchFamily="49" charset="-122"/>
                <a:cs typeface="Times New Roman" pitchFamily="18" charset="0"/>
                <a:sym typeface="Symbol" pitchFamily="18" charset="2"/>
              </a:rPr>
              <a:t>，其转置</a:t>
            </a:r>
            <a:r>
              <a:rPr lang="zh-CN" altLang="en-US"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矩阵</a:t>
            </a:r>
            <a:r>
              <a:rPr lang="en-US" altLang="zh-CN" sz="3200" b="1" u="none" dirty="0" smtClean="0">
                <a:solidFill>
                  <a:srgbClr val="FF0000"/>
                </a:solidFill>
                <a:effectLst/>
                <a:latin typeface="Times New Roman" pitchFamily="18" charset="0"/>
                <a:ea typeface="仿宋_GB2312" pitchFamily="49" charset="-122"/>
                <a:cs typeface="Times New Roman" pitchFamily="18" charset="0"/>
                <a:sym typeface="Symbol" pitchFamily="18" charset="2"/>
              </a:rPr>
              <a:t>B</a:t>
            </a:r>
            <a:r>
              <a:rPr lang="zh-CN" altLang="en-US"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是</a:t>
            </a:r>
            <a:r>
              <a:rPr lang="zh-CN" altLang="en-US" sz="3200" b="1" u="none" dirty="0">
                <a:solidFill>
                  <a:srgbClr val="0000CC"/>
                </a:solidFill>
                <a:effectLst/>
                <a:latin typeface="Times New Roman" pitchFamily="18" charset="0"/>
                <a:ea typeface="仿宋_GB2312" pitchFamily="49" charset="-122"/>
                <a:cs typeface="Times New Roman" pitchFamily="18" charset="0"/>
                <a:sym typeface="Symbol" pitchFamily="18" charset="2"/>
              </a:rPr>
              <a:t>一</a:t>
            </a:r>
            <a:r>
              <a:rPr lang="zh-CN" altLang="en-US"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个</a:t>
            </a:r>
            <a:r>
              <a:rPr lang="en-US" altLang="zh-CN" sz="3200" b="1" i="1" u="none" dirty="0" err="1" smtClean="0">
                <a:solidFill>
                  <a:srgbClr val="008080"/>
                </a:solidFill>
                <a:effectLst/>
                <a:latin typeface="Times New Roman" pitchFamily="18" charset="0"/>
                <a:ea typeface="仿宋_GB2312" pitchFamily="49" charset="-122"/>
                <a:cs typeface="Times New Roman" pitchFamily="18" charset="0"/>
                <a:sym typeface="Symbol" pitchFamily="18" charset="2"/>
              </a:rPr>
              <a:t>n</a:t>
            </a:r>
            <a:r>
              <a:rPr lang="en-US" altLang="zh-CN" sz="3200" b="1" u="none" dirty="0" err="1" smtClean="0">
                <a:solidFill>
                  <a:srgbClr val="008080"/>
                </a:solidFill>
                <a:effectLst/>
                <a:latin typeface="Times New Roman" pitchFamily="18" charset="0"/>
                <a:ea typeface="仿宋_GB2312" pitchFamily="49" charset="-122"/>
                <a:cs typeface="Times New Roman" pitchFamily="18" charset="0"/>
                <a:sym typeface="Symbol" pitchFamily="18" charset="2"/>
              </a:rPr>
              <a:t></a:t>
            </a:r>
            <a:r>
              <a:rPr lang="en-US" altLang="zh-CN" sz="3200" b="1" i="1" u="none" dirty="0" err="1" smtClean="0">
                <a:solidFill>
                  <a:srgbClr val="008080"/>
                </a:solidFill>
                <a:effectLst/>
                <a:latin typeface="Times New Roman" pitchFamily="18" charset="0"/>
                <a:ea typeface="仿宋_GB2312" pitchFamily="49" charset="-122"/>
                <a:cs typeface="Times New Roman" pitchFamily="18" charset="0"/>
                <a:sym typeface="Symbol" pitchFamily="18" charset="2"/>
              </a:rPr>
              <a:t>m</a:t>
            </a:r>
            <a:r>
              <a:rPr lang="zh-CN" altLang="en-US"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的</a:t>
            </a:r>
            <a:r>
              <a:rPr lang="zh-CN" altLang="en-US" sz="3200" b="1" u="none" dirty="0">
                <a:solidFill>
                  <a:srgbClr val="0000CC"/>
                </a:solidFill>
                <a:effectLst/>
                <a:latin typeface="Times New Roman" pitchFamily="18" charset="0"/>
                <a:ea typeface="仿宋_GB2312" pitchFamily="49" charset="-122"/>
                <a:cs typeface="Times New Roman" pitchFamily="18" charset="0"/>
                <a:sym typeface="Symbol" pitchFamily="18" charset="2"/>
              </a:rPr>
              <a:t>矩阵，</a:t>
            </a:r>
            <a:r>
              <a:rPr lang="zh-CN" altLang="en-US"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且</a:t>
            </a:r>
            <a:r>
              <a:rPr lang="en-US" altLang="zh-CN" sz="3200" b="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A[</a:t>
            </a:r>
            <a:r>
              <a:rPr lang="en-US" altLang="zh-CN" sz="3200" b="1" i="1" u="none" dirty="0" err="1" smtClean="0">
                <a:solidFill>
                  <a:srgbClr val="CC3300"/>
                </a:solidFill>
                <a:effectLst/>
                <a:latin typeface="Times New Roman" pitchFamily="18" charset="0"/>
                <a:ea typeface="仿宋_GB2312" pitchFamily="49" charset="-122"/>
                <a:cs typeface="Times New Roman" pitchFamily="18" charset="0"/>
                <a:sym typeface="Symbol" pitchFamily="18" charset="2"/>
              </a:rPr>
              <a:t>i</a:t>
            </a:r>
            <a:r>
              <a:rPr lang="en-US" altLang="zh-CN" sz="3200" b="1" u="none" dirty="0">
                <a:solidFill>
                  <a:srgbClr val="CC3300"/>
                </a:solidFill>
                <a:effectLst/>
                <a:latin typeface="Times New Roman" pitchFamily="18" charset="0"/>
                <a:ea typeface="仿宋_GB2312" pitchFamily="49" charset="-122"/>
                <a:cs typeface="Times New Roman" pitchFamily="18" charset="0"/>
                <a:sym typeface="Symbol" pitchFamily="18" charset="2"/>
              </a:rPr>
              <a:t>][</a:t>
            </a:r>
            <a:r>
              <a:rPr lang="en-US" altLang="zh-CN" sz="3200" b="1" i="1" u="none" dirty="0">
                <a:solidFill>
                  <a:srgbClr val="CC3300"/>
                </a:solidFill>
                <a:effectLst/>
                <a:latin typeface="Times New Roman" pitchFamily="18" charset="0"/>
                <a:ea typeface="仿宋_GB2312" pitchFamily="49" charset="-122"/>
                <a:cs typeface="Times New Roman" pitchFamily="18" charset="0"/>
                <a:sym typeface="Symbol" pitchFamily="18" charset="2"/>
              </a:rPr>
              <a:t>j</a:t>
            </a:r>
            <a:r>
              <a:rPr lang="en-US" altLang="zh-CN" sz="3200" b="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]=B[</a:t>
            </a:r>
            <a:r>
              <a:rPr lang="en-US" altLang="zh-CN" sz="3200" b="1" i="1" u="none" dirty="0" smtClean="0">
                <a:solidFill>
                  <a:srgbClr val="CC3300"/>
                </a:solidFill>
                <a:effectLst/>
                <a:latin typeface="Times New Roman" pitchFamily="18" charset="0"/>
                <a:ea typeface="仿宋_GB2312" pitchFamily="49" charset="-122"/>
                <a:cs typeface="Times New Roman" pitchFamily="18" charset="0"/>
                <a:sym typeface="Symbol" pitchFamily="18" charset="2"/>
              </a:rPr>
              <a:t>j</a:t>
            </a:r>
            <a:r>
              <a:rPr lang="en-US" altLang="zh-CN" sz="3200" b="1" u="none" dirty="0">
                <a:solidFill>
                  <a:srgbClr val="CC3300"/>
                </a:solidFill>
                <a:effectLst/>
                <a:latin typeface="Times New Roman" pitchFamily="18" charset="0"/>
                <a:ea typeface="仿宋_GB2312" pitchFamily="49" charset="-122"/>
                <a:cs typeface="Times New Roman" pitchFamily="18" charset="0"/>
                <a:sym typeface="Symbol" pitchFamily="18" charset="2"/>
              </a:rPr>
              <a:t>][</a:t>
            </a:r>
            <a:r>
              <a:rPr lang="en-US" altLang="zh-CN" sz="3200" b="1" i="1" u="none" dirty="0" err="1">
                <a:solidFill>
                  <a:srgbClr val="CC3300"/>
                </a:solidFill>
                <a:effectLst/>
                <a:latin typeface="Times New Roman" pitchFamily="18" charset="0"/>
                <a:ea typeface="仿宋_GB2312" pitchFamily="49" charset="-122"/>
                <a:cs typeface="Times New Roman" pitchFamily="18" charset="0"/>
                <a:sym typeface="Symbol" pitchFamily="18" charset="2"/>
              </a:rPr>
              <a:t>i</a:t>
            </a:r>
            <a:r>
              <a:rPr lang="en-US" altLang="zh-CN" sz="3200" b="1" u="none" dirty="0">
                <a:solidFill>
                  <a:srgbClr val="CC3300"/>
                </a:solidFill>
                <a:effectLst/>
                <a:latin typeface="Times New Roman" pitchFamily="18" charset="0"/>
                <a:ea typeface="仿宋_GB2312" pitchFamily="49" charset="-122"/>
                <a:cs typeface="Times New Roman" pitchFamily="18" charset="0"/>
                <a:sym typeface="Symbol" pitchFamily="18" charset="2"/>
              </a:rPr>
              <a:t>]</a:t>
            </a:r>
            <a:r>
              <a:rPr lang="zh-CN" altLang="en-US" sz="3200" b="1" u="none" dirty="0">
                <a:solidFill>
                  <a:srgbClr val="0000CC"/>
                </a:solidFill>
                <a:effectLst/>
                <a:latin typeface="Times New Roman" pitchFamily="18" charset="0"/>
                <a:ea typeface="仿宋_GB2312" pitchFamily="49" charset="-122"/>
                <a:cs typeface="Times New Roman" pitchFamily="18" charset="0"/>
                <a:sym typeface="Symbol" pitchFamily="18" charset="2"/>
              </a:rPr>
              <a:t>。</a:t>
            </a:r>
            <a:r>
              <a:rPr lang="zh-CN" altLang="zh-CN" sz="3200" b="1" u="none" dirty="0">
                <a:solidFill>
                  <a:srgbClr val="0000CC"/>
                </a:solidFill>
                <a:effectLst/>
                <a:latin typeface="Times New Roman" pitchFamily="18" charset="0"/>
                <a:ea typeface="仿宋_GB2312" pitchFamily="49" charset="-122"/>
                <a:cs typeface="Times New Roman" pitchFamily="18" charset="0"/>
                <a:sym typeface="Symbol" pitchFamily="18" charset="2"/>
              </a:rPr>
              <a:t>即</a:t>
            </a:r>
            <a:r>
              <a:rPr lang="zh-CN" altLang="zh-CN"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矩阵</a:t>
            </a:r>
            <a:r>
              <a:rPr lang="en-US" altLang="zh-CN" sz="3200" b="1" u="none" dirty="0" smtClean="0">
                <a:solidFill>
                  <a:srgbClr val="FF0000"/>
                </a:solidFill>
                <a:effectLst/>
                <a:latin typeface="Times New Roman" pitchFamily="18" charset="0"/>
                <a:ea typeface="仿宋_GB2312" pitchFamily="49" charset="-122"/>
                <a:cs typeface="Times New Roman" pitchFamily="18" charset="0"/>
                <a:sym typeface="Symbol" pitchFamily="18" charset="2"/>
              </a:rPr>
              <a:t>A</a:t>
            </a:r>
            <a:r>
              <a:rPr lang="en-US" altLang="zh-CN"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 </a:t>
            </a:r>
            <a:r>
              <a:rPr lang="zh-CN" altLang="zh-CN"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的行</a:t>
            </a:r>
            <a:r>
              <a:rPr lang="zh-CN" altLang="zh-CN" sz="3200" b="1" u="none" dirty="0">
                <a:solidFill>
                  <a:srgbClr val="0000CC"/>
                </a:solidFill>
                <a:effectLst/>
                <a:latin typeface="Times New Roman" pitchFamily="18" charset="0"/>
                <a:ea typeface="仿宋_GB2312" pitchFamily="49" charset="-122"/>
                <a:cs typeface="Times New Roman" pitchFamily="18" charset="0"/>
                <a:sym typeface="Symbol" pitchFamily="18" charset="2"/>
              </a:rPr>
              <a:t>成为</a:t>
            </a:r>
            <a:r>
              <a:rPr lang="zh-CN" altLang="zh-CN"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矩阵</a:t>
            </a:r>
            <a:r>
              <a:rPr lang="en-US" altLang="zh-CN" sz="3200" b="1" u="none" dirty="0" smtClean="0">
                <a:solidFill>
                  <a:srgbClr val="FF0000"/>
                </a:solidFill>
                <a:effectLst/>
                <a:latin typeface="Times New Roman" pitchFamily="18" charset="0"/>
                <a:ea typeface="仿宋_GB2312" pitchFamily="49" charset="-122"/>
                <a:cs typeface="Times New Roman" pitchFamily="18" charset="0"/>
                <a:sym typeface="Symbol" pitchFamily="18" charset="2"/>
              </a:rPr>
              <a:t>B</a:t>
            </a:r>
            <a:r>
              <a:rPr lang="zh-CN" altLang="zh-CN"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的</a:t>
            </a:r>
            <a:r>
              <a:rPr lang="zh-CN" altLang="zh-CN" sz="3200" b="1" u="none" dirty="0">
                <a:solidFill>
                  <a:srgbClr val="0000CC"/>
                </a:solidFill>
                <a:effectLst/>
                <a:latin typeface="Times New Roman" pitchFamily="18" charset="0"/>
                <a:ea typeface="仿宋_GB2312" pitchFamily="49" charset="-122"/>
                <a:cs typeface="Times New Roman" pitchFamily="18" charset="0"/>
                <a:sym typeface="Symbol" pitchFamily="18" charset="2"/>
              </a:rPr>
              <a:t>列，</a:t>
            </a:r>
            <a:r>
              <a:rPr lang="zh-CN" altLang="zh-CN"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矩阵</a:t>
            </a:r>
            <a:r>
              <a:rPr lang="en-US" altLang="zh-CN" sz="3200" b="1" u="none" dirty="0" smtClean="0">
                <a:solidFill>
                  <a:srgbClr val="FF0000"/>
                </a:solidFill>
                <a:effectLst/>
                <a:latin typeface="Times New Roman" pitchFamily="18" charset="0"/>
                <a:ea typeface="仿宋_GB2312" pitchFamily="49" charset="-122"/>
                <a:cs typeface="Times New Roman" pitchFamily="18" charset="0"/>
                <a:sym typeface="Symbol" pitchFamily="18" charset="2"/>
              </a:rPr>
              <a:t>A</a:t>
            </a:r>
            <a:r>
              <a:rPr lang="zh-CN" altLang="zh-CN"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的</a:t>
            </a:r>
            <a:r>
              <a:rPr lang="zh-CN" altLang="zh-CN" sz="3200" b="1" u="none" dirty="0">
                <a:solidFill>
                  <a:srgbClr val="0000CC"/>
                </a:solidFill>
                <a:effectLst/>
                <a:latin typeface="Times New Roman" pitchFamily="18" charset="0"/>
                <a:ea typeface="仿宋_GB2312" pitchFamily="49" charset="-122"/>
                <a:cs typeface="Times New Roman" pitchFamily="18" charset="0"/>
                <a:sym typeface="Symbol" pitchFamily="18" charset="2"/>
              </a:rPr>
              <a:t>列成为</a:t>
            </a:r>
            <a:r>
              <a:rPr lang="zh-CN" altLang="zh-CN"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矩阵</a:t>
            </a:r>
            <a:r>
              <a:rPr lang="en-US" altLang="zh-CN" sz="3200" b="1" u="none" dirty="0" smtClean="0">
                <a:solidFill>
                  <a:srgbClr val="FF0000"/>
                </a:solidFill>
                <a:effectLst/>
                <a:latin typeface="Times New Roman" pitchFamily="18" charset="0"/>
                <a:ea typeface="仿宋_GB2312" pitchFamily="49" charset="-122"/>
                <a:cs typeface="Times New Roman" pitchFamily="18" charset="0"/>
                <a:sym typeface="Symbol" pitchFamily="18" charset="2"/>
              </a:rPr>
              <a:t>B</a:t>
            </a:r>
            <a:r>
              <a:rPr lang="zh-CN" altLang="zh-CN" sz="3200" b="1" u="none" dirty="0" smtClean="0">
                <a:solidFill>
                  <a:srgbClr val="0000CC"/>
                </a:solidFill>
                <a:effectLst/>
                <a:latin typeface="Times New Roman" pitchFamily="18" charset="0"/>
                <a:ea typeface="仿宋_GB2312" pitchFamily="49" charset="-122"/>
                <a:cs typeface="Times New Roman" pitchFamily="18" charset="0"/>
                <a:sym typeface="Symbol" pitchFamily="18" charset="2"/>
              </a:rPr>
              <a:t>的</a:t>
            </a:r>
            <a:r>
              <a:rPr lang="zh-CN" altLang="zh-CN" sz="3200" b="1" u="none" dirty="0">
                <a:solidFill>
                  <a:srgbClr val="0000CC"/>
                </a:solidFill>
                <a:effectLst/>
                <a:latin typeface="Times New Roman" pitchFamily="18" charset="0"/>
                <a:ea typeface="仿宋_GB2312" pitchFamily="49" charset="-122"/>
                <a:cs typeface="Times New Roman" pitchFamily="18" charset="0"/>
                <a:sym typeface="Symbol" pitchFamily="18" charset="2"/>
              </a:rPr>
              <a:t>行。</a:t>
            </a:r>
            <a:endParaRPr lang="zh-CN" altLang="en-US" sz="3200" b="1" u="none" dirty="0">
              <a:solidFill>
                <a:srgbClr val="0000CC"/>
              </a:solidFill>
              <a:effectLst/>
              <a:latin typeface="Times New Roman" pitchFamily="18" charset="0"/>
              <a:ea typeface="仿宋_GB2312" pitchFamily="49" charset="-122"/>
              <a:cs typeface="Times New Roman" pitchFamily="18" charset="0"/>
              <a:sym typeface="Symbol" pitchFamily="18" charset="2"/>
            </a:endParaRPr>
          </a:p>
          <a:p>
            <a:pPr marL="342900" indent="-342900" algn="just">
              <a:spcBef>
                <a:spcPct val="20000"/>
              </a:spcBef>
              <a:buClr>
                <a:schemeClr val="tx2"/>
              </a:buClr>
              <a:buSzPct val="50000"/>
              <a:buFont typeface="Wingdings" pitchFamily="2" charset="2"/>
              <a:buChar char="n"/>
            </a:pPr>
            <a:r>
              <a:rPr lang="zh-CN" altLang="en-US" sz="3200" b="1" u="none" dirty="0">
                <a:solidFill>
                  <a:srgbClr val="0000CC"/>
                </a:solidFill>
                <a:effectLst/>
                <a:latin typeface="Times New Roman" pitchFamily="18" charset="0"/>
                <a:ea typeface="仿宋_GB2312" pitchFamily="49" charset="-122"/>
                <a:cs typeface="Times New Roman" pitchFamily="18" charset="0"/>
                <a:sym typeface="Symbol" pitchFamily="18" charset="2"/>
              </a:rPr>
              <a:t>在稀疏矩阵的三元组表中，非零矩阵元素按行存放。当行号相同时，按列号递增的顺序存放。</a:t>
            </a:r>
          </a:p>
          <a:p>
            <a:pPr marL="342900" indent="-342900" algn="just">
              <a:spcBef>
                <a:spcPct val="20000"/>
              </a:spcBef>
              <a:buClr>
                <a:schemeClr val="tx2"/>
              </a:buClr>
              <a:buSzPct val="50000"/>
              <a:buFont typeface="Wingdings" pitchFamily="2" charset="2"/>
              <a:buChar char="n"/>
            </a:pPr>
            <a:r>
              <a:rPr lang="zh-CN" altLang="en-US" sz="3200" b="1" u="none" dirty="0">
                <a:solidFill>
                  <a:srgbClr val="0000CC"/>
                </a:solidFill>
                <a:effectLst/>
                <a:latin typeface="Times New Roman" pitchFamily="18" charset="0"/>
                <a:ea typeface="仿宋_GB2312" pitchFamily="49" charset="-122"/>
                <a:cs typeface="Times New Roman" pitchFamily="18" charset="0"/>
                <a:sym typeface="Symbol" pitchFamily="18" charset="2"/>
              </a:rPr>
              <a:t>稀疏矩阵的转置运算要转化为对应三元组表的转置。</a:t>
            </a:r>
            <a:endParaRPr lang="zh-CN" altLang="en-US" sz="3200" b="1" u="none" dirty="0">
              <a:solidFill>
                <a:srgbClr val="0000CC"/>
              </a:solidFill>
              <a:effectLst/>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ox(in)">
                                      <p:cBhvr>
                                        <p:cTn id="13" dur="500"/>
                                        <p:tgtEl>
                                          <p:spTgt spid="4">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box(in)">
                                      <p:cBhvr>
                                        <p:cTn id="1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36</a:t>
            </a:fld>
            <a:endParaRPr lang="en-US" altLang="zh-CN"/>
          </a:p>
        </p:txBody>
      </p:sp>
      <p:graphicFrame>
        <p:nvGraphicFramePr>
          <p:cNvPr id="3" name="Object 5"/>
          <p:cNvGraphicFramePr>
            <a:graphicFrameLocks noChangeAspect="1"/>
          </p:cNvGraphicFramePr>
          <p:nvPr/>
        </p:nvGraphicFramePr>
        <p:xfrm>
          <a:off x="611188" y="1905000"/>
          <a:ext cx="4951412" cy="3810000"/>
        </p:xfrm>
        <a:graphic>
          <a:graphicData uri="http://schemas.openxmlformats.org/presentationml/2006/ole">
            <p:oleObj spid="_x0000_s747522" name="公式" r:id="rId3" imgW="2450880" imgH="1371600" progId="Equation.3">
              <p:embed/>
            </p:oleObj>
          </a:graphicData>
        </a:graphic>
      </p:graphicFrame>
      <p:sp>
        <p:nvSpPr>
          <p:cNvPr id="4" name="Text Box 6"/>
          <p:cNvSpPr txBox="1">
            <a:spLocks noChangeArrowheads="1"/>
          </p:cNvSpPr>
          <p:nvPr/>
        </p:nvSpPr>
        <p:spPr bwMode="auto">
          <a:xfrm>
            <a:off x="1547813" y="1052513"/>
            <a:ext cx="2362200" cy="641350"/>
          </a:xfrm>
          <a:prstGeom prst="rect">
            <a:avLst/>
          </a:prstGeom>
          <a:noFill/>
          <a:ln w="9525">
            <a:noFill/>
            <a:miter lim="800000"/>
            <a:headEnd/>
            <a:tailEnd/>
          </a:ln>
        </p:spPr>
        <p:txBody>
          <a:bodyPr>
            <a:spAutoFit/>
          </a:bodyPr>
          <a:lstStyle/>
          <a:p>
            <a:pPr>
              <a:defRPr/>
            </a:pPr>
            <a:r>
              <a:rPr lang="zh-CN" altLang="en-US" sz="3600" b="1" u="none" dirty="0">
                <a:solidFill>
                  <a:schemeClr val="hlink"/>
                </a:solidFill>
                <a:effectLst>
                  <a:outerShdw blurRad="38100" dist="38100" dir="2700000" algn="tl">
                    <a:srgbClr val="C0C0C0"/>
                  </a:outerShdw>
                </a:effectLst>
                <a:ea typeface="仿宋_GB2312" pitchFamily="49" charset="-122"/>
              </a:rPr>
              <a:t>稀疏矩阵</a:t>
            </a:r>
            <a:endParaRPr lang="zh-CN" altLang="en-US" u="none" dirty="0"/>
          </a:p>
        </p:txBody>
      </p:sp>
      <p:graphicFrame>
        <p:nvGraphicFramePr>
          <p:cNvPr id="5" name="Object 7"/>
          <p:cNvGraphicFramePr>
            <a:graphicFrameLocks noChangeAspect="1"/>
          </p:cNvGraphicFramePr>
          <p:nvPr/>
        </p:nvGraphicFramePr>
        <p:xfrm>
          <a:off x="4797425" y="1066800"/>
          <a:ext cx="4233863" cy="4876800"/>
        </p:xfrm>
        <a:graphic>
          <a:graphicData uri="http://schemas.openxmlformats.org/presentationml/2006/ole">
            <p:oleObj spid="_x0000_s747523" name="文档" r:id="rId4" imgW="5209200" imgH="5823360" progId="Word.Document.8">
              <p:embed/>
            </p:oleObj>
          </a:graphicData>
        </a:graphic>
      </p:graphicFrame>
    </p:spTree>
  </p:cSld>
  <p:clrMapOvr>
    <a:masterClrMapping/>
  </p:clrMapOvr>
  <p:transition>
    <p:spli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37</a:t>
            </a:fld>
            <a:endParaRPr lang="en-US" altLang="zh-CN"/>
          </a:p>
        </p:txBody>
      </p:sp>
      <p:graphicFrame>
        <p:nvGraphicFramePr>
          <p:cNvPr id="3" name="Object 5"/>
          <p:cNvGraphicFramePr>
            <a:graphicFrameLocks noChangeAspect="1"/>
          </p:cNvGraphicFramePr>
          <p:nvPr/>
        </p:nvGraphicFramePr>
        <p:xfrm>
          <a:off x="685800" y="1066800"/>
          <a:ext cx="3886200" cy="4800600"/>
        </p:xfrm>
        <a:graphic>
          <a:graphicData uri="http://schemas.openxmlformats.org/presentationml/2006/ole">
            <p:oleObj spid="_x0000_s748546" name="公式" r:id="rId3" imgW="1841400" imgH="1803240" progId="Equation.3">
              <p:embed/>
            </p:oleObj>
          </a:graphicData>
        </a:graphic>
      </p:graphicFrame>
      <p:sp>
        <p:nvSpPr>
          <p:cNvPr id="4" name="Text Box 6"/>
          <p:cNvSpPr txBox="1">
            <a:spLocks noChangeArrowheads="1"/>
          </p:cNvSpPr>
          <p:nvPr/>
        </p:nvSpPr>
        <p:spPr bwMode="auto">
          <a:xfrm>
            <a:off x="1692275" y="836613"/>
            <a:ext cx="2232025" cy="641350"/>
          </a:xfrm>
          <a:prstGeom prst="rect">
            <a:avLst/>
          </a:prstGeom>
          <a:noFill/>
          <a:ln w="9525">
            <a:noFill/>
            <a:miter lim="800000"/>
            <a:headEnd/>
            <a:tailEnd/>
          </a:ln>
        </p:spPr>
        <p:txBody>
          <a:bodyPr>
            <a:spAutoFit/>
          </a:bodyPr>
          <a:lstStyle/>
          <a:p>
            <a:pPr>
              <a:defRPr/>
            </a:pPr>
            <a:r>
              <a:rPr lang="zh-CN" altLang="en-US" sz="3600" b="1" u="none" dirty="0">
                <a:solidFill>
                  <a:srgbClr val="FF3300"/>
                </a:solidFill>
                <a:effectLst>
                  <a:outerShdw blurRad="38100" dist="38100" dir="2700000" algn="tl">
                    <a:srgbClr val="C0C0C0"/>
                  </a:outerShdw>
                </a:effectLst>
                <a:ea typeface="仿宋_GB2312" pitchFamily="49" charset="-122"/>
              </a:rPr>
              <a:t>转置矩阵</a:t>
            </a:r>
            <a:endParaRPr lang="zh-CN" altLang="en-US" u="none" dirty="0"/>
          </a:p>
        </p:txBody>
      </p:sp>
      <p:graphicFrame>
        <p:nvGraphicFramePr>
          <p:cNvPr id="5" name="Object 7"/>
          <p:cNvGraphicFramePr>
            <a:graphicFrameLocks noChangeAspect="1"/>
          </p:cNvGraphicFramePr>
          <p:nvPr/>
        </p:nvGraphicFramePr>
        <p:xfrm>
          <a:off x="4648200" y="914400"/>
          <a:ext cx="4084638" cy="5105400"/>
        </p:xfrm>
        <a:graphic>
          <a:graphicData uri="http://schemas.openxmlformats.org/presentationml/2006/ole">
            <p:oleObj spid="_x0000_s748547" name="文档" r:id="rId4" imgW="4774680" imgH="5710320" progId="Word.Document.8">
              <p:embed/>
            </p:oleObj>
          </a:graphicData>
        </a:graphic>
      </p:graphicFrame>
    </p:spTree>
  </p:cSld>
  <p:clrMapOvr>
    <a:masterClrMapping/>
  </p:clrMapOvr>
  <p:transition>
    <p:spli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38</a:t>
            </a:fld>
            <a:endParaRPr lang="en-US" altLang="zh-CN"/>
          </a:p>
        </p:txBody>
      </p:sp>
      <p:sp>
        <p:nvSpPr>
          <p:cNvPr id="3" name="Rectangle 4"/>
          <p:cNvSpPr>
            <a:spLocks noChangeArrowheads="1"/>
          </p:cNvSpPr>
          <p:nvPr/>
        </p:nvSpPr>
        <p:spPr bwMode="auto">
          <a:xfrm>
            <a:off x="533400" y="476672"/>
            <a:ext cx="8610600" cy="685800"/>
          </a:xfrm>
          <a:prstGeom prst="rect">
            <a:avLst/>
          </a:prstGeom>
          <a:noFill/>
          <a:ln w="9525">
            <a:noFill/>
            <a:miter lim="800000"/>
            <a:headEnd/>
            <a:tailEnd/>
          </a:ln>
          <a:effectLst/>
        </p:spPr>
        <p:txBody>
          <a:bodyPr anchor="ctr"/>
          <a:lstStyle/>
          <a:p>
            <a:pPr algn="ctr">
              <a:defRPr/>
            </a:pPr>
            <a:r>
              <a:rPr lang="zh-CN" altLang="en-US" sz="3600" b="1" u="none" dirty="0">
                <a:solidFill>
                  <a:srgbClr val="CC0000"/>
                </a:solidFill>
                <a:effectLst>
                  <a:outerShdw blurRad="38100" dist="38100" dir="2700000" algn="tl">
                    <a:srgbClr val="C0C0C0"/>
                  </a:outerShdw>
                </a:effectLst>
                <a:ea typeface="仿宋_GB2312" pitchFamily="49" charset="-122"/>
              </a:rPr>
              <a:t>用三元组表表示的稀疏矩阵及其转置</a:t>
            </a:r>
            <a:endParaRPr lang="zh-CN" altLang="en-US" sz="4400" u="none" dirty="0">
              <a:ea typeface="仿宋_GB2312" pitchFamily="49" charset="-122"/>
            </a:endParaRPr>
          </a:p>
        </p:txBody>
      </p:sp>
      <p:graphicFrame>
        <p:nvGraphicFramePr>
          <p:cNvPr id="4" name="Object 5"/>
          <p:cNvGraphicFramePr>
            <a:graphicFrameLocks noChangeAspect="1"/>
          </p:cNvGraphicFramePr>
          <p:nvPr/>
        </p:nvGraphicFramePr>
        <p:xfrm>
          <a:off x="334963" y="1295400"/>
          <a:ext cx="8351837" cy="5105400"/>
        </p:xfrm>
        <a:graphic>
          <a:graphicData uri="http://schemas.openxmlformats.org/presentationml/2006/ole">
            <p:oleObj spid="_x0000_s749570" name="文档" r:id="rId3" imgW="9610200" imgH="5710320" progId="Word.Document.8">
              <p:embed/>
            </p:oleObj>
          </a:graphicData>
        </a:graphic>
      </p:graphicFrame>
    </p:spTree>
  </p:cSld>
  <p:clrMapOvr>
    <a:masterClrMapping/>
  </p:clrMapOvr>
  <p:transition>
    <p:spli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39</a:t>
            </a:fld>
            <a:endParaRPr lang="en-US" altLang="zh-CN"/>
          </a:p>
        </p:txBody>
      </p:sp>
      <p:sp>
        <p:nvSpPr>
          <p:cNvPr id="3" name="Rectangle 4"/>
          <p:cNvSpPr>
            <a:spLocks noChangeArrowheads="1"/>
          </p:cNvSpPr>
          <p:nvPr/>
        </p:nvSpPr>
        <p:spPr bwMode="auto">
          <a:xfrm>
            <a:off x="1916113" y="935038"/>
            <a:ext cx="5486400" cy="762000"/>
          </a:xfrm>
          <a:prstGeom prst="rect">
            <a:avLst/>
          </a:prstGeom>
          <a:noFill/>
          <a:ln w="9525">
            <a:noFill/>
            <a:miter lim="800000"/>
            <a:headEnd/>
            <a:tailEnd/>
          </a:ln>
          <a:effectLst/>
        </p:spPr>
        <p:txBody>
          <a:bodyPr anchor="ctr"/>
          <a:lstStyle/>
          <a:p>
            <a:pPr algn="ctr">
              <a:defRPr/>
            </a:pPr>
            <a:r>
              <a:rPr lang="zh-CN" altLang="en-US" sz="3600" b="1" u="none">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稀疏矩阵转置算法思想</a:t>
            </a:r>
            <a:endParaRPr lang="zh-CN" altLang="en-US" sz="4400" u="none">
              <a:solidFill>
                <a:schemeClr val="tx2"/>
              </a:solidFill>
              <a:latin typeface="Times New Roman" pitchFamily="18" charset="0"/>
              <a:ea typeface="仿宋_GB2312" pitchFamily="49" charset="-122"/>
              <a:cs typeface="Times New Roman" pitchFamily="18" charset="0"/>
            </a:endParaRPr>
          </a:p>
        </p:txBody>
      </p:sp>
      <p:sp>
        <p:nvSpPr>
          <p:cNvPr id="4" name="Rectangle 5"/>
          <p:cNvSpPr>
            <a:spLocks noChangeArrowheads="1"/>
          </p:cNvSpPr>
          <p:nvPr/>
        </p:nvSpPr>
        <p:spPr bwMode="auto">
          <a:xfrm>
            <a:off x="468313" y="1773238"/>
            <a:ext cx="7924800" cy="4038600"/>
          </a:xfrm>
          <a:prstGeom prst="rect">
            <a:avLst/>
          </a:prstGeom>
          <a:noFill/>
          <a:ln w="9525">
            <a:noFill/>
            <a:miter lim="800000"/>
            <a:headEnd/>
            <a:tailEnd/>
          </a:ln>
          <a:effectLst/>
        </p:spPr>
        <p:txBody>
          <a:bodyPr/>
          <a:lstStyle/>
          <a:p>
            <a:pPr marL="342900" indent="-342900" algn="just">
              <a:lnSpc>
                <a:spcPct val="110000"/>
              </a:lnSpc>
              <a:spcBef>
                <a:spcPct val="20000"/>
              </a:spcBef>
              <a:buClr>
                <a:schemeClr val="tx2"/>
              </a:buClr>
              <a:buSzPct val="55000"/>
              <a:buFont typeface="Wingdings" pitchFamily="2" charset="2"/>
              <a:buChar char="n"/>
              <a:defRPr/>
            </a:pPr>
            <a:r>
              <a:rPr lang="zh-CN" altLang="en-US" sz="3600" b="1" u="none" dirty="0">
                <a:solidFill>
                  <a:srgbClr val="000099"/>
                </a:solidFill>
                <a:effectLst/>
                <a:latin typeface="Times New Roman" pitchFamily="18" charset="0"/>
                <a:ea typeface="仿宋_GB2312" pitchFamily="49" charset="-122"/>
                <a:cs typeface="Times New Roman" pitchFamily="18" charset="0"/>
              </a:rPr>
              <a:t>设矩阵列数</a:t>
            </a:r>
            <a:r>
              <a:rPr lang="zh-CN" altLang="en-US" sz="3600" b="1" u="none" dirty="0" smtClean="0">
                <a:solidFill>
                  <a:srgbClr val="000099"/>
                </a:solidFill>
                <a:effectLst/>
                <a:latin typeface="Times New Roman" pitchFamily="18" charset="0"/>
                <a:ea typeface="仿宋_GB2312" pitchFamily="49" charset="-122"/>
                <a:cs typeface="Times New Roman" pitchFamily="18" charset="0"/>
              </a:rPr>
              <a:t>为</a:t>
            </a:r>
            <a:r>
              <a:rPr lang="en-US" altLang="zh-CN" sz="3600" b="1" i="1" u="none" dirty="0" smtClean="0">
                <a:solidFill>
                  <a:srgbClr val="FF3300"/>
                </a:solidFill>
                <a:effectLst/>
                <a:latin typeface="Times New Roman" pitchFamily="18" charset="0"/>
                <a:ea typeface="仿宋_GB2312" pitchFamily="49" charset="-122"/>
                <a:cs typeface="Times New Roman" pitchFamily="18" charset="0"/>
              </a:rPr>
              <a:t>Cols</a:t>
            </a:r>
            <a:r>
              <a:rPr lang="zh-CN" altLang="en-US" sz="3600" b="1" u="none" dirty="0">
                <a:solidFill>
                  <a:srgbClr val="000099"/>
                </a:solidFill>
                <a:effectLst/>
                <a:latin typeface="Times New Roman" pitchFamily="18" charset="0"/>
                <a:ea typeface="仿宋_GB2312" pitchFamily="49" charset="-122"/>
                <a:cs typeface="Times New Roman" pitchFamily="18" charset="0"/>
              </a:rPr>
              <a:t>，对矩阵三元组表</a:t>
            </a:r>
            <a:r>
              <a:rPr lang="zh-CN" altLang="en-US" sz="3600" b="1" u="none" dirty="0" smtClean="0">
                <a:solidFill>
                  <a:srgbClr val="000099"/>
                </a:solidFill>
                <a:effectLst/>
                <a:latin typeface="Times New Roman" pitchFamily="18" charset="0"/>
                <a:ea typeface="仿宋_GB2312" pitchFamily="49" charset="-122"/>
                <a:cs typeface="Times New Roman" pitchFamily="18" charset="0"/>
              </a:rPr>
              <a:t>扫描</a:t>
            </a:r>
            <a:r>
              <a:rPr lang="en-US" altLang="zh-CN" sz="3600" b="1" i="1" u="none" dirty="0" smtClean="0">
                <a:solidFill>
                  <a:srgbClr val="FF3300"/>
                </a:solidFill>
                <a:effectLst/>
                <a:latin typeface="Times New Roman" pitchFamily="18" charset="0"/>
                <a:ea typeface="仿宋_GB2312" pitchFamily="49" charset="-122"/>
                <a:cs typeface="Times New Roman" pitchFamily="18" charset="0"/>
              </a:rPr>
              <a:t>Cols</a:t>
            </a:r>
            <a:r>
              <a:rPr lang="zh-CN" altLang="en-US" sz="3600" b="1" u="none" dirty="0" smtClean="0">
                <a:solidFill>
                  <a:srgbClr val="000099"/>
                </a:solidFill>
                <a:effectLst/>
                <a:latin typeface="Times New Roman" pitchFamily="18" charset="0"/>
                <a:ea typeface="仿宋_GB2312" pitchFamily="49" charset="-122"/>
                <a:cs typeface="Times New Roman" pitchFamily="18" charset="0"/>
              </a:rPr>
              <a:t>次</a:t>
            </a:r>
            <a:r>
              <a:rPr lang="zh-CN" altLang="en-US" sz="3600" b="1" u="none" dirty="0">
                <a:solidFill>
                  <a:srgbClr val="000099"/>
                </a:solidFill>
                <a:effectLst/>
                <a:latin typeface="Times New Roman" pitchFamily="18" charset="0"/>
                <a:ea typeface="仿宋_GB2312" pitchFamily="49" charset="-122"/>
                <a:cs typeface="Times New Roman" pitchFamily="18" charset="0"/>
              </a:rPr>
              <a:t>，</a:t>
            </a:r>
            <a:r>
              <a:rPr lang="zh-CN" altLang="en-US" sz="3600" b="1" u="none" dirty="0" smtClean="0">
                <a:solidFill>
                  <a:srgbClr val="000099"/>
                </a:solidFill>
                <a:effectLst/>
                <a:latin typeface="Times New Roman" pitchFamily="18" charset="0"/>
                <a:ea typeface="仿宋_GB2312" pitchFamily="49" charset="-122"/>
                <a:cs typeface="Times New Roman" pitchFamily="18" charset="0"/>
              </a:rPr>
              <a:t>第</a:t>
            </a:r>
            <a:r>
              <a:rPr lang="en-US" altLang="zh-CN" sz="3600" b="1" i="1" u="none" dirty="0" smtClean="0">
                <a:solidFill>
                  <a:srgbClr val="FF3300"/>
                </a:solidFill>
                <a:effectLst/>
                <a:latin typeface="Times New Roman" pitchFamily="18" charset="0"/>
                <a:ea typeface="仿宋_GB2312" pitchFamily="49" charset="-122"/>
                <a:cs typeface="Times New Roman" pitchFamily="18" charset="0"/>
              </a:rPr>
              <a:t>k</a:t>
            </a:r>
            <a:r>
              <a:rPr lang="zh-CN" altLang="en-US" sz="3600" b="1" u="none" dirty="0" smtClean="0">
                <a:solidFill>
                  <a:srgbClr val="000099"/>
                </a:solidFill>
                <a:effectLst/>
                <a:latin typeface="Times New Roman" pitchFamily="18" charset="0"/>
                <a:ea typeface="仿宋_GB2312" pitchFamily="49" charset="-122"/>
                <a:cs typeface="Times New Roman" pitchFamily="18" charset="0"/>
              </a:rPr>
              <a:t>次</a:t>
            </a:r>
            <a:r>
              <a:rPr lang="zh-CN" altLang="en-US" sz="3600" b="1" u="none" dirty="0">
                <a:solidFill>
                  <a:srgbClr val="000099"/>
                </a:solidFill>
                <a:effectLst/>
                <a:latin typeface="Times New Roman" pitchFamily="18" charset="0"/>
                <a:ea typeface="仿宋_GB2312" pitchFamily="49" charset="-122"/>
                <a:cs typeface="Times New Roman" pitchFamily="18" charset="0"/>
              </a:rPr>
              <a:t>检测列号</a:t>
            </a:r>
            <a:r>
              <a:rPr lang="zh-CN" altLang="en-US" sz="3600" b="1" u="none" dirty="0" smtClean="0">
                <a:solidFill>
                  <a:srgbClr val="000099"/>
                </a:solidFill>
                <a:effectLst/>
                <a:latin typeface="Times New Roman" pitchFamily="18" charset="0"/>
                <a:ea typeface="仿宋_GB2312" pitchFamily="49" charset="-122"/>
                <a:cs typeface="Times New Roman" pitchFamily="18" charset="0"/>
              </a:rPr>
              <a:t>为</a:t>
            </a:r>
            <a:r>
              <a:rPr lang="en-US" altLang="zh-CN" sz="3600" b="1" i="1" u="none" dirty="0" smtClean="0">
                <a:solidFill>
                  <a:srgbClr val="FF3300"/>
                </a:solidFill>
                <a:effectLst/>
                <a:latin typeface="Times New Roman" pitchFamily="18" charset="0"/>
                <a:ea typeface="仿宋_GB2312" pitchFamily="49" charset="-122"/>
                <a:cs typeface="Times New Roman" pitchFamily="18" charset="0"/>
              </a:rPr>
              <a:t>k</a:t>
            </a:r>
            <a:r>
              <a:rPr lang="zh-CN" altLang="en-US" sz="3600" b="1" u="none" dirty="0" smtClean="0">
                <a:solidFill>
                  <a:srgbClr val="000099"/>
                </a:solidFill>
                <a:effectLst/>
                <a:latin typeface="Times New Roman" pitchFamily="18" charset="0"/>
                <a:ea typeface="仿宋_GB2312" pitchFamily="49" charset="-122"/>
                <a:cs typeface="Times New Roman" pitchFamily="18" charset="0"/>
              </a:rPr>
              <a:t>的</a:t>
            </a:r>
            <a:r>
              <a:rPr lang="zh-CN" altLang="en-US" sz="3600" b="1" u="none" dirty="0">
                <a:solidFill>
                  <a:srgbClr val="000099"/>
                </a:solidFill>
                <a:effectLst/>
                <a:latin typeface="Times New Roman" pitchFamily="18" charset="0"/>
                <a:ea typeface="仿宋_GB2312" pitchFamily="49" charset="-122"/>
                <a:cs typeface="Times New Roman" pitchFamily="18" charset="0"/>
              </a:rPr>
              <a:t>项。</a:t>
            </a:r>
          </a:p>
          <a:p>
            <a:pPr marL="342900" indent="-342900" algn="just">
              <a:lnSpc>
                <a:spcPct val="110000"/>
              </a:lnSpc>
              <a:spcBef>
                <a:spcPct val="20000"/>
              </a:spcBef>
              <a:buClr>
                <a:schemeClr val="tx2"/>
              </a:buClr>
              <a:buSzPct val="55000"/>
              <a:buFont typeface="Wingdings" pitchFamily="2" charset="2"/>
              <a:buChar char="n"/>
              <a:defRPr/>
            </a:pPr>
            <a:r>
              <a:rPr lang="zh-CN" altLang="en-US" sz="3600" b="1" u="none" dirty="0" smtClean="0">
                <a:solidFill>
                  <a:srgbClr val="000099"/>
                </a:solidFill>
                <a:effectLst/>
                <a:latin typeface="Times New Roman" pitchFamily="18" charset="0"/>
                <a:ea typeface="仿宋_GB2312" pitchFamily="49" charset="-122"/>
                <a:cs typeface="Times New Roman" pitchFamily="18" charset="0"/>
              </a:rPr>
              <a:t>第</a:t>
            </a:r>
            <a:r>
              <a:rPr lang="en-US" altLang="zh-CN" sz="3600" b="1" i="1" u="none" dirty="0" smtClean="0">
                <a:solidFill>
                  <a:srgbClr val="FF3300"/>
                </a:solidFill>
                <a:effectLst/>
                <a:latin typeface="Times New Roman" pitchFamily="18" charset="0"/>
                <a:ea typeface="仿宋_GB2312" pitchFamily="49" charset="-122"/>
                <a:cs typeface="Times New Roman" pitchFamily="18" charset="0"/>
              </a:rPr>
              <a:t>k</a:t>
            </a:r>
            <a:r>
              <a:rPr lang="zh-CN" altLang="en-US" sz="3600" b="1" u="none" dirty="0" smtClean="0">
                <a:solidFill>
                  <a:srgbClr val="000099"/>
                </a:solidFill>
                <a:effectLst/>
                <a:latin typeface="Times New Roman" pitchFamily="18" charset="0"/>
                <a:ea typeface="仿宋_GB2312" pitchFamily="49" charset="-122"/>
                <a:cs typeface="Times New Roman" pitchFamily="18" charset="0"/>
              </a:rPr>
              <a:t>次</a:t>
            </a:r>
            <a:r>
              <a:rPr lang="zh-CN" altLang="en-US" sz="3600" b="1" u="none" dirty="0">
                <a:solidFill>
                  <a:srgbClr val="000099"/>
                </a:solidFill>
                <a:effectLst/>
                <a:latin typeface="Times New Roman" pitchFamily="18" charset="0"/>
                <a:ea typeface="仿宋_GB2312" pitchFamily="49" charset="-122"/>
                <a:cs typeface="Times New Roman" pitchFamily="18" charset="0"/>
              </a:rPr>
              <a:t>扫描找寻所有列号</a:t>
            </a:r>
            <a:r>
              <a:rPr lang="zh-CN" altLang="en-US" sz="3600" b="1" u="none" dirty="0" smtClean="0">
                <a:solidFill>
                  <a:srgbClr val="000099"/>
                </a:solidFill>
                <a:effectLst/>
                <a:latin typeface="Times New Roman" pitchFamily="18" charset="0"/>
                <a:ea typeface="仿宋_GB2312" pitchFamily="49" charset="-122"/>
                <a:cs typeface="Times New Roman" pitchFamily="18" charset="0"/>
              </a:rPr>
              <a:t>为</a:t>
            </a:r>
            <a:r>
              <a:rPr lang="en-US" altLang="zh-CN" sz="3600" b="1" i="1" u="none" dirty="0" smtClean="0">
                <a:solidFill>
                  <a:srgbClr val="FF3300"/>
                </a:solidFill>
                <a:effectLst/>
                <a:latin typeface="Times New Roman" pitchFamily="18" charset="0"/>
                <a:ea typeface="仿宋_GB2312" pitchFamily="49" charset="-122"/>
                <a:cs typeface="Times New Roman" pitchFamily="18" charset="0"/>
              </a:rPr>
              <a:t>k</a:t>
            </a:r>
            <a:r>
              <a:rPr lang="zh-CN" altLang="en-US" sz="3600" b="1" u="none" dirty="0" smtClean="0">
                <a:solidFill>
                  <a:srgbClr val="000099"/>
                </a:solidFill>
                <a:effectLst/>
                <a:latin typeface="Times New Roman" pitchFamily="18" charset="0"/>
                <a:ea typeface="仿宋_GB2312" pitchFamily="49" charset="-122"/>
                <a:cs typeface="Times New Roman" pitchFamily="18" charset="0"/>
              </a:rPr>
              <a:t>的</a:t>
            </a:r>
            <a:r>
              <a:rPr lang="zh-CN" altLang="en-US" sz="3600" b="1" u="none" dirty="0">
                <a:solidFill>
                  <a:srgbClr val="000099"/>
                </a:solidFill>
                <a:effectLst/>
                <a:latin typeface="Times New Roman" pitchFamily="18" charset="0"/>
                <a:ea typeface="仿宋_GB2312" pitchFamily="49" charset="-122"/>
                <a:cs typeface="Times New Roman" pitchFamily="18" charset="0"/>
              </a:rPr>
              <a:t>项，将其行号变列号、列号变行号，顺次存于转置矩阵三元组表。</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4</a:t>
            </a:fld>
            <a:endParaRPr lang="en-US" altLang="zh-CN"/>
          </a:p>
        </p:txBody>
      </p:sp>
      <p:sp>
        <p:nvSpPr>
          <p:cNvPr id="3" name="Rectangle 2"/>
          <p:cNvSpPr txBox="1">
            <a:spLocks noChangeArrowheads="1"/>
          </p:cNvSpPr>
          <p:nvPr/>
        </p:nvSpPr>
        <p:spPr>
          <a:xfrm>
            <a:off x="899592" y="620688"/>
            <a:ext cx="7488832" cy="568325"/>
          </a:xfrm>
          <a:prstGeom prst="rect">
            <a:avLst/>
          </a:prstGeom>
        </p:spPr>
        <p:txBody>
          <a:bodyPr/>
          <a:lstStyle/>
          <a:p>
            <a:pPr lvl="0">
              <a:spcBef>
                <a:spcPct val="0"/>
              </a:spcBef>
              <a:buClrTx/>
              <a:buSzTx/>
            </a:pPr>
            <a:r>
              <a:rPr lang="zh-CN" altLang="zh-CN" sz="3600" u="none" dirty="0" smtClean="0">
                <a:solidFill>
                  <a:srgbClr val="FF0000"/>
                </a:solidFill>
                <a:latin typeface="Times New Roman" pitchFamily="18" charset="0"/>
                <a:cs typeface="Times New Roman" pitchFamily="18" charset="0"/>
              </a:rPr>
              <a:t>表</a:t>
            </a:r>
            <a:r>
              <a:rPr lang="en-US" altLang="zh-CN" sz="3600" u="none" dirty="0" smtClean="0">
                <a:solidFill>
                  <a:srgbClr val="FF0000"/>
                </a:solidFill>
                <a:latin typeface="Times New Roman" pitchFamily="18" charset="0"/>
                <a:cs typeface="Times New Roman" pitchFamily="18" charset="0"/>
              </a:rPr>
              <a:t>2-1  </a:t>
            </a:r>
            <a:r>
              <a:rPr lang="zh-CN" altLang="zh-CN" sz="3600" u="none" dirty="0" smtClean="0">
                <a:solidFill>
                  <a:srgbClr val="FF0000"/>
                </a:solidFill>
                <a:latin typeface="Times New Roman" pitchFamily="18" charset="0"/>
                <a:cs typeface="Times New Roman" pitchFamily="18" charset="0"/>
              </a:rPr>
              <a:t>一周内每天的平均气温记录表</a:t>
            </a:r>
            <a:endParaRPr kumimoji="0" lang="zh-CN" altLang="en-US" sz="3600" b="0" i="0" u="none" strike="noStrike" kern="0" cap="none" spc="0" normalizeH="0" baseline="0" noProof="0" dirty="0">
              <a:ln>
                <a:noFill/>
              </a:ln>
              <a:solidFill>
                <a:srgbClr val="FF0000"/>
              </a:solidFill>
              <a:effectLst/>
              <a:uLnTx/>
              <a:uFillTx/>
              <a:latin typeface="Times New Roman" pitchFamily="18" charset="0"/>
              <a:ea typeface="仿宋_GB2312" pitchFamily="49" charset="-122"/>
              <a:cs typeface="Times New Roman" pitchFamily="18" charset="0"/>
            </a:endParaRPr>
          </a:p>
        </p:txBody>
      </p:sp>
      <p:graphicFrame>
        <p:nvGraphicFramePr>
          <p:cNvPr id="4" name="表格 3"/>
          <p:cNvGraphicFramePr>
            <a:graphicFrameLocks noGrp="1"/>
          </p:cNvGraphicFramePr>
          <p:nvPr/>
        </p:nvGraphicFramePr>
        <p:xfrm>
          <a:off x="1043608" y="1340743"/>
          <a:ext cx="6984773" cy="936104"/>
        </p:xfrm>
        <a:graphic>
          <a:graphicData uri="http://schemas.openxmlformats.org/drawingml/2006/table">
            <a:tbl>
              <a:tblPr/>
              <a:tblGrid>
                <a:gridCol w="873622"/>
                <a:gridCol w="873622"/>
                <a:gridCol w="873622"/>
                <a:gridCol w="873622"/>
                <a:gridCol w="873622"/>
                <a:gridCol w="873622"/>
                <a:gridCol w="873622"/>
                <a:gridCol w="869419"/>
              </a:tblGrid>
              <a:tr h="468052">
                <a:tc>
                  <a:txBody>
                    <a:bodyPr/>
                    <a:lstStyle/>
                    <a:p>
                      <a:pPr algn="ctr">
                        <a:spcAft>
                          <a:spcPts val="0"/>
                        </a:spcAft>
                      </a:pPr>
                      <a:r>
                        <a:rPr lang="zh-CN" sz="2400" b="1" kern="100" dirty="0">
                          <a:solidFill>
                            <a:srgbClr val="000099"/>
                          </a:solidFill>
                          <a:effectLst>
                            <a:outerShdw blurRad="38100" dist="38100" dir="2700000" algn="tl">
                              <a:srgbClr val="000000">
                                <a:alpha val="43137"/>
                              </a:srgbClr>
                            </a:outerShdw>
                          </a:effectLst>
                          <a:latin typeface="Times New Roman"/>
                          <a:ea typeface="宋体"/>
                          <a:cs typeface="Times New Roman"/>
                        </a:rPr>
                        <a:t>星期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latin typeface="Times New Roman"/>
                          <a:ea typeface="宋体"/>
                          <a:cs typeface="Times New Roman"/>
                        </a:rPr>
                        <a:t>Mon</a:t>
                      </a:r>
                      <a:endParaRPr lang="zh-CN" sz="2400" b="1"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latin typeface="Times New Roman"/>
                          <a:ea typeface="宋体"/>
                          <a:cs typeface="Times New Roman"/>
                        </a:rPr>
                        <a:t>Tue</a:t>
                      </a:r>
                      <a:endParaRPr lang="zh-CN" sz="2400" b="1"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latin typeface="Times New Roman"/>
                          <a:ea typeface="宋体"/>
                          <a:cs typeface="Times New Roman"/>
                        </a:rPr>
                        <a:t>Wed</a:t>
                      </a:r>
                      <a:endParaRPr lang="zh-CN" sz="2400" b="1"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latin typeface="Times New Roman"/>
                          <a:ea typeface="宋体"/>
                          <a:cs typeface="Times New Roman"/>
                        </a:rPr>
                        <a:t>Thu</a:t>
                      </a:r>
                      <a:endParaRPr lang="zh-CN" sz="2400" b="1"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solidFill>
                            <a:schemeClr val="tx1"/>
                          </a:solidFill>
                          <a:latin typeface="Times New Roman"/>
                          <a:ea typeface="宋体"/>
                          <a:cs typeface="Times New Roman"/>
                        </a:rPr>
                        <a:t>Fri</a:t>
                      </a:r>
                      <a:endParaRPr lang="zh-CN" sz="2400" b="1"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solidFill>
                            <a:schemeClr val="tx1"/>
                          </a:solidFill>
                          <a:latin typeface="Times New Roman"/>
                          <a:ea typeface="宋体"/>
                          <a:cs typeface="Times New Roman"/>
                        </a:rPr>
                        <a:t>Sat</a:t>
                      </a:r>
                      <a:endParaRPr lang="zh-CN" sz="2400" b="1"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solidFill>
                            <a:schemeClr val="tx1"/>
                          </a:solidFill>
                          <a:latin typeface="Times New Roman"/>
                          <a:ea typeface="宋体"/>
                          <a:cs typeface="Times New Roman"/>
                        </a:rPr>
                        <a:t>Sun</a:t>
                      </a:r>
                      <a:endParaRPr lang="zh-CN" sz="2400" b="1"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052">
                <a:tc>
                  <a:txBody>
                    <a:bodyPr/>
                    <a:lstStyle/>
                    <a:p>
                      <a:pPr algn="ctr">
                        <a:spcAft>
                          <a:spcPts val="0"/>
                        </a:spcAft>
                      </a:pPr>
                      <a:r>
                        <a:rPr lang="zh-CN" sz="2400" b="1" kern="100" dirty="0">
                          <a:solidFill>
                            <a:srgbClr val="000099"/>
                          </a:solidFill>
                          <a:effectLst>
                            <a:outerShdw blurRad="38100" dist="38100" dir="2700000" algn="tl">
                              <a:srgbClr val="000000">
                                <a:alpha val="43137"/>
                              </a:srgbClr>
                            </a:outerShdw>
                          </a:effectLst>
                          <a:latin typeface="Times New Roman"/>
                          <a:ea typeface="宋体"/>
                          <a:cs typeface="Times New Roman"/>
                        </a:rPr>
                        <a:t>温度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solidFill>
                            <a:schemeClr val="tx1"/>
                          </a:solidFill>
                          <a:latin typeface="Times New Roman"/>
                          <a:ea typeface="宋体"/>
                          <a:cs typeface="Times New Roman"/>
                        </a:rPr>
                        <a:t>15.5</a:t>
                      </a:r>
                      <a:endParaRPr lang="zh-CN" sz="2400" b="1"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latin typeface="Times New Roman"/>
                          <a:ea typeface="宋体"/>
                          <a:cs typeface="Times New Roman"/>
                        </a:rPr>
                        <a:t>16.0</a:t>
                      </a:r>
                      <a:endParaRPr lang="zh-CN" sz="2400" b="1"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latin typeface="Times New Roman"/>
                          <a:ea typeface="宋体"/>
                          <a:cs typeface="Times New Roman"/>
                        </a:rPr>
                        <a:t>16.5</a:t>
                      </a:r>
                      <a:endParaRPr lang="zh-CN" sz="2400" b="1"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latin typeface="Times New Roman"/>
                          <a:ea typeface="宋体"/>
                          <a:cs typeface="Times New Roman"/>
                        </a:rPr>
                        <a:t>15.7</a:t>
                      </a:r>
                      <a:endParaRPr lang="zh-CN" sz="2400" b="1"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latin typeface="Times New Roman"/>
                          <a:ea typeface="宋体"/>
                          <a:cs typeface="Times New Roman"/>
                        </a:rPr>
                        <a:t>15.0</a:t>
                      </a:r>
                      <a:endParaRPr lang="zh-CN" sz="2400" b="1"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latin typeface="Times New Roman"/>
                          <a:ea typeface="宋体"/>
                          <a:cs typeface="Times New Roman"/>
                        </a:rPr>
                        <a:t>16.1</a:t>
                      </a:r>
                      <a:endParaRPr lang="zh-CN" sz="2400" b="1"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latin typeface="Times New Roman"/>
                          <a:ea typeface="宋体"/>
                          <a:cs typeface="Times New Roman"/>
                        </a:rPr>
                        <a:t>16.4</a:t>
                      </a:r>
                      <a:endParaRPr lang="zh-CN" sz="2400" b="1"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
          <p:cNvSpPr txBox="1">
            <a:spLocks noChangeArrowheads="1"/>
          </p:cNvSpPr>
          <p:nvPr/>
        </p:nvSpPr>
        <p:spPr>
          <a:xfrm>
            <a:off x="1547664" y="2564879"/>
            <a:ext cx="6408712" cy="568325"/>
          </a:xfrm>
          <a:prstGeom prst="rect">
            <a:avLst/>
          </a:prstGeom>
        </p:spPr>
        <p:txBody>
          <a:bodyPr/>
          <a:lstStyle/>
          <a:p>
            <a:pPr lvl="0">
              <a:spcBef>
                <a:spcPct val="0"/>
              </a:spcBef>
              <a:buClrTx/>
              <a:buSzTx/>
            </a:pPr>
            <a:r>
              <a:rPr lang="zh-CN" altLang="zh-CN" sz="3600" u="none" dirty="0" smtClean="0">
                <a:solidFill>
                  <a:srgbClr val="FF0000"/>
                </a:solidFill>
                <a:latin typeface="Times New Roman" pitchFamily="18" charset="0"/>
                <a:cs typeface="Times New Roman" pitchFamily="18" charset="0"/>
              </a:rPr>
              <a:t>表</a:t>
            </a:r>
            <a:r>
              <a:rPr lang="en-US" altLang="zh-CN" sz="3600" u="none" dirty="0" smtClean="0">
                <a:solidFill>
                  <a:srgbClr val="FF0000"/>
                </a:solidFill>
                <a:latin typeface="Times New Roman" pitchFamily="18" charset="0"/>
                <a:cs typeface="Times New Roman" pitchFamily="18" charset="0"/>
              </a:rPr>
              <a:t>2-2  </a:t>
            </a:r>
            <a:r>
              <a:rPr lang="zh-CN" altLang="zh-CN" sz="3600" u="none" dirty="0" smtClean="0">
                <a:solidFill>
                  <a:srgbClr val="FF0000"/>
                </a:solidFill>
              </a:rPr>
              <a:t>一个企业的职工工资表</a:t>
            </a:r>
            <a:endParaRPr kumimoji="0" lang="zh-CN" altLang="en-US" sz="3600" b="0" i="0" u="none" strike="noStrike" kern="0" cap="none" spc="0" normalizeH="0" baseline="0" noProof="0" dirty="0">
              <a:ln>
                <a:noFill/>
              </a:ln>
              <a:solidFill>
                <a:srgbClr val="FF0000"/>
              </a:solidFill>
              <a:effectLst/>
              <a:uLnTx/>
              <a:uFillTx/>
              <a:latin typeface="Times New Roman" pitchFamily="18" charset="0"/>
              <a:ea typeface="仿宋_GB2312" pitchFamily="49" charset="-122"/>
              <a:cs typeface="Times New Roman" pitchFamily="18" charset="0"/>
            </a:endParaRPr>
          </a:p>
        </p:txBody>
      </p:sp>
      <p:graphicFrame>
        <p:nvGraphicFramePr>
          <p:cNvPr id="6" name="表格 5"/>
          <p:cNvGraphicFramePr>
            <a:graphicFrameLocks noGrp="1"/>
          </p:cNvGraphicFramePr>
          <p:nvPr/>
        </p:nvGraphicFramePr>
        <p:xfrm>
          <a:off x="1403650" y="3356966"/>
          <a:ext cx="6408710" cy="2808312"/>
        </p:xfrm>
        <a:graphic>
          <a:graphicData uri="http://schemas.openxmlformats.org/drawingml/2006/table">
            <a:tbl>
              <a:tblPr/>
              <a:tblGrid>
                <a:gridCol w="1281742"/>
                <a:gridCol w="1281742"/>
                <a:gridCol w="1281742"/>
                <a:gridCol w="1281742"/>
                <a:gridCol w="1281742"/>
              </a:tblGrid>
              <a:tr h="468052">
                <a:tc>
                  <a:txBody>
                    <a:bodyPr/>
                    <a:lstStyle/>
                    <a:p>
                      <a:pPr algn="ctr">
                        <a:spcAft>
                          <a:spcPts val="0"/>
                        </a:spcAft>
                      </a:pPr>
                      <a:r>
                        <a:rPr lang="zh-CN" sz="2400" b="1" kern="100" dirty="0">
                          <a:solidFill>
                            <a:srgbClr val="000099"/>
                          </a:solidFill>
                          <a:effectLst>
                            <a:outerShdw blurRad="38100" dist="38100" dir="2700000" algn="tl">
                              <a:srgbClr val="000000">
                                <a:alpha val="43137"/>
                              </a:srgbClr>
                            </a:outerShdw>
                          </a:effectLst>
                          <a:latin typeface="Times New Roman"/>
                          <a:ea typeface="宋体"/>
                          <a:cs typeface="Times New Roman"/>
                        </a:rPr>
                        <a:t>职工号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dirty="0">
                          <a:solidFill>
                            <a:srgbClr val="000099"/>
                          </a:solidFill>
                          <a:effectLst>
                            <a:outerShdw blurRad="38100" dist="38100" dir="2700000" algn="tl">
                              <a:srgbClr val="000000">
                                <a:alpha val="43137"/>
                              </a:srgbClr>
                            </a:outerShdw>
                          </a:effectLst>
                          <a:latin typeface="Times New Roman"/>
                          <a:ea typeface="宋体"/>
                          <a:cs typeface="Times New Roman"/>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dirty="0">
                          <a:solidFill>
                            <a:srgbClr val="000099"/>
                          </a:solidFill>
                          <a:effectLst>
                            <a:outerShdw blurRad="38100" dist="38100" dir="2700000" algn="tl">
                              <a:srgbClr val="000000">
                                <a:alpha val="43137"/>
                              </a:srgbClr>
                            </a:outerShdw>
                          </a:effectLst>
                          <a:latin typeface="Times New Roman"/>
                          <a:ea typeface="宋体"/>
                          <a:cs typeface="Times New Roman"/>
                        </a:rPr>
                        <a:t>性别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dirty="0">
                          <a:solidFill>
                            <a:srgbClr val="000099"/>
                          </a:solidFill>
                          <a:effectLst>
                            <a:outerShdw blurRad="38100" dist="38100" dir="2700000" algn="tl">
                              <a:srgbClr val="000000">
                                <a:alpha val="43137"/>
                              </a:srgbClr>
                            </a:outerShdw>
                          </a:effectLst>
                          <a:latin typeface="Times New Roman"/>
                          <a:ea typeface="宋体"/>
                          <a:cs typeface="Times New Roman"/>
                        </a:rPr>
                        <a:t>年龄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dirty="0">
                          <a:solidFill>
                            <a:srgbClr val="000099"/>
                          </a:solidFill>
                          <a:effectLst>
                            <a:outerShdw blurRad="38100" dist="38100" dir="2700000" algn="tl">
                              <a:srgbClr val="000000">
                                <a:alpha val="43137"/>
                              </a:srgbClr>
                            </a:outerShdw>
                          </a:effectLst>
                          <a:latin typeface="Times New Roman"/>
                          <a:ea typeface="宋体"/>
                          <a:cs typeface="Times New Roman"/>
                        </a:rPr>
                        <a:t>工资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052">
                <a:tc>
                  <a:txBody>
                    <a:bodyPr/>
                    <a:lstStyle/>
                    <a:p>
                      <a:pPr algn="ctr">
                        <a:spcAft>
                          <a:spcPts val="0"/>
                        </a:spcAft>
                      </a:pPr>
                      <a:r>
                        <a:rPr lang="en-US" sz="2400" b="1" kern="100" dirty="0">
                          <a:latin typeface="Times New Roman"/>
                          <a:ea typeface="宋体"/>
                          <a:cs typeface="Times New Roman"/>
                        </a:rPr>
                        <a:t>001</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latin typeface="Times New Roman"/>
                          <a:ea typeface="宋体"/>
                          <a:cs typeface="Times New Roman"/>
                        </a:rPr>
                        <a:t>Wang</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latin typeface="Times New Roman"/>
                          <a:ea typeface="宋体"/>
                          <a:cs typeface="Times New Roman"/>
                        </a:rPr>
                        <a:t>male</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latin typeface="Times New Roman"/>
                          <a:ea typeface="宋体"/>
                          <a:cs typeface="Times New Roman"/>
                        </a:rPr>
                        <a:t>35</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latin typeface="Times New Roman"/>
                          <a:ea typeface="宋体"/>
                          <a:cs typeface="Times New Roman"/>
                        </a:rPr>
                        <a:t>160.5</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052">
                <a:tc>
                  <a:txBody>
                    <a:bodyPr/>
                    <a:lstStyle/>
                    <a:p>
                      <a:pPr algn="ctr">
                        <a:spcAft>
                          <a:spcPts val="0"/>
                        </a:spcAft>
                      </a:pPr>
                      <a:r>
                        <a:rPr lang="en-US" sz="2400" b="1" kern="100">
                          <a:latin typeface="Times New Roman"/>
                          <a:ea typeface="宋体"/>
                          <a:cs typeface="Times New Roman"/>
                        </a:rPr>
                        <a:t>002</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err="1">
                          <a:latin typeface="Times New Roman"/>
                          <a:ea typeface="宋体"/>
                          <a:cs typeface="Times New Roman"/>
                        </a:rPr>
                        <a:t>Cai</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latin typeface="Times New Roman"/>
                          <a:ea typeface="宋体"/>
                          <a:cs typeface="Times New Roman"/>
                        </a:rPr>
                        <a:t>male</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Times New Roman"/>
                          <a:ea typeface="宋体"/>
                          <a:cs typeface="Times New Roman"/>
                        </a:rPr>
                        <a:t>32</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Times New Roman"/>
                          <a:ea typeface="宋体"/>
                          <a:cs typeface="Times New Roman"/>
                        </a:rPr>
                        <a:t>150.00</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052">
                <a:tc>
                  <a:txBody>
                    <a:bodyPr/>
                    <a:lstStyle/>
                    <a:p>
                      <a:pPr algn="ctr">
                        <a:spcAft>
                          <a:spcPts val="0"/>
                        </a:spcAft>
                      </a:pPr>
                      <a:r>
                        <a:rPr lang="en-US" sz="2400" b="1" kern="100">
                          <a:latin typeface="Times New Roman"/>
                          <a:ea typeface="宋体"/>
                          <a:cs typeface="Times New Roman"/>
                        </a:rPr>
                        <a:t>003</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Times New Roman"/>
                          <a:ea typeface="宋体"/>
                          <a:cs typeface="Times New Roman"/>
                        </a:rPr>
                        <a:t>Zhang</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latin typeface="Times New Roman"/>
                          <a:ea typeface="宋体"/>
                          <a:cs typeface="Times New Roman"/>
                        </a:rPr>
                        <a:t>female</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latin typeface="Times New Roman"/>
                          <a:ea typeface="宋体"/>
                          <a:cs typeface="Times New Roman"/>
                        </a:rPr>
                        <a:t>28</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Times New Roman"/>
                          <a:ea typeface="宋体"/>
                          <a:cs typeface="Times New Roman"/>
                        </a:rPr>
                        <a:t>130.00</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4">
                <a:tc>
                  <a:txBody>
                    <a:bodyPr/>
                    <a:lstStyle/>
                    <a:p>
                      <a:pPr algn="ctr">
                        <a:spcAft>
                          <a:spcPts val="0"/>
                        </a:spcAft>
                      </a:pPr>
                      <a:r>
                        <a:rPr lang="en-US" sz="2400" b="1" kern="100">
                          <a:latin typeface="Times New Roman"/>
                          <a:ea typeface="宋体"/>
                          <a:cs typeface="Times New Roman"/>
                        </a:rPr>
                        <a:t>…</a:t>
                      </a:r>
                      <a:endParaRPr lang="zh-CN" sz="2400" b="1" kern="100">
                        <a:latin typeface="Times New Roman"/>
                        <a:ea typeface="宋体"/>
                        <a:cs typeface="Times New Roman"/>
                      </a:endParaRPr>
                    </a:p>
                    <a:p>
                      <a:pPr algn="ctr">
                        <a:spcAft>
                          <a:spcPts val="0"/>
                        </a:spcAft>
                      </a:pPr>
                      <a:r>
                        <a:rPr lang="en-US" sz="2400" b="1" kern="100">
                          <a:latin typeface="Times New Roman"/>
                          <a:ea typeface="宋体"/>
                          <a:cs typeface="Times New Roman"/>
                        </a:rPr>
                        <a:t>…</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Times New Roman"/>
                          <a:ea typeface="宋体"/>
                          <a:cs typeface="Times New Roman"/>
                        </a:rPr>
                        <a:t>…</a:t>
                      </a:r>
                      <a:endParaRPr lang="zh-CN" sz="2400" b="1" kern="100">
                        <a:latin typeface="Times New Roman"/>
                        <a:ea typeface="宋体"/>
                        <a:cs typeface="Times New Roman"/>
                      </a:endParaRPr>
                    </a:p>
                    <a:p>
                      <a:pPr algn="ctr">
                        <a:spcAft>
                          <a:spcPts val="0"/>
                        </a:spcAft>
                      </a:pPr>
                      <a:r>
                        <a:rPr lang="en-US" sz="2400" b="1" kern="100">
                          <a:latin typeface="Times New Roman"/>
                          <a:ea typeface="宋体"/>
                          <a:cs typeface="Times New Roman"/>
                        </a:rPr>
                        <a:t>…</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Times New Roman"/>
                          <a:ea typeface="宋体"/>
                          <a:cs typeface="Times New Roman"/>
                        </a:rPr>
                        <a:t>…</a:t>
                      </a:r>
                      <a:endParaRPr lang="zh-CN" sz="2400" b="1" kern="100">
                        <a:latin typeface="Times New Roman"/>
                        <a:ea typeface="宋体"/>
                        <a:cs typeface="Times New Roman"/>
                      </a:endParaRPr>
                    </a:p>
                    <a:p>
                      <a:pPr algn="ctr">
                        <a:spcAft>
                          <a:spcPts val="0"/>
                        </a:spcAft>
                      </a:pPr>
                      <a:r>
                        <a:rPr lang="en-US" sz="2400" b="1" kern="100">
                          <a:latin typeface="Times New Roman"/>
                          <a:ea typeface="宋体"/>
                          <a:cs typeface="Times New Roman"/>
                        </a:rPr>
                        <a:t>…</a:t>
                      </a:r>
                      <a:endParaRPr lang="zh-CN" sz="24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latin typeface="Times New Roman"/>
                          <a:ea typeface="宋体"/>
                          <a:cs typeface="Times New Roman"/>
                        </a:rPr>
                        <a:t>…</a:t>
                      </a:r>
                      <a:endParaRPr lang="zh-CN" sz="2400" b="1" kern="100" dirty="0">
                        <a:latin typeface="Times New Roman"/>
                        <a:ea typeface="宋体"/>
                        <a:cs typeface="Times New Roman"/>
                      </a:endParaRPr>
                    </a:p>
                    <a:p>
                      <a:pPr algn="ctr">
                        <a:spcAft>
                          <a:spcPts val="0"/>
                        </a:spcAft>
                      </a:pPr>
                      <a:r>
                        <a:rPr lang="en-US" sz="2400" b="1" kern="100" dirty="0">
                          <a:latin typeface="Times New Roman"/>
                          <a:ea typeface="宋体"/>
                          <a:cs typeface="Times New Roman"/>
                        </a:rPr>
                        <a:t>…</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latin typeface="Times New Roman"/>
                          <a:ea typeface="宋体"/>
                          <a:cs typeface="Times New Roman"/>
                        </a:rPr>
                        <a:t>…</a:t>
                      </a:r>
                      <a:endParaRPr lang="zh-CN" sz="2400" b="1" kern="100" dirty="0">
                        <a:latin typeface="Times New Roman"/>
                        <a:ea typeface="宋体"/>
                        <a:cs typeface="Times New Roman"/>
                      </a:endParaRPr>
                    </a:p>
                    <a:p>
                      <a:pPr algn="ctr">
                        <a:spcAft>
                          <a:spcPts val="0"/>
                        </a:spcAft>
                      </a:pPr>
                      <a:r>
                        <a:rPr lang="en-US" sz="2400" b="1" kern="100" dirty="0">
                          <a:latin typeface="Times New Roman"/>
                          <a:ea typeface="宋体"/>
                          <a:cs typeface="Times New Roman"/>
                        </a:rPr>
                        <a:t>…</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40</a:t>
            </a:fld>
            <a:endParaRPr lang="en-US" altLang="zh-CN"/>
          </a:p>
        </p:txBody>
      </p:sp>
      <p:sp>
        <p:nvSpPr>
          <p:cNvPr id="3" name="Text Box 4"/>
          <p:cNvSpPr txBox="1">
            <a:spLocks noChangeArrowheads="1"/>
          </p:cNvSpPr>
          <p:nvPr/>
        </p:nvSpPr>
        <p:spPr bwMode="auto">
          <a:xfrm>
            <a:off x="395536" y="692696"/>
            <a:ext cx="8568952" cy="5991384"/>
          </a:xfrm>
          <a:prstGeom prst="rect">
            <a:avLst/>
          </a:prstGeom>
          <a:noFill/>
          <a:ln w="9525">
            <a:noFill/>
            <a:miter lim="800000"/>
            <a:headEnd/>
            <a:tailEnd/>
          </a:ln>
        </p:spPr>
        <p:txBody>
          <a:bodyPr wrap="square">
            <a:spAutoFit/>
          </a:bodyPr>
          <a:lstStyle/>
          <a:p>
            <a:pPr>
              <a:lnSpc>
                <a:spcPts val="2600"/>
              </a:lnSpc>
              <a:spcBef>
                <a:spcPts val="0"/>
              </a:spcBef>
              <a:defRPr/>
            </a:pPr>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2-3  </a:t>
            </a:r>
            <a:r>
              <a:rPr lang="zh-CN" altLang="en-US" sz="3200" b="1" u="none" dirty="0" smtClean="0">
                <a:solidFill>
                  <a:srgbClr val="000099"/>
                </a:solidFill>
                <a:latin typeface="Times New Roman" pitchFamily="18" charset="0"/>
                <a:ea typeface="仿宋_GB2312" pitchFamily="49" charset="-122"/>
                <a:cs typeface="Times New Roman" pitchFamily="18" charset="0"/>
              </a:rPr>
              <a:t>稀疏矩阵</a:t>
            </a:r>
            <a:r>
              <a:rPr lang="zh-CN" altLang="en-US" sz="3200" b="1" u="none" dirty="0">
                <a:solidFill>
                  <a:srgbClr val="000099"/>
                </a:solidFill>
                <a:latin typeface="Times New Roman" pitchFamily="18" charset="0"/>
                <a:ea typeface="仿宋_GB2312" pitchFamily="49" charset="-122"/>
                <a:cs typeface="Times New Roman" pitchFamily="18" charset="0"/>
              </a:rPr>
              <a:t>的转置</a:t>
            </a:r>
            <a:endParaRPr lang="zh-CN" altLang="en-US" sz="3200" i="1" u="none" dirty="0">
              <a:latin typeface="Times New Roman" pitchFamily="18" charset="0"/>
              <a:ea typeface="仿宋_GB2312" pitchFamily="49" charset="-122"/>
              <a:cs typeface="Times New Roman" pitchFamily="18" charset="0"/>
            </a:endParaRPr>
          </a:p>
          <a:p>
            <a:pPr>
              <a:lnSpc>
                <a:spcPts val="2600"/>
              </a:lnSpc>
              <a:spcBef>
                <a:spcPts val="1800"/>
              </a:spcBef>
            </a:pPr>
            <a:r>
              <a:rPr lang="en-US" altLang="zh-CN" sz="2800" u="none" dirty="0" smtClean="0">
                <a:solidFill>
                  <a:srgbClr val="CC3300"/>
                </a:solidFill>
                <a:effectLst/>
                <a:latin typeface="Times New Roman" pitchFamily="18" charset="0"/>
                <a:cs typeface="Times New Roman" pitchFamily="18" charset="0"/>
              </a:rPr>
              <a:t>template &lt;class Type&gt; </a:t>
            </a:r>
            <a:r>
              <a:rPr lang="en-US" altLang="zh-CN" sz="2800" b="0" u="none" dirty="0" err="1" smtClean="0">
                <a:solidFill>
                  <a:srgbClr val="CC3300"/>
                </a:solidFill>
                <a:effectLst/>
                <a:latin typeface="Times New Roman" pitchFamily="18" charset="0"/>
                <a:cs typeface="Times New Roman" pitchFamily="18" charset="0"/>
              </a:rPr>
              <a:t>SparseMatrix</a:t>
            </a:r>
            <a:r>
              <a:rPr lang="en-US" altLang="zh-CN" sz="2800" u="none" dirty="0" smtClean="0">
                <a:solidFill>
                  <a:srgbClr val="CC3300"/>
                </a:solidFill>
                <a:effectLst/>
                <a:latin typeface="Times New Roman" pitchFamily="18" charset="0"/>
                <a:cs typeface="Times New Roman" pitchFamily="18" charset="0"/>
              </a:rPr>
              <a:t> &lt;Type&gt; </a:t>
            </a:r>
            <a:r>
              <a:rPr lang="en-US" altLang="zh-CN" sz="2800" b="0" u="none" dirty="0" err="1" smtClean="0">
                <a:solidFill>
                  <a:srgbClr val="CC3300"/>
                </a:solidFill>
                <a:effectLst/>
                <a:latin typeface="Times New Roman" pitchFamily="18" charset="0"/>
                <a:cs typeface="Times New Roman" pitchFamily="18" charset="0"/>
              </a:rPr>
              <a:t>SparseMatrix</a:t>
            </a:r>
            <a:r>
              <a:rPr lang="en-US" altLang="zh-CN" sz="2800" u="none" dirty="0" smtClean="0">
                <a:solidFill>
                  <a:srgbClr val="CC3300"/>
                </a:solidFill>
                <a:effectLst/>
                <a:latin typeface="Times New Roman" pitchFamily="18" charset="0"/>
                <a:cs typeface="Times New Roman" pitchFamily="18" charset="0"/>
              </a:rPr>
              <a:t> &lt;Type&gt; :: </a:t>
            </a:r>
          </a:p>
          <a:p>
            <a:pPr>
              <a:lnSpc>
                <a:spcPts val="2600"/>
              </a:lnSpc>
              <a:spcBef>
                <a:spcPts val="0"/>
              </a:spcBef>
            </a:pPr>
            <a:r>
              <a:rPr lang="en-US" altLang="zh-CN" sz="2800" b="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Mat_Transpose</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SparseMatrix</a:t>
            </a:r>
            <a:r>
              <a:rPr lang="en-US" altLang="zh-CN" sz="2800" b="0" u="none" dirty="0" smtClean="0">
                <a:solidFill>
                  <a:srgbClr val="CC3300"/>
                </a:solidFill>
                <a:effectLst/>
                <a:latin typeface="Times New Roman" pitchFamily="18" charset="0"/>
                <a:cs typeface="Times New Roman" pitchFamily="18" charset="0"/>
              </a:rPr>
              <a:t> </a:t>
            </a:r>
            <a:r>
              <a:rPr lang="en-US" altLang="zh-CN" sz="2800" u="none" dirty="0" smtClean="0">
                <a:solidFill>
                  <a:srgbClr val="CC3300"/>
                </a:solidFill>
                <a:effectLst/>
                <a:latin typeface="Times New Roman" pitchFamily="18" charset="0"/>
                <a:cs typeface="Times New Roman" pitchFamily="18" charset="0"/>
              </a:rPr>
              <a:t>&lt;Type&gt; </a:t>
            </a:r>
            <a:r>
              <a:rPr lang="en-US" altLang="zh-CN" sz="2800" b="0" u="none" dirty="0" smtClean="0">
                <a:solidFill>
                  <a:srgbClr val="CC3300"/>
                </a:solidFill>
                <a:effectLst/>
                <a:latin typeface="Times New Roman" pitchFamily="18" charset="0"/>
                <a:cs typeface="Times New Roman" pitchFamily="18" charset="0"/>
              </a:rPr>
              <a:t>b</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6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将矩阵</a:t>
            </a:r>
            <a:r>
              <a:rPr lang="en-US" altLang="zh-CN" sz="2800" u="none" dirty="0" smtClean="0">
                <a:solidFill>
                  <a:srgbClr val="FF0000"/>
                </a:solidFill>
                <a:effectLst/>
                <a:latin typeface="Times New Roman" pitchFamily="18" charset="0"/>
                <a:cs typeface="Times New Roman" pitchFamily="18" charset="0"/>
              </a:rPr>
              <a:t>a</a:t>
            </a:r>
            <a:r>
              <a:rPr lang="zh-CN" altLang="zh-CN" sz="2800" b="0" u="none" dirty="0" smtClean="0">
                <a:solidFill>
                  <a:srgbClr val="0000FF"/>
                </a:solidFill>
                <a:effectLst/>
                <a:latin typeface="Times New Roman" pitchFamily="18" charset="0"/>
                <a:cs typeface="Times New Roman" pitchFamily="18" charset="0"/>
              </a:rPr>
              <a:t>（由</a:t>
            </a:r>
            <a:r>
              <a:rPr lang="en-US" altLang="zh-CN" sz="2800" u="none" dirty="0" smtClean="0">
                <a:solidFill>
                  <a:srgbClr val="FF0000"/>
                </a:solidFill>
                <a:effectLst/>
                <a:latin typeface="Times New Roman" pitchFamily="18" charset="0"/>
                <a:cs typeface="Times New Roman" pitchFamily="18" charset="0"/>
              </a:rPr>
              <a:t>*this</a:t>
            </a:r>
            <a:r>
              <a:rPr lang="zh-CN" altLang="zh-CN" sz="2800" b="0" u="none" dirty="0" smtClean="0">
                <a:solidFill>
                  <a:srgbClr val="0000FF"/>
                </a:solidFill>
                <a:effectLst/>
                <a:latin typeface="Times New Roman" pitchFamily="18" charset="0"/>
                <a:cs typeface="Times New Roman" pitchFamily="18" charset="0"/>
              </a:rPr>
              <a:t>指示）转置，结果在稀疏矩阵</a:t>
            </a:r>
            <a:r>
              <a:rPr lang="en-US" altLang="zh-CN" sz="2800" u="none" dirty="0" smtClean="0">
                <a:solidFill>
                  <a:srgbClr val="FF0000"/>
                </a:solidFill>
                <a:effectLst/>
                <a:latin typeface="Times New Roman" pitchFamily="18" charset="0"/>
                <a:cs typeface="Times New Roman" pitchFamily="18" charset="0"/>
              </a:rPr>
              <a:t>b</a:t>
            </a:r>
            <a:r>
              <a:rPr lang="zh-CN" altLang="zh-CN" sz="2800" b="0" u="none" dirty="0" smtClean="0">
                <a:solidFill>
                  <a:srgbClr val="0000FF"/>
                </a:solidFill>
                <a:effectLst/>
                <a:latin typeface="Times New Roman" pitchFamily="18" charset="0"/>
                <a:cs typeface="Times New Roman" pitchFamily="18" charset="0"/>
              </a:rPr>
              <a:t>中</a:t>
            </a:r>
          </a:p>
          <a:p>
            <a:pPr>
              <a:lnSpc>
                <a:spcPts val="26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CurrentPosition</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存放位置指针</a:t>
            </a:r>
          </a:p>
          <a:p>
            <a:pPr>
              <a:lnSpc>
                <a:spcPts val="26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b</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Rows</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Cols</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矩阵</a:t>
            </a:r>
            <a:r>
              <a:rPr lang="en-US" altLang="zh-CN" sz="2800" u="none" dirty="0" smtClean="0">
                <a:solidFill>
                  <a:srgbClr val="FF0000"/>
                </a:solidFill>
                <a:effectLst/>
                <a:latin typeface="Times New Roman" pitchFamily="18" charset="0"/>
                <a:cs typeface="Times New Roman" pitchFamily="18" charset="0"/>
              </a:rPr>
              <a:t>b</a:t>
            </a:r>
            <a:r>
              <a:rPr lang="zh-CN" altLang="zh-CN" sz="2800" b="0" u="none" dirty="0" smtClean="0">
                <a:solidFill>
                  <a:srgbClr val="0000FF"/>
                </a:solidFill>
                <a:effectLst/>
                <a:latin typeface="Times New Roman" pitchFamily="18" charset="0"/>
                <a:cs typeface="Times New Roman" pitchFamily="18" charset="0"/>
              </a:rPr>
              <a:t>的行数</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矩阵</a:t>
            </a:r>
            <a:r>
              <a:rPr lang="en-US" altLang="zh-CN" sz="2800" u="none" dirty="0" smtClean="0">
                <a:solidFill>
                  <a:srgbClr val="FF0000"/>
                </a:solidFill>
                <a:effectLst/>
                <a:latin typeface="Times New Roman" pitchFamily="18" charset="0"/>
                <a:cs typeface="Times New Roman" pitchFamily="18" charset="0"/>
              </a:rPr>
              <a:t>a</a:t>
            </a:r>
            <a:r>
              <a:rPr lang="zh-CN" altLang="zh-CN" sz="2800" b="0" u="none" dirty="0" smtClean="0">
                <a:solidFill>
                  <a:srgbClr val="0000FF"/>
                </a:solidFill>
                <a:effectLst/>
                <a:latin typeface="Times New Roman" pitchFamily="18" charset="0"/>
                <a:cs typeface="Times New Roman" pitchFamily="18" charset="0"/>
              </a:rPr>
              <a:t>的列数</a:t>
            </a:r>
          </a:p>
          <a:p>
            <a:pPr>
              <a:lnSpc>
                <a:spcPts val="26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b</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Cols</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Rows</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矩阵</a:t>
            </a:r>
            <a:r>
              <a:rPr lang="en-US" altLang="zh-CN" sz="2800" u="none" dirty="0" smtClean="0">
                <a:solidFill>
                  <a:srgbClr val="FF0000"/>
                </a:solidFill>
                <a:effectLst/>
                <a:latin typeface="Times New Roman" pitchFamily="18" charset="0"/>
                <a:cs typeface="Times New Roman" pitchFamily="18" charset="0"/>
              </a:rPr>
              <a:t>b</a:t>
            </a:r>
            <a:r>
              <a:rPr lang="zh-CN" altLang="zh-CN" sz="2800" b="0" u="none" dirty="0" smtClean="0">
                <a:solidFill>
                  <a:srgbClr val="0000FF"/>
                </a:solidFill>
                <a:effectLst/>
                <a:latin typeface="Times New Roman" pitchFamily="18" charset="0"/>
                <a:cs typeface="Times New Roman" pitchFamily="18" charset="0"/>
              </a:rPr>
              <a:t>的列数</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矩阵</a:t>
            </a:r>
            <a:r>
              <a:rPr lang="en-US" altLang="zh-CN" sz="2800" u="none" dirty="0" smtClean="0">
                <a:solidFill>
                  <a:srgbClr val="FF0000"/>
                </a:solidFill>
                <a:effectLst/>
                <a:latin typeface="Times New Roman" pitchFamily="18" charset="0"/>
                <a:cs typeface="Times New Roman" pitchFamily="18" charset="0"/>
              </a:rPr>
              <a:t>a</a:t>
            </a:r>
            <a:r>
              <a:rPr lang="zh-CN" altLang="zh-CN" sz="2800" b="0" u="none" dirty="0" smtClean="0">
                <a:solidFill>
                  <a:srgbClr val="0000FF"/>
                </a:solidFill>
                <a:effectLst/>
                <a:latin typeface="Times New Roman" pitchFamily="18" charset="0"/>
                <a:cs typeface="Times New Roman" pitchFamily="18" charset="0"/>
              </a:rPr>
              <a:t>的行数</a:t>
            </a:r>
          </a:p>
          <a:p>
            <a:pPr>
              <a:lnSpc>
                <a:spcPts val="26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b</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NonZero_Terms</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NonZero_Terms</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6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矩阵</a:t>
            </a:r>
            <a:r>
              <a:rPr lang="en-US" altLang="zh-CN" sz="2800" u="none" dirty="0" smtClean="0">
                <a:solidFill>
                  <a:srgbClr val="FF0000"/>
                </a:solidFill>
                <a:effectLst/>
                <a:latin typeface="Times New Roman" pitchFamily="18" charset="0"/>
                <a:cs typeface="Times New Roman" pitchFamily="18" charset="0"/>
              </a:rPr>
              <a:t>b</a:t>
            </a:r>
            <a:r>
              <a:rPr lang="zh-CN" altLang="zh-CN" sz="2800" b="0" u="none" dirty="0" smtClean="0">
                <a:solidFill>
                  <a:srgbClr val="0000FF"/>
                </a:solidFill>
                <a:effectLst/>
                <a:latin typeface="Times New Roman" pitchFamily="18" charset="0"/>
                <a:cs typeface="Times New Roman" pitchFamily="18" charset="0"/>
              </a:rPr>
              <a:t>的非零元素个数</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矩阵</a:t>
            </a:r>
            <a:r>
              <a:rPr lang="en-US" altLang="zh-CN" sz="2800" u="none" dirty="0" smtClean="0">
                <a:solidFill>
                  <a:srgbClr val="FF0000"/>
                </a:solidFill>
                <a:effectLst/>
                <a:latin typeface="Times New Roman" pitchFamily="18" charset="0"/>
                <a:cs typeface="Times New Roman" pitchFamily="18" charset="0"/>
              </a:rPr>
              <a:t>a</a:t>
            </a:r>
            <a:r>
              <a:rPr lang="zh-CN" altLang="zh-CN" sz="2800" b="0" u="none" dirty="0" smtClean="0">
                <a:solidFill>
                  <a:srgbClr val="0000FF"/>
                </a:solidFill>
                <a:effectLst/>
                <a:latin typeface="Times New Roman" pitchFamily="18" charset="0"/>
                <a:cs typeface="Times New Roman" pitchFamily="18" charset="0"/>
              </a:rPr>
              <a:t>的非零元素个数</a:t>
            </a:r>
          </a:p>
          <a:p>
            <a:pPr>
              <a:lnSpc>
                <a:spcPts val="2600"/>
              </a:lnSpc>
              <a:spcBef>
                <a:spcPts val="0"/>
              </a:spcBef>
            </a:pPr>
            <a:r>
              <a:rPr lang="en-US" altLang="zh-CN" sz="2800" u="none" dirty="0" smtClean="0">
                <a:solidFill>
                  <a:srgbClr val="CC3300"/>
                </a:solidFill>
                <a:effectLst/>
                <a:latin typeface="Times New Roman" pitchFamily="18" charset="0"/>
                <a:cs typeface="Times New Roman" pitchFamily="18" charset="0"/>
              </a:rPr>
              <a:t>	if (</a:t>
            </a:r>
            <a:r>
              <a:rPr lang="en-US" altLang="zh-CN" sz="2800" b="0" u="none" dirty="0" err="1" smtClean="0">
                <a:solidFill>
                  <a:srgbClr val="CC3300"/>
                </a:solidFill>
                <a:effectLst/>
                <a:latin typeface="Times New Roman" pitchFamily="18" charset="0"/>
                <a:cs typeface="Times New Roman" pitchFamily="18" charset="0"/>
              </a:rPr>
              <a:t>NonZero_Terms</a:t>
            </a:r>
            <a:r>
              <a:rPr lang="en-US" altLang="zh-CN" sz="2800" u="none" dirty="0" smtClean="0">
                <a:solidFill>
                  <a:srgbClr val="CC3300"/>
                </a:solidFill>
                <a:effectLst/>
                <a:latin typeface="Times New Roman" pitchFamily="18" charset="0"/>
                <a:cs typeface="Times New Roman" pitchFamily="18" charset="0"/>
              </a:rPr>
              <a:t>&gt;</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600"/>
              </a:lnSpc>
              <a:spcBef>
                <a:spcPts val="0"/>
              </a:spcBef>
            </a:pPr>
            <a:r>
              <a:rPr lang="en-US" altLang="zh-CN" sz="2800" u="none" dirty="0" smtClean="0">
                <a:solidFill>
                  <a:srgbClr val="CC3300"/>
                </a:solidFill>
                <a:effectLst/>
                <a:latin typeface="Times New Roman" pitchFamily="18" charset="0"/>
                <a:cs typeface="Times New Roman" pitchFamily="18" charset="0"/>
              </a:rPr>
              <a:t>	{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非零元素个数不为零</a:t>
            </a:r>
          </a:p>
          <a:p>
            <a:pPr>
              <a:lnSpc>
                <a:spcPts val="26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CurrentPosition</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存放位置指针清零</a:t>
            </a:r>
          </a:p>
          <a:p>
            <a:pPr>
              <a:lnSpc>
                <a:spcPts val="2600"/>
              </a:lnSpc>
              <a:spcBef>
                <a:spcPts val="0"/>
              </a:spcBef>
            </a:pPr>
            <a:r>
              <a:rPr lang="en-US" altLang="zh-CN" sz="2800" u="none" dirty="0" smtClean="0">
                <a:solidFill>
                  <a:srgbClr val="CC3300"/>
                </a:solidFill>
                <a:effectLst/>
                <a:latin typeface="Times New Roman" pitchFamily="18" charset="0"/>
                <a:cs typeface="Times New Roman" pitchFamily="18" charset="0"/>
              </a:rPr>
              <a:t>	      for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k</a:t>
            </a:r>
            <a:r>
              <a:rPr lang="en-US" altLang="zh-CN" sz="2800" u="none" dirty="0" smtClean="0">
                <a:solidFill>
                  <a:srgbClr val="CC3300"/>
                </a:solidFill>
                <a:effectLst/>
                <a:latin typeface="Times New Roman" pitchFamily="18" charset="0"/>
                <a:cs typeface="Times New Roman" pitchFamily="18" charset="0"/>
              </a:rPr>
              <a:t>&lt;</a:t>
            </a:r>
            <a:r>
              <a:rPr lang="en-US" altLang="zh-CN" sz="2800" b="0" u="none" dirty="0" smtClean="0">
                <a:solidFill>
                  <a:srgbClr val="CC3300"/>
                </a:solidFill>
                <a:effectLst/>
                <a:latin typeface="Times New Roman" pitchFamily="18" charset="0"/>
                <a:cs typeface="Times New Roman" pitchFamily="18" charset="0"/>
              </a:rPr>
              <a:t>Cols</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k</a:t>
            </a:r>
            <a:r>
              <a:rPr lang="en-US" altLang="zh-CN" sz="2800" u="none" dirty="0" smtClean="0">
                <a:solidFill>
                  <a:srgbClr val="CC3300"/>
                </a:solidFill>
                <a:effectLst/>
                <a:latin typeface="Times New Roman" pitchFamily="18" charset="0"/>
                <a:cs typeface="Times New Roman" pitchFamily="18" charset="0"/>
              </a:rPr>
              <a:t>++)  </a:t>
            </a:r>
          </a:p>
          <a:p>
            <a:pPr>
              <a:lnSpc>
                <a:spcPts val="2600"/>
              </a:lnSpc>
              <a:spcBef>
                <a:spcPts val="0"/>
              </a:spcBef>
            </a:pPr>
            <a:r>
              <a:rPr lang="en-US" altLang="zh-CN" sz="2800" b="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按列号做扫描，做</a:t>
            </a:r>
            <a:r>
              <a:rPr lang="en-US" altLang="zh-CN" sz="2800" u="none" dirty="0" smtClean="0">
                <a:solidFill>
                  <a:srgbClr val="FF0000"/>
                </a:solidFill>
                <a:effectLst/>
                <a:latin typeface="Times New Roman" pitchFamily="18" charset="0"/>
                <a:cs typeface="Times New Roman" pitchFamily="18" charset="0"/>
              </a:rPr>
              <a:t>Cols</a:t>
            </a:r>
            <a:r>
              <a:rPr lang="zh-CN" altLang="zh-CN" sz="2800" b="0" u="none" dirty="0" smtClean="0">
                <a:solidFill>
                  <a:srgbClr val="0000FF"/>
                </a:solidFill>
                <a:effectLst/>
                <a:latin typeface="Times New Roman" pitchFamily="18" charset="0"/>
                <a:cs typeface="Times New Roman" pitchFamily="18" charset="0"/>
              </a:rPr>
              <a:t>趟</a:t>
            </a:r>
          </a:p>
          <a:p>
            <a:pPr>
              <a:lnSpc>
                <a:spcPts val="2600"/>
              </a:lnSpc>
              <a:spcBef>
                <a:spcPts val="0"/>
              </a:spcBef>
            </a:pPr>
            <a:r>
              <a:rPr lang="en-US" altLang="zh-CN" sz="2800" u="none" dirty="0" smtClean="0">
                <a:solidFill>
                  <a:srgbClr val="CC3300"/>
                </a:solidFill>
                <a:effectLst/>
                <a:latin typeface="Times New Roman" pitchFamily="18" charset="0"/>
                <a:cs typeface="Times New Roman" pitchFamily="18" charset="0"/>
              </a:rPr>
              <a:t>		for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&lt;</a:t>
            </a:r>
            <a:r>
              <a:rPr lang="en-US" altLang="zh-CN" sz="2800" b="0" u="none" dirty="0" err="1" smtClean="0">
                <a:solidFill>
                  <a:srgbClr val="CC3300"/>
                </a:solidFill>
                <a:effectLst/>
                <a:latin typeface="Times New Roman" pitchFamily="18" charset="0"/>
                <a:cs typeface="Times New Roman" pitchFamily="18" charset="0"/>
              </a:rPr>
              <a:t>NonZero_Terms</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  </a:t>
            </a:r>
          </a:p>
          <a:p>
            <a:pPr>
              <a:lnSpc>
                <a:spcPts val="2600"/>
              </a:lnSpc>
              <a:spcBef>
                <a:spcPts val="0"/>
              </a:spcBef>
            </a:pPr>
            <a:r>
              <a:rPr lang="en-US" altLang="zh-CN" sz="2800" b="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在数组中寻找列号为</a:t>
            </a:r>
            <a:r>
              <a:rPr lang="en-US" altLang="zh-CN" sz="2800" u="none" dirty="0" smtClean="0">
                <a:solidFill>
                  <a:srgbClr val="FF0000"/>
                </a:solidFill>
                <a:effectLst/>
                <a:latin typeface="Times New Roman" pitchFamily="18" charset="0"/>
                <a:cs typeface="Times New Roman" pitchFamily="18" charset="0"/>
              </a:rPr>
              <a:t>k</a:t>
            </a:r>
            <a:r>
              <a:rPr lang="zh-CN" altLang="zh-CN" sz="2800" b="0" u="none" dirty="0" smtClean="0">
                <a:solidFill>
                  <a:srgbClr val="0000FF"/>
                </a:solidFill>
                <a:effectLst/>
                <a:latin typeface="Times New Roman" pitchFamily="18" charset="0"/>
                <a:cs typeface="Times New Roman" pitchFamily="18" charset="0"/>
              </a:rPr>
              <a:t>的三元组</a:t>
            </a:r>
          </a:p>
        </p:txBody>
      </p:sp>
    </p:spTree>
  </p:cSld>
  <p:clrMapOvr>
    <a:masterClrMapping/>
  </p:clrMapOvr>
  <p:transition>
    <p:spli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41</a:t>
            </a:fld>
            <a:endParaRPr lang="en-US" altLang="zh-CN"/>
          </a:p>
        </p:txBody>
      </p:sp>
      <p:sp>
        <p:nvSpPr>
          <p:cNvPr id="3" name="Text Box 4"/>
          <p:cNvSpPr txBox="1">
            <a:spLocks noChangeArrowheads="1"/>
          </p:cNvSpPr>
          <p:nvPr/>
        </p:nvSpPr>
        <p:spPr bwMode="auto">
          <a:xfrm>
            <a:off x="395536" y="404664"/>
            <a:ext cx="8568952" cy="6124754"/>
          </a:xfrm>
          <a:prstGeom prst="rect">
            <a:avLst/>
          </a:prstGeom>
          <a:noFill/>
          <a:ln w="9525">
            <a:noFill/>
            <a:miter lim="800000"/>
            <a:headEnd/>
            <a:tailEnd/>
          </a:ln>
        </p:spPr>
        <p:txBody>
          <a:bodyPr wrap="square">
            <a:spAutoFit/>
          </a:bodyPr>
          <a:lstStyle/>
          <a:p>
            <a:pPr>
              <a:defRPr/>
            </a:pPr>
            <a:r>
              <a:rPr lang="zh-CN" altLang="en-US" sz="3200" b="1" u="none" dirty="0">
                <a:solidFill>
                  <a:srgbClr val="000099"/>
                </a:solidFill>
                <a:latin typeface="Times New Roman" pitchFamily="18" charset="0"/>
                <a:ea typeface="仿宋_GB2312" pitchFamily="49" charset="-122"/>
                <a:cs typeface="Times New Roman" pitchFamily="18" charset="0"/>
              </a:rPr>
              <a:t>稀疏矩阵的转置</a:t>
            </a:r>
            <a:endParaRPr lang="zh-CN" altLang="en-US" sz="3200" i="1" u="none" dirty="0">
              <a:latin typeface="Times New Roman" pitchFamily="18" charset="0"/>
              <a:ea typeface="仿宋_GB2312" pitchFamily="49" charset="-122"/>
              <a:cs typeface="Times New Roman" pitchFamily="18" charset="0"/>
            </a:endParaRPr>
          </a:p>
          <a:p>
            <a:pPr>
              <a:lnSpc>
                <a:spcPts val="2400"/>
              </a:lnSpc>
              <a:spcBef>
                <a:spcPts val="0"/>
              </a:spcBef>
            </a:pPr>
            <a:endParaRPr lang="en-US" altLang="zh-CN" sz="28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if (</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col</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k</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第</a:t>
            </a:r>
            <a:r>
              <a:rPr lang="en-US" altLang="zh-CN" sz="2800" b="0" u="none" dirty="0" err="1" smtClean="0">
                <a:solidFill>
                  <a:srgbClr val="0000FF"/>
                </a:solidFill>
                <a:effectLst/>
                <a:latin typeface="Times New Roman" pitchFamily="18" charset="0"/>
                <a:cs typeface="Times New Roman" pitchFamily="18" charset="0"/>
              </a:rPr>
              <a:t>i</a:t>
            </a:r>
            <a:r>
              <a:rPr lang="zh-CN" altLang="zh-CN" sz="2800" b="0" u="none" dirty="0" smtClean="0">
                <a:solidFill>
                  <a:srgbClr val="0000FF"/>
                </a:solidFill>
                <a:effectLst/>
                <a:latin typeface="Times New Roman" pitchFamily="18" charset="0"/>
                <a:cs typeface="Times New Roman" pitchFamily="18" charset="0"/>
              </a:rPr>
              <a:t>个三元组中元素的列号为</a:t>
            </a:r>
            <a:r>
              <a:rPr lang="en-US" altLang="zh-CN" sz="2800" u="none" dirty="0" smtClean="0">
                <a:solidFill>
                  <a:srgbClr val="FF0000"/>
                </a:solidFill>
                <a:effectLst/>
                <a:latin typeface="Times New Roman" pitchFamily="18" charset="0"/>
                <a:cs typeface="Times New Roman" pitchFamily="18" charset="0"/>
              </a:rPr>
              <a:t>k</a:t>
            </a:r>
            <a:endParaRPr lang="zh-CN" altLang="zh-CN" sz="28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b</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CurrentPosition</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row</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k</a:t>
            </a:r>
            <a:r>
              <a:rPr lang="en-US" altLang="zh-CN" sz="2800" u="none" dirty="0" smtClean="0">
                <a:solidFill>
                  <a:srgbClr val="CC3300"/>
                </a:solidFill>
                <a:effectLst/>
                <a:latin typeface="Times New Roman" pitchFamily="18" charset="0"/>
                <a:cs typeface="Times New Roman" pitchFamily="18" charset="0"/>
              </a:rPr>
              <a:t>;</a:t>
            </a:r>
          </a:p>
          <a:p>
            <a:pPr algn="just">
              <a:lnSpc>
                <a:spcPts val="2400"/>
              </a:lnSpc>
              <a:spcBef>
                <a:spcPts val="0"/>
              </a:spcBef>
            </a:pPr>
            <a:r>
              <a:rPr lang="en-US" altLang="zh-CN" sz="2800" b="0" u="none" dirty="0" smtClean="0">
                <a:solidFill>
                  <a:srgbClr val="0000FF"/>
                </a:solidFill>
                <a:effectLst/>
                <a:latin typeface="Times New Roman" pitchFamily="18" charset="0"/>
                <a:cs typeface="Times New Roman" pitchFamily="18" charset="0"/>
              </a:rPr>
              <a:t>                               //</a:t>
            </a:r>
            <a:r>
              <a:rPr lang="zh-CN" altLang="zh-CN" sz="2800" b="0" u="none" dirty="0" smtClean="0">
                <a:solidFill>
                  <a:srgbClr val="0000FF"/>
                </a:solidFill>
                <a:effectLst/>
                <a:latin typeface="Times New Roman" pitchFamily="18" charset="0"/>
                <a:cs typeface="Times New Roman" pitchFamily="18" charset="0"/>
              </a:rPr>
              <a:t>新三元组的行号</a:t>
            </a:r>
            <a:endParaRPr lang="en-US" altLang="zh-CN" sz="2800" u="none" dirty="0" smtClean="0">
              <a:solidFill>
                <a:srgbClr val="CC3300"/>
              </a:solidFill>
              <a:effectLst/>
              <a:latin typeface="Times New Roman" pitchFamily="18" charset="0"/>
              <a:cs typeface="Times New Roman" pitchFamily="18" charset="0"/>
            </a:endParaRPr>
          </a:p>
          <a:p>
            <a:pPr algn="just">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b</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CurrentPosition</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col</a:t>
            </a:r>
            <a:endParaRPr lang="en-US" altLang="zh-CN" sz="2800" b="0" u="none" dirty="0" smtClean="0">
              <a:solidFill>
                <a:srgbClr val="CC3300"/>
              </a:solidFill>
              <a:effectLst/>
              <a:latin typeface="Times New Roman" pitchFamily="18" charset="0"/>
              <a:cs typeface="Times New Roman" pitchFamily="18" charset="0"/>
            </a:endParaRPr>
          </a:p>
          <a:p>
            <a:pPr algn="just">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row</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                     //</a:t>
            </a:r>
            <a:r>
              <a:rPr lang="zh-CN" altLang="zh-CN" sz="2800" b="0" u="none" dirty="0" smtClean="0">
                <a:solidFill>
                  <a:srgbClr val="0000FF"/>
                </a:solidFill>
                <a:effectLst/>
                <a:latin typeface="Times New Roman" pitchFamily="18" charset="0"/>
                <a:cs typeface="Times New Roman" pitchFamily="18" charset="0"/>
              </a:rPr>
              <a:t>新三元组的列号</a:t>
            </a: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b</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CurrentPosition</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data</a:t>
            </a: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data</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新三元组的值</a:t>
            </a: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CurrentPosition</a:t>
            </a:r>
            <a:r>
              <a:rPr lang="en-US" altLang="zh-CN" sz="28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存放指针进</a:t>
            </a:r>
            <a:r>
              <a:rPr lang="en-US" altLang="zh-CN" sz="2800" u="none" dirty="0" smtClean="0">
                <a:solidFill>
                  <a:srgbClr val="FF0000"/>
                </a:solidFill>
                <a:effectLst/>
                <a:latin typeface="Times New Roman" pitchFamily="18" charset="0"/>
                <a:cs typeface="Times New Roman" pitchFamily="18" charset="0"/>
              </a:rPr>
              <a:t>1</a:t>
            </a:r>
            <a:endParaRPr lang="zh-CN" altLang="zh-CN" sz="28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a:t>
            </a:r>
            <a:endParaRPr lang="zh-CN" altLang="zh-CN" sz="28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a:t>
            </a:r>
            <a:endParaRPr lang="zh-CN" altLang="zh-CN" sz="28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a:t>
            </a:r>
            <a:endParaRPr lang="zh-CN" altLang="zh-CN" sz="28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	return </a:t>
            </a:r>
            <a:r>
              <a:rPr lang="en-US" altLang="zh-CN" sz="2800" b="0" u="none" dirty="0" smtClean="0">
                <a:solidFill>
                  <a:srgbClr val="CC3300"/>
                </a:solidFill>
                <a:effectLst/>
                <a:latin typeface="Times New Roman" pitchFamily="18" charset="0"/>
                <a:cs typeface="Times New Roman" pitchFamily="18" charset="0"/>
              </a:rPr>
              <a:t>b</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800" u="none" dirty="0" smtClean="0">
                <a:solidFill>
                  <a:srgbClr val="CC3300"/>
                </a:solidFill>
                <a:effectLst/>
                <a:latin typeface="Times New Roman" pitchFamily="18" charset="0"/>
                <a:cs typeface="Times New Roman" pitchFamily="18" charset="0"/>
              </a:rPr>
              <a:t>}</a:t>
            </a:r>
            <a:endParaRPr lang="zh-CN" altLang="en-US" sz="2800" u="none" dirty="0">
              <a:solidFill>
                <a:srgbClr val="0000FF"/>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42</a:t>
            </a:fld>
            <a:endParaRPr lang="en-US" altLang="zh-CN"/>
          </a:p>
        </p:txBody>
      </p:sp>
      <p:sp>
        <p:nvSpPr>
          <p:cNvPr id="3" name="Rectangle 5"/>
          <p:cNvSpPr>
            <a:spLocks noChangeArrowheads="1"/>
          </p:cNvSpPr>
          <p:nvPr/>
        </p:nvSpPr>
        <p:spPr bwMode="auto">
          <a:xfrm>
            <a:off x="2555875" y="692150"/>
            <a:ext cx="3810000" cy="609600"/>
          </a:xfrm>
          <a:prstGeom prst="rect">
            <a:avLst/>
          </a:prstGeom>
          <a:noFill/>
          <a:ln w="9525">
            <a:noFill/>
            <a:miter lim="800000"/>
            <a:headEnd/>
            <a:tailEnd/>
          </a:ln>
          <a:effectLst/>
        </p:spPr>
        <p:txBody>
          <a:bodyPr anchor="ctr"/>
          <a:lstStyle/>
          <a:p>
            <a:pPr algn="ctr">
              <a:defRPr/>
            </a:pPr>
            <a:r>
              <a:rPr lang="zh-CN" altLang="en-US" sz="3600" b="1" u="none"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快速转置算法</a:t>
            </a:r>
            <a:endParaRPr lang="zh-CN" altLang="en-US" sz="3600" u="none" dirty="0">
              <a:solidFill>
                <a:schemeClr val="tx2"/>
              </a:solidFill>
              <a:latin typeface="Times New Roman" pitchFamily="18" charset="0"/>
              <a:ea typeface="仿宋_GB2312" pitchFamily="49" charset="-122"/>
              <a:cs typeface="Times New Roman" pitchFamily="18" charset="0"/>
            </a:endParaRPr>
          </a:p>
        </p:txBody>
      </p:sp>
      <p:sp>
        <p:nvSpPr>
          <p:cNvPr id="4" name="Rectangle 6"/>
          <p:cNvSpPr>
            <a:spLocks noChangeArrowheads="1"/>
          </p:cNvSpPr>
          <p:nvPr/>
        </p:nvSpPr>
        <p:spPr bwMode="auto">
          <a:xfrm>
            <a:off x="611188" y="1412875"/>
            <a:ext cx="7924800" cy="4730750"/>
          </a:xfrm>
          <a:prstGeom prst="rect">
            <a:avLst/>
          </a:prstGeom>
          <a:noFill/>
          <a:ln w="9525">
            <a:noFill/>
            <a:miter lim="800000"/>
            <a:headEnd/>
            <a:tailEnd/>
          </a:ln>
          <a:effectLst/>
        </p:spPr>
        <p:txBody>
          <a:bodyPr/>
          <a:lstStyle/>
          <a:p>
            <a:pPr marL="342900" indent="-342900" algn="just">
              <a:spcBef>
                <a:spcPct val="15000"/>
              </a:spcBef>
              <a:buClr>
                <a:schemeClr val="tx2"/>
              </a:buClr>
              <a:buSzPct val="50000"/>
              <a:buFont typeface="Wingdings" pitchFamily="2" charset="2"/>
              <a:buChar char="n"/>
              <a:defRPr/>
            </a:pPr>
            <a:r>
              <a:rPr lang="zh-CN" altLang="en-US" sz="2800" b="1" u="none" dirty="0">
                <a:solidFill>
                  <a:srgbClr val="000099"/>
                </a:solidFill>
                <a:effectLst/>
                <a:latin typeface="Times New Roman" pitchFamily="18" charset="0"/>
                <a:ea typeface="仿宋_GB2312" pitchFamily="49" charset="-122"/>
                <a:cs typeface="Times New Roman" pitchFamily="18" charset="0"/>
              </a:rPr>
              <a:t>设矩阵三元组表总共</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有</a:t>
            </a:r>
            <a:r>
              <a:rPr lang="en-US" altLang="zh-CN" sz="2800" b="1" i="1" u="none" dirty="0" smtClean="0">
                <a:solidFill>
                  <a:srgbClr val="FF0000"/>
                </a:solidFill>
                <a:effectLst/>
                <a:latin typeface="Times New Roman" pitchFamily="18" charset="0"/>
                <a:ea typeface="仿宋_GB2312" pitchFamily="49" charset="-122"/>
                <a:cs typeface="Times New Roman" pitchFamily="18" charset="0"/>
              </a:rPr>
              <a:t>t</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项</a:t>
            </a:r>
            <a:r>
              <a:rPr lang="zh-CN" altLang="en-US" sz="2800" b="1" u="none" dirty="0">
                <a:solidFill>
                  <a:srgbClr val="000099"/>
                </a:solidFill>
                <a:effectLst/>
                <a:latin typeface="Times New Roman" pitchFamily="18" charset="0"/>
                <a:ea typeface="仿宋_GB2312" pitchFamily="49" charset="-122"/>
                <a:cs typeface="Times New Roman" pitchFamily="18" charset="0"/>
              </a:rPr>
              <a:t>，上述算法的时间代价</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为</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O(</a:t>
            </a:r>
            <a:r>
              <a:rPr lang="en-US" altLang="zh-CN" sz="2800" b="1" i="1" u="none" dirty="0" smtClean="0">
                <a:solidFill>
                  <a:srgbClr val="FF0000"/>
                </a:solidFill>
                <a:effectLst/>
                <a:latin typeface="Times New Roman" pitchFamily="18" charset="0"/>
                <a:ea typeface="仿宋_GB2312" pitchFamily="49" charset="-122"/>
                <a:cs typeface="Times New Roman" pitchFamily="18" charset="0"/>
              </a:rPr>
              <a:t>n*t</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a:t>
            </a:r>
            <a:r>
              <a:rPr lang="zh-CN" altLang="en-US" sz="2800" b="1" u="none" dirty="0">
                <a:solidFill>
                  <a:srgbClr val="000099"/>
                </a:solidFill>
                <a:effectLst/>
                <a:latin typeface="Times New Roman" pitchFamily="18" charset="0"/>
                <a:ea typeface="仿宋_GB2312" pitchFamily="49" charset="-122"/>
                <a:cs typeface="Times New Roman" pitchFamily="18" charset="0"/>
              </a:rPr>
              <a:t>。</a:t>
            </a:r>
          </a:p>
          <a:p>
            <a:pPr marL="342900" indent="-342900" algn="just">
              <a:spcBef>
                <a:spcPct val="15000"/>
              </a:spcBef>
              <a:buClr>
                <a:schemeClr val="tx2"/>
              </a:buClr>
              <a:buSzPct val="50000"/>
              <a:buFont typeface="Wingdings" pitchFamily="2" charset="2"/>
              <a:buChar char="n"/>
              <a:defRPr/>
            </a:pPr>
            <a:r>
              <a:rPr lang="zh-CN" altLang="en-US" sz="2800" b="1" u="none" dirty="0">
                <a:solidFill>
                  <a:srgbClr val="000099"/>
                </a:solidFill>
                <a:effectLst/>
                <a:latin typeface="Times New Roman" pitchFamily="18" charset="0"/>
                <a:ea typeface="仿宋_GB2312" pitchFamily="49" charset="-122"/>
                <a:cs typeface="Times New Roman" pitchFamily="18" charset="0"/>
              </a:rPr>
              <a:t>若矩阵</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有</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200</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行</a:t>
            </a:r>
            <a:r>
              <a:rPr lang="zh-CN" altLang="en-US" sz="2800" b="1" u="none" dirty="0">
                <a:solidFill>
                  <a:srgbClr val="000099"/>
                </a:solidFill>
                <a:effectLst/>
                <a:latin typeface="Times New Roman" pitchFamily="18" charset="0"/>
                <a:ea typeface="仿宋_GB2312" pitchFamily="49" charset="-122"/>
                <a:cs typeface="Times New Roman" pitchFamily="18" charset="0"/>
              </a:rPr>
              <a:t>、</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200</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列</a:t>
            </a:r>
            <a:r>
              <a:rPr lang="zh-CN" altLang="en-US" sz="2800" b="1" u="none" dirty="0">
                <a:solidFill>
                  <a:srgbClr val="000099"/>
                </a:solidFill>
                <a:effectLst/>
                <a:latin typeface="Times New Roman" pitchFamily="18" charset="0"/>
                <a:ea typeface="仿宋_GB2312" pitchFamily="49" charset="-122"/>
                <a:cs typeface="Times New Roman" pitchFamily="18" charset="0"/>
              </a:rPr>
              <a:t>、</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10,000</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个</a:t>
            </a:r>
            <a:r>
              <a:rPr lang="zh-CN" altLang="en-US" sz="2800" b="1" u="none" dirty="0">
                <a:solidFill>
                  <a:srgbClr val="000099"/>
                </a:solidFill>
                <a:effectLst/>
                <a:latin typeface="Times New Roman" pitchFamily="18" charset="0"/>
                <a:ea typeface="仿宋_GB2312" pitchFamily="49" charset="-122"/>
                <a:cs typeface="Times New Roman" pitchFamily="18" charset="0"/>
              </a:rPr>
              <a:t>非零元素，总共</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有</a:t>
            </a:r>
            <a:r>
              <a:rPr lang="en-US" altLang="zh-CN" sz="2800" b="1" u="none" dirty="0" smtClean="0">
                <a:solidFill>
                  <a:srgbClr val="FF0000"/>
                </a:solidFill>
                <a:effectLst/>
                <a:latin typeface="Times New Roman" pitchFamily="18" charset="0"/>
                <a:ea typeface="仿宋_GB2312" pitchFamily="49" charset="-122"/>
                <a:cs typeface="Times New Roman" pitchFamily="18" charset="0"/>
              </a:rPr>
              <a:t>2,000,000</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次</a:t>
            </a:r>
            <a:r>
              <a:rPr lang="zh-CN" altLang="en-US" sz="2800" b="1" u="none" dirty="0">
                <a:solidFill>
                  <a:srgbClr val="000099"/>
                </a:solidFill>
                <a:effectLst/>
                <a:latin typeface="Times New Roman" pitchFamily="18" charset="0"/>
                <a:ea typeface="仿宋_GB2312" pitchFamily="49" charset="-122"/>
                <a:cs typeface="Times New Roman" pitchFamily="18" charset="0"/>
              </a:rPr>
              <a:t>处理。</a:t>
            </a:r>
          </a:p>
          <a:p>
            <a:pPr marL="342900" indent="-342900" algn="just">
              <a:lnSpc>
                <a:spcPct val="105000"/>
              </a:lnSpc>
              <a:spcBef>
                <a:spcPct val="20000"/>
              </a:spcBef>
              <a:buClr>
                <a:schemeClr val="tx2"/>
              </a:buClr>
              <a:buSzPct val="50000"/>
              <a:buFont typeface="Wingdings" pitchFamily="2" charset="2"/>
              <a:buChar char="n"/>
              <a:defRPr/>
            </a:pPr>
            <a:r>
              <a:rPr lang="zh-CN" altLang="en-US" sz="2800" b="1" u="none" dirty="0">
                <a:solidFill>
                  <a:srgbClr val="000099"/>
                </a:solidFill>
                <a:effectLst/>
                <a:latin typeface="Times New Roman" pitchFamily="18" charset="0"/>
                <a:ea typeface="仿宋_GB2312" pitchFamily="49" charset="-122"/>
                <a:cs typeface="Times New Roman" pitchFamily="18" charset="0"/>
              </a:rPr>
              <a:t>为加速转置速度，建立辅助</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数组</a:t>
            </a:r>
            <a:r>
              <a:rPr lang="en-US" altLang="zh-CN" sz="2800" b="1" u="none" dirty="0" err="1" smtClean="0">
                <a:solidFill>
                  <a:srgbClr val="FF3300"/>
                </a:solidFill>
                <a:effectLst/>
                <a:latin typeface="Times New Roman" pitchFamily="18" charset="0"/>
                <a:ea typeface="仿宋_GB2312" pitchFamily="49" charset="-122"/>
                <a:cs typeface="Times New Roman" pitchFamily="18" charset="0"/>
              </a:rPr>
              <a:t>rowSize</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和</a:t>
            </a:r>
            <a:r>
              <a:rPr lang="en-US" altLang="zh-CN" sz="2800" b="1" u="none" dirty="0" err="1" smtClean="0">
                <a:solidFill>
                  <a:srgbClr val="FF3300"/>
                </a:solidFill>
                <a:effectLst/>
                <a:latin typeface="Times New Roman" pitchFamily="18" charset="0"/>
                <a:ea typeface="仿宋_GB2312" pitchFamily="49" charset="-122"/>
                <a:cs typeface="Times New Roman" pitchFamily="18" charset="0"/>
              </a:rPr>
              <a:t>rowStart</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a:t>
            </a:r>
            <a:r>
              <a:rPr lang="zh-CN" altLang="en-US" sz="2800" b="1" u="none" dirty="0">
                <a:solidFill>
                  <a:srgbClr val="000099"/>
                </a:solidFill>
                <a:effectLst/>
                <a:latin typeface="Times New Roman" pitchFamily="18" charset="0"/>
                <a:ea typeface="仿宋_GB2312" pitchFamily="49" charset="-122"/>
                <a:cs typeface="Times New Roman" pitchFamily="18" charset="0"/>
              </a:rPr>
              <a:t>记录</a:t>
            </a:r>
            <a:r>
              <a:rPr lang="zh-CN" altLang="en-US" sz="2800" b="1" u="none" dirty="0">
                <a:solidFill>
                  <a:srgbClr val="FF3300"/>
                </a:solidFill>
                <a:effectLst/>
                <a:latin typeface="Times New Roman" pitchFamily="18" charset="0"/>
                <a:ea typeface="仿宋_GB2312" pitchFamily="49" charset="-122"/>
                <a:cs typeface="Times New Roman" pitchFamily="18" charset="0"/>
              </a:rPr>
              <a:t>矩阵转置后各行非零元素个数</a:t>
            </a:r>
            <a:r>
              <a:rPr lang="zh-CN" altLang="en-US" sz="2800" b="1" u="none" dirty="0">
                <a:solidFill>
                  <a:srgbClr val="000099"/>
                </a:solidFill>
                <a:effectLst/>
                <a:latin typeface="Times New Roman" pitchFamily="18" charset="0"/>
                <a:ea typeface="仿宋_GB2312" pitchFamily="49" charset="-122"/>
                <a:cs typeface="Times New Roman" pitchFamily="18" charset="0"/>
              </a:rPr>
              <a:t>和</a:t>
            </a:r>
            <a:r>
              <a:rPr lang="zh-CN" altLang="en-US" sz="2800" b="1" u="none" dirty="0">
                <a:solidFill>
                  <a:srgbClr val="FF3300"/>
                </a:solidFill>
                <a:effectLst/>
                <a:latin typeface="Times New Roman" pitchFamily="18" charset="0"/>
                <a:ea typeface="仿宋_GB2312" pitchFamily="49" charset="-122"/>
                <a:cs typeface="Times New Roman" pitchFamily="18" charset="0"/>
              </a:rPr>
              <a:t>各行元素在转置三元组表中开始存放位置</a:t>
            </a:r>
            <a:r>
              <a:rPr lang="zh-CN" altLang="en-US" sz="2800" b="1" u="none" dirty="0">
                <a:solidFill>
                  <a:srgbClr val="000099"/>
                </a:solidFill>
                <a:effectLst/>
                <a:latin typeface="Times New Roman" pitchFamily="18" charset="0"/>
                <a:ea typeface="仿宋_GB2312" pitchFamily="49" charset="-122"/>
                <a:cs typeface="Times New Roman" pitchFamily="18" charset="0"/>
              </a:rPr>
              <a:t>。</a:t>
            </a:r>
          </a:p>
          <a:p>
            <a:pPr marL="342900" indent="-342900" algn="just">
              <a:lnSpc>
                <a:spcPct val="105000"/>
              </a:lnSpc>
              <a:spcBef>
                <a:spcPct val="20000"/>
              </a:spcBef>
              <a:buClr>
                <a:schemeClr val="tx2"/>
              </a:buClr>
              <a:buSzPct val="50000"/>
              <a:buFont typeface="Wingdings" pitchFamily="2" charset="2"/>
              <a:buChar char="n"/>
              <a:defRPr/>
            </a:pPr>
            <a:r>
              <a:rPr lang="zh-CN" altLang="en-US" sz="2800" b="1" u="none" dirty="0">
                <a:solidFill>
                  <a:srgbClr val="000099"/>
                </a:solidFill>
                <a:effectLst/>
                <a:latin typeface="Times New Roman" pitchFamily="18" charset="0"/>
                <a:ea typeface="仿宋_GB2312" pitchFamily="49" charset="-122"/>
                <a:cs typeface="Times New Roman" pitchFamily="18" charset="0"/>
              </a:rPr>
              <a:t>扫描矩阵三元组表，根据某项列号，确定它转置后的行</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号，查</a:t>
            </a:r>
            <a:r>
              <a:rPr lang="en-US" altLang="zh-CN" sz="2800" b="1" u="none" dirty="0" err="1" smtClean="0">
                <a:solidFill>
                  <a:srgbClr val="FF3300"/>
                </a:solidFill>
                <a:effectLst/>
                <a:latin typeface="Times New Roman" pitchFamily="18" charset="0"/>
                <a:ea typeface="仿宋_GB2312" pitchFamily="49" charset="-122"/>
                <a:cs typeface="Times New Roman" pitchFamily="18" charset="0"/>
              </a:rPr>
              <a:t>rowStart</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表，按</a:t>
            </a:r>
            <a:r>
              <a:rPr lang="zh-CN" altLang="en-US" sz="2800" b="1" u="none" dirty="0">
                <a:solidFill>
                  <a:srgbClr val="000099"/>
                </a:solidFill>
                <a:effectLst/>
                <a:latin typeface="Times New Roman" pitchFamily="18" charset="0"/>
                <a:ea typeface="仿宋_GB2312" pitchFamily="49" charset="-122"/>
                <a:cs typeface="Times New Roman" pitchFamily="18" charset="0"/>
              </a:rPr>
              <a:t>查到的位置直接将该项存入转置三元组表中。</a:t>
            </a:r>
          </a:p>
        </p:txBody>
      </p:sp>
    </p:spTree>
  </p:cSld>
  <p:clrMapOvr>
    <a:masterClrMapping/>
  </p:clrMapOvr>
  <p:transition>
    <p:spli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43</a:t>
            </a:fld>
            <a:endParaRPr lang="en-US" altLang="zh-CN"/>
          </a:p>
        </p:txBody>
      </p:sp>
      <p:graphicFrame>
        <p:nvGraphicFramePr>
          <p:cNvPr id="3" name="Object 4"/>
          <p:cNvGraphicFramePr>
            <a:graphicFrameLocks noChangeAspect="1"/>
          </p:cNvGraphicFramePr>
          <p:nvPr/>
        </p:nvGraphicFramePr>
        <p:xfrm>
          <a:off x="465138" y="769938"/>
          <a:ext cx="8388350" cy="3133725"/>
        </p:xfrm>
        <a:graphic>
          <a:graphicData uri="http://schemas.openxmlformats.org/presentationml/2006/ole">
            <p:oleObj spid="_x0000_s750594" name="Document" r:id="rId3" imgW="6427421" imgH="2405772" progId="Word.Document.8">
              <p:embed/>
            </p:oleObj>
          </a:graphicData>
        </a:graphic>
      </p:graphicFrame>
      <p:graphicFrame>
        <p:nvGraphicFramePr>
          <p:cNvPr id="4" name="Group 5"/>
          <p:cNvGraphicFramePr>
            <a:graphicFrameLocks noGrp="1"/>
          </p:cNvGraphicFramePr>
          <p:nvPr/>
        </p:nvGraphicFramePr>
        <p:xfrm>
          <a:off x="611560" y="3645024"/>
          <a:ext cx="7696200" cy="2316480"/>
        </p:xfrm>
        <a:graphic>
          <a:graphicData uri="http://schemas.openxmlformats.org/drawingml/2006/table">
            <a:tbl>
              <a:tblPr/>
              <a:tblGrid>
                <a:gridCol w="1600200"/>
                <a:gridCol w="762000"/>
                <a:gridCol w="762000"/>
                <a:gridCol w="762000"/>
                <a:gridCol w="762000"/>
                <a:gridCol w="762000"/>
                <a:gridCol w="762000"/>
                <a:gridCol w="762000"/>
                <a:gridCol w="7620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smtClean="0">
                          <a:ln>
                            <a:noFill/>
                          </a:ln>
                          <a:solidFill>
                            <a:schemeClr val="tx2"/>
                          </a:solidFill>
                          <a:effectLst/>
                          <a:latin typeface="Times New Roman" pitchFamily="18" charset="0"/>
                          <a:ea typeface="仿宋_GB2312" pitchFamily="49" charset="-122"/>
                          <a:cs typeface="Times New Roman" pitchFamily="18" charset="0"/>
                        </a:rPr>
                        <a:t>三元组</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2"/>
                          </a:solidFill>
                          <a:effectLst/>
                          <a:latin typeface="Times New Roman" pitchFamily="18" charset="0"/>
                          <a:ea typeface="仿宋_GB2312" pitchFamily="49"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2"/>
                          </a:solidFill>
                          <a:effectLst/>
                          <a:latin typeface="Times New Roman" pitchFamily="18" charset="0"/>
                          <a:ea typeface="仿宋_GB2312" pitchFamily="49"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2"/>
                          </a:solidFill>
                          <a:effectLst/>
                          <a:latin typeface="Times New Roman" pitchFamily="18" charset="0"/>
                          <a:ea typeface="仿宋_GB2312" pitchFamily="49"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2"/>
                          </a:solidFill>
                          <a:effectLst/>
                          <a:latin typeface="Times New Roman" pitchFamily="18" charset="0"/>
                          <a:ea typeface="仿宋_GB2312" pitchFamily="49"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2"/>
                          </a:solidFill>
                          <a:effectLst/>
                          <a:latin typeface="Times New Roman" pitchFamily="18" charset="0"/>
                          <a:ea typeface="仿宋_GB2312" pitchFamily="49"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2"/>
                          </a:solidFill>
                          <a:effectLst/>
                          <a:latin typeface="Times New Roman" pitchFamily="18" charset="0"/>
                          <a:ea typeface="仿宋_GB2312" pitchFamily="49"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2"/>
                          </a:solidFill>
                          <a:effectLst/>
                          <a:latin typeface="Times New Roman" pitchFamily="18" charset="0"/>
                          <a:ea typeface="仿宋_GB2312" pitchFamily="49"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2"/>
                          </a:solidFill>
                          <a:effectLst/>
                          <a:latin typeface="Times New Roman" pitchFamily="18" charset="0"/>
                          <a:ea typeface="仿宋_GB2312" pitchFamily="49" charset="-122"/>
                          <a:cs typeface="Times New Roman" pitchFamily="18" charset="0"/>
                        </a:rPr>
                        <a:t>(7)</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行</a:t>
                      </a: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row</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r>
              <a:tr h="387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列</a:t>
                      </a: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col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值</a:t>
                      </a: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value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黑体" pitchFamily="2" charset="-122"/>
                          <a:cs typeface="Times New Roman" pitchFamily="18" charset="0"/>
                        </a:rPr>
                        <a:t>-</a:t>
                      </a: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0099"/>
                          </a:solidFill>
                          <a:effectLst/>
                          <a:latin typeface="Times New Roman" pitchFamily="18" charset="0"/>
                          <a:ea typeface="仿宋_GB2312" pitchFamily="49" charset="-122"/>
                          <a:cs typeface="Times New Roman" pitchFamily="18"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dirty="0" smtClean="0">
                          <a:ln>
                            <a:noFill/>
                          </a:ln>
                          <a:solidFill>
                            <a:srgbClr val="000099"/>
                          </a:solidFill>
                          <a:effectLst/>
                          <a:latin typeface="Times New Roman" pitchFamily="18" charset="0"/>
                          <a:ea typeface="仿宋_GB2312" pitchFamily="49" charset="-122"/>
                          <a:cs typeface="Times New Roman" pitchFamily="18" charset="0"/>
                        </a:rPr>
                        <a:t>28</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r>
            </a:tbl>
          </a:graphicData>
        </a:graphic>
      </p:graphicFrame>
    </p:spTree>
  </p:cSld>
  <p:clrMapOvr>
    <a:masterClrMapping/>
  </p:clrMapOvr>
  <p:transition>
    <p:spli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44</a:t>
            </a:fld>
            <a:endParaRPr lang="en-US" altLang="zh-CN"/>
          </a:p>
        </p:txBody>
      </p:sp>
      <p:sp>
        <p:nvSpPr>
          <p:cNvPr id="3" name="Rectangle 4"/>
          <p:cNvSpPr>
            <a:spLocks noChangeArrowheads="1"/>
          </p:cNvSpPr>
          <p:nvPr/>
        </p:nvSpPr>
        <p:spPr bwMode="auto">
          <a:xfrm>
            <a:off x="395536" y="620688"/>
            <a:ext cx="8305800" cy="5418406"/>
          </a:xfrm>
          <a:prstGeom prst="rect">
            <a:avLst/>
          </a:prstGeom>
          <a:noFill/>
          <a:ln w="9525">
            <a:noFill/>
            <a:miter lim="800000"/>
            <a:headEnd/>
            <a:tailEnd/>
          </a:ln>
        </p:spPr>
        <p:txBody>
          <a:bodyPr>
            <a:spAutoFit/>
          </a:bodyPr>
          <a:lstStyle/>
          <a:p>
            <a:pPr>
              <a:lnSpc>
                <a:spcPct val="105000"/>
              </a:lnSpc>
              <a:defRPr/>
            </a:pPr>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2-4  </a:t>
            </a:r>
            <a:r>
              <a:rPr lang="zh-CN" altLang="en-US" sz="3200" b="1" u="none" dirty="0" smtClean="0">
                <a:solidFill>
                  <a:srgbClr val="000099"/>
                </a:solidFill>
                <a:effectLst/>
                <a:latin typeface="Times New Roman" pitchFamily="18" charset="0"/>
                <a:ea typeface="仿宋_GB2312" pitchFamily="49" charset="-122"/>
                <a:cs typeface="Times New Roman" pitchFamily="18" charset="0"/>
              </a:rPr>
              <a:t>稀疏矩阵</a:t>
            </a:r>
            <a:r>
              <a:rPr lang="zh-CN" altLang="en-US" sz="3200" b="1" u="none" dirty="0">
                <a:solidFill>
                  <a:srgbClr val="000099"/>
                </a:solidFill>
                <a:effectLst/>
                <a:latin typeface="Times New Roman" pitchFamily="18" charset="0"/>
                <a:ea typeface="仿宋_GB2312" pitchFamily="49" charset="-122"/>
                <a:cs typeface="Times New Roman" pitchFamily="18" charset="0"/>
              </a:rPr>
              <a:t>的快速转置</a:t>
            </a:r>
            <a:endParaRPr lang="zh-CN" altLang="en-US" sz="3200" u="none" dirty="0">
              <a:effectLst/>
              <a:latin typeface="Times New Roman" pitchFamily="18" charset="0"/>
              <a:cs typeface="Times New Roman" pitchFamily="18" charset="0"/>
            </a:endParaRPr>
          </a:p>
          <a:p>
            <a:pPr>
              <a:lnSpc>
                <a:spcPts val="2500"/>
              </a:lnSpc>
              <a:spcBef>
                <a:spcPts val="0"/>
              </a:spcBef>
            </a:pPr>
            <a:endParaRPr lang="en-US"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template &lt;class Type&gt; </a:t>
            </a:r>
            <a:r>
              <a:rPr lang="en-US" altLang="zh-CN" sz="2800" b="0" u="none" dirty="0" err="1" smtClean="0">
                <a:solidFill>
                  <a:srgbClr val="CC3300"/>
                </a:solidFill>
                <a:effectLst/>
                <a:latin typeface="Times New Roman" pitchFamily="18" charset="0"/>
                <a:cs typeface="Times New Roman" pitchFamily="18" charset="0"/>
              </a:rPr>
              <a:t>SparseMatrix</a:t>
            </a:r>
            <a:r>
              <a:rPr lang="en-US" altLang="zh-CN" sz="2800" u="none" dirty="0" smtClean="0">
                <a:solidFill>
                  <a:srgbClr val="CC3300"/>
                </a:solidFill>
                <a:effectLst/>
                <a:latin typeface="Times New Roman" pitchFamily="18" charset="0"/>
                <a:cs typeface="Times New Roman" pitchFamily="18" charset="0"/>
              </a:rPr>
              <a:t> &lt;Type&gt; </a:t>
            </a:r>
            <a:r>
              <a:rPr lang="en-US" altLang="zh-CN" sz="2800" b="0" u="none" dirty="0" err="1" smtClean="0">
                <a:solidFill>
                  <a:srgbClr val="CC3300"/>
                </a:solidFill>
                <a:effectLst/>
                <a:latin typeface="Times New Roman" pitchFamily="18" charset="0"/>
                <a:cs typeface="Times New Roman" pitchFamily="18" charset="0"/>
              </a:rPr>
              <a:t>SparseMatrix</a:t>
            </a:r>
            <a:r>
              <a:rPr lang="en-US" altLang="zh-CN" sz="2800" u="none" dirty="0" smtClean="0">
                <a:solidFill>
                  <a:srgbClr val="CC3300"/>
                </a:solidFill>
                <a:effectLst/>
                <a:latin typeface="Times New Roman" pitchFamily="18" charset="0"/>
                <a:cs typeface="Times New Roman" pitchFamily="18" charset="0"/>
              </a:rPr>
              <a:t> &lt;Type&gt; :: </a:t>
            </a:r>
          </a:p>
          <a:p>
            <a:pPr>
              <a:lnSpc>
                <a:spcPts val="2500"/>
              </a:lnSpc>
              <a:spcBef>
                <a:spcPts val="0"/>
              </a:spcBef>
            </a:pPr>
            <a:r>
              <a:rPr lang="en-US" altLang="zh-CN" sz="2800" b="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Mat_Fast_Transpose</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SparseMatrix</a:t>
            </a:r>
            <a:r>
              <a:rPr lang="en-US" altLang="zh-CN" sz="2800" u="none" dirty="0" smtClean="0">
                <a:solidFill>
                  <a:srgbClr val="CC3300"/>
                </a:solidFill>
                <a:effectLst/>
                <a:latin typeface="Times New Roman" pitchFamily="18" charset="0"/>
                <a:cs typeface="Times New Roman" pitchFamily="18" charset="0"/>
              </a:rPr>
              <a:t> &lt;Type&gt; </a:t>
            </a:r>
            <a:r>
              <a:rPr lang="en-US" altLang="zh-CN" sz="2800" b="0" u="none" dirty="0" smtClean="0">
                <a:solidFill>
                  <a:srgbClr val="CC3300"/>
                </a:solidFill>
                <a:effectLst/>
                <a:latin typeface="Times New Roman" pitchFamily="18" charset="0"/>
                <a:cs typeface="Times New Roman" pitchFamily="18" charset="0"/>
              </a:rPr>
              <a:t>b</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对稀疏矩阵（由</a:t>
            </a:r>
            <a:r>
              <a:rPr lang="en-US" altLang="zh-CN" sz="2800" u="none" dirty="0" smtClean="0">
                <a:solidFill>
                  <a:srgbClr val="FF0000"/>
                </a:solidFill>
                <a:effectLst/>
                <a:latin typeface="Times New Roman" pitchFamily="18" charset="0"/>
                <a:cs typeface="Times New Roman" pitchFamily="18" charset="0"/>
              </a:rPr>
              <a:t>*this</a:t>
            </a:r>
            <a:r>
              <a:rPr lang="zh-CN" altLang="zh-CN" sz="2800" b="0" u="none" dirty="0" smtClean="0">
                <a:solidFill>
                  <a:srgbClr val="0000FF"/>
                </a:solidFill>
                <a:effectLst/>
                <a:latin typeface="Times New Roman" pitchFamily="18" charset="0"/>
                <a:cs typeface="Times New Roman" pitchFamily="18" charset="0"/>
              </a:rPr>
              <a:t>指示）进行快速转置</a:t>
            </a:r>
            <a:endParaRPr lang="en-US" altLang="zh-CN" sz="2800" b="0" u="none" dirty="0" smtClean="0">
              <a:solidFill>
                <a:srgbClr val="0000FF"/>
              </a:solidFill>
              <a:effectLst/>
              <a:latin typeface="Times New Roman" pitchFamily="18" charset="0"/>
              <a:cs typeface="Times New Roman" pitchFamily="18" charset="0"/>
            </a:endParaRPr>
          </a:p>
          <a:p>
            <a:pPr>
              <a:lnSpc>
                <a:spcPts val="2500"/>
              </a:lnSpc>
              <a:spcBef>
                <a:spcPts val="0"/>
              </a:spcBef>
            </a:pPr>
            <a:r>
              <a:rPr lang="en-US" altLang="zh-CN" sz="2800" b="0" u="none" dirty="0" smtClean="0">
                <a:solidFill>
                  <a:srgbClr val="0000FF"/>
                </a:solidFill>
                <a:effectLst/>
                <a:latin typeface="Times New Roman" pitchFamily="18" charset="0"/>
                <a:cs typeface="Times New Roman" pitchFamily="18" charset="0"/>
              </a:rPr>
              <a:t>    //</a:t>
            </a:r>
            <a:r>
              <a:rPr lang="zh-CN" altLang="zh-CN" sz="2800" b="0" u="none" dirty="0" smtClean="0">
                <a:solidFill>
                  <a:srgbClr val="0000FF"/>
                </a:solidFill>
                <a:effectLst/>
                <a:latin typeface="Times New Roman" pitchFamily="18" charset="0"/>
                <a:cs typeface="Times New Roman" pitchFamily="18" charset="0"/>
              </a:rPr>
              <a:t>结果放在</a:t>
            </a:r>
            <a:r>
              <a:rPr lang="en-US" altLang="zh-CN" sz="2800" u="none" dirty="0" smtClean="0">
                <a:solidFill>
                  <a:srgbClr val="FF0000"/>
                </a:solidFill>
                <a:effectLst/>
                <a:latin typeface="Times New Roman" pitchFamily="18" charset="0"/>
                <a:cs typeface="Times New Roman" pitchFamily="18" charset="0"/>
              </a:rPr>
              <a:t>b</a:t>
            </a:r>
            <a:r>
              <a:rPr lang="zh-CN" altLang="zh-CN" sz="2800" b="0" u="none" dirty="0" smtClean="0">
                <a:solidFill>
                  <a:srgbClr val="0000FF"/>
                </a:solidFill>
                <a:effectLst/>
                <a:latin typeface="Times New Roman" pitchFamily="18" charset="0"/>
                <a:cs typeface="Times New Roman" pitchFamily="18" charset="0"/>
              </a:rPr>
              <a:t>中</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x</a:t>
            </a:r>
            <a:r>
              <a:rPr lang="en-US" altLang="zh-CN" sz="2800" u="none" dirty="0" smtClean="0">
                <a:solidFill>
                  <a:srgbClr val="CC3300"/>
                </a:solidFill>
                <a:effectLst/>
                <a:latin typeface="Times New Roman" pitchFamily="18" charset="0"/>
                <a:cs typeface="Times New Roman" pitchFamily="18" charset="0"/>
              </a:rPr>
              <a:t>=new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Cols</a:t>
            </a:r>
            <a:r>
              <a:rPr lang="en-US" altLang="zh-CN" sz="2800" u="none" dirty="0" smtClean="0">
                <a:solidFill>
                  <a:srgbClr val="CC3300"/>
                </a:solidFill>
                <a:effectLst/>
                <a:latin typeface="Times New Roman" pitchFamily="18" charset="0"/>
                <a:cs typeface="Times New Roman" pitchFamily="18" charset="0"/>
              </a:rPr>
              <a:t>];</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辅助数组，统计各列非零元素个数</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y</a:t>
            </a:r>
            <a:r>
              <a:rPr lang="en-US" altLang="zh-CN" sz="2800" u="none" dirty="0" smtClean="0">
                <a:solidFill>
                  <a:srgbClr val="CC3300"/>
                </a:solidFill>
                <a:effectLst/>
                <a:latin typeface="Times New Roman" pitchFamily="18" charset="0"/>
                <a:cs typeface="Times New Roman" pitchFamily="18" charset="0"/>
              </a:rPr>
              <a:t>=new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Cols</a:t>
            </a:r>
            <a:r>
              <a:rPr lang="en-US" altLang="zh-CN" sz="2800" u="none" dirty="0" smtClean="0">
                <a:solidFill>
                  <a:srgbClr val="CC3300"/>
                </a:solidFill>
                <a:effectLst/>
                <a:latin typeface="Times New Roman" pitchFamily="18" charset="0"/>
                <a:cs typeface="Times New Roman" pitchFamily="18" charset="0"/>
              </a:rPr>
              <a:t>];</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辅助数组，预计转置后各行存放位置</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b</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Rows</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Cols</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b</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Cols</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Rows</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b</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NonZero_Terms</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NonZero_Terms</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endParaRPr lang="zh-CN" altLang="zh-CN" sz="28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45</a:t>
            </a:fld>
            <a:endParaRPr lang="en-US" altLang="zh-CN"/>
          </a:p>
        </p:txBody>
      </p:sp>
      <p:sp>
        <p:nvSpPr>
          <p:cNvPr id="3" name="Rectangle 4"/>
          <p:cNvSpPr>
            <a:spLocks noChangeArrowheads="1"/>
          </p:cNvSpPr>
          <p:nvPr/>
        </p:nvSpPr>
        <p:spPr bwMode="auto">
          <a:xfrm>
            <a:off x="395536" y="620688"/>
            <a:ext cx="8305800" cy="4456605"/>
          </a:xfrm>
          <a:prstGeom prst="rect">
            <a:avLst/>
          </a:prstGeom>
          <a:noFill/>
          <a:ln w="9525">
            <a:noFill/>
            <a:miter lim="800000"/>
            <a:headEnd/>
            <a:tailEnd/>
          </a:ln>
        </p:spPr>
        <p:txBody>
          <a:bodyPr>
            <a:spAutoFit/>
          </a:bodyPr>
          <a:lstStyle/>
          <a:p>
            <a:pPr>
              <a:lnSpc>
                <a:spcPct val="105000"/>
              </a:lnSpc>
              <a:defRPr/>
            </a:pPr>
            <a:r>
              <a:rPr lang="zh-CN" altLang="en-US" sz="3200" b="1" u="none" dirty="0">
                <a:solidFill>
                  <a:srgbClr val="000099"/>
                </a:solidFill>
                <a:effectLst/>
                <a:latin typeface="Times New Roman" pitchFamily="18" charset="0"/>
                <a:ea typeface="仿宋_GB2312" pitchFamily="49" charset="-122"/>
                <a:cs typeface="Times New Roman" pitchFamily="18" charset="0"/>
              </a:rPr>
              <a:t>稀疏矩阵的快速转置</a:t>
            </a:r>
            <a:endParaRPr lang="zh-CN" altLang="en-US" sz="3200" u="none" dirty="0">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if (</a:t>
            </a:r>
            <a:r>
              <a:rPr lang="en-US" altLang="zh-CN" sz="2800" b="0" u="none" dirty="0" err="1" smtClean="0">
                <a:solidFill>
                  <a:srgbClr val="CC3300"/>
                </a:solidFill>
                <a:effectLst/>
                <a:latin typeface="Times New Roman" pitchFamily="18" charset="0"/>
                <a:cs typeface="Times New Roman" pitchFamily="18" charset="0"/>
              </a:rPr>
              <a:t>NonZero_Terms</a:t>
            </a:r>
            <a:r>
              <a:rPr lang="en-US" altLang="zh-CN" sz="2800" b="0" u="none" dirty="0" smtClean="0">
                <a:solidFill>
                  <a:srgbClr val="CC3300"/>
                </a:solidFill>
                <a:effectLst/>
                <a:latin typeface="Times New Roman" pitchFamily="18" charset="0"/>
                <a:cs typeface="Times New Roman" pitchFamily="18" charset="0"/>
              </a:rPr>
              <a:t>&gt;0</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for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&lt;</a:t>
            </a:r>
            <a:r>
              <a:rPr lang="en-US" altLang="zh-CN" sz="2800" b="0" u="none" dirty="0" smtClean="0">
                <a:solidFill>
                  <a:srgbClr val="CC3300"/>
                </a:solidFill>
                <a:effectLst/>
                <a:latin typeface="Times New Roman" pitchFamily="18" charset="0"/>
                <a:cs typeface="Times New Roman" pitchFamily="18" charset="0"/>
              </a:rPr>
              <a:t>Cols</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x</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统计矩阵</a:t>
            </a:r>
            <a:r>
              <a:rPr lang="en-US" altLang="zh-CN" sz="2800" u="none" dirty="0" smtClean="0">
                <a:solidFill>
                  <a:srgbClr val="FF0000"/>
                </a:solidFill>
                <a:effectLst/>
                <a:latin typeface="Times New Roman" pitchFamily="18" charset="0"/>
                <a:cs typeface="Times New Roman" pitchFamily="18" charset="0"/>
              </a:rPr>
              <a:t>b</a:t>
            </a:r>
            <a:r>
              <a:rPr lang="zh-CN" altLang="zh-CN" sz="2800" b="0" u="none" dirty="0" smtClean="0">
                <a:solidFill>
                  <a:srgbClr val="0000FF"/>
                </a:solidFill>
                <a:effectLst/>
                <a:latin typeface="Times New Roman" pitchFamily="18" charset="0"/>
                <a:cs typeface="Times New Roman" pitchFamily="18" charset="0"/>
              </a:rPr>
              <a:t>中第</a:t>
            </a:r>
            <a:r>
              <a:rPr lang="en-US" altLang="zh-CN" sz="2800" u="none" dirty="0" err="1" smtClean="0">
                <a:solidFill>
                  <a:srgbClr val="FF0000"/>
                </a:solidFill>
                <a:effectLst/>
                <a:latin typeface="Times New Roman" pitchFamily="18" charset="0"/>
                <a:cs typeface="Times New Roman" pitchFamily="18" charset="0"/>
              </a:rPr>
              <a:t>i</a:t>
            </a:r>
            <a:r>
              <a:rPr lang="zh-CN" altLang="zh-CN" sz="2800" b="0" u="none" dirty="0" smtClean="0">
                <a:solidFill>
                  <a:srgbClr val="0000FF"/>
                </a:solidFill>
                <a:effectLst/>
                <a:latin typeface="Times New Roman" pitchFamily="18" charset="0"/>
                <a:cs typeface="Times New Roman" pitchFamily="18" charset="0"/>
              </a:rPr>
              <a:t>行非零元素个数</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for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1</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&lt;=</a:t>
            </a:r>
            <a:r>
              <a:rPr lang="en-US" altLang="zh-CN" sz="2800" b="0" u="none" dirty="0" err="1" smtClean="0">
                <a:solidFill>
                  <a:srgbClr val="CC3300"/>
                </a:solidFill>
                <a:effectLst/>
                <a:latin typeface="Times New Roman" pitchFamily="18" charset="0"/>
                <a:cs typeface="Times New Roman" pitchFamily="18" charset="0"/>
              </a:rPr>
              <a:t>NonZero_Terms</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                          </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x</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col</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根据矩阵</a:t>
            </a:r>
            <a:r>
              <a:rPr lang="en-US" altLang="zh-CN" sz="2800" u="none" dirty="0" smtClean="0">
                <a:solidFill>
                  <a:srgbClr val="FF0000"/>
                </a:solidFill>
                <a:effectLst/>
                <a:latin typeface="Times New Roman" pitchFamily="18" charset="0"/>
                <a:cs typeface="Times New Roman" pitchFamily="18" charset="0"/>
              </a:rPr>
              <a:t>a</a:t>
            </a:r>
            <a:r>
              <a:rPr lang="zh-CN" altLang="zh-CN" sz="2800" b="0" u="none" dirty="0" smtClean="0">
                <a:solidFill>
                  <a:srgbClr val="0000FF"/>
                </a:solidFill>
                <a:effectLst/>
                <a:latin typeface="Times New Roman" pitchFamily="18" charset="0"/>
                <a:cs typeface="Times New Roman" pitchFamily="18" charset="0"/>
              </a:rPr>
              <a:t>中第</a:t>
            </a:r>
            <a:r>
              <a:rPr lang="en-US" altLang="zh-CN" sz="2800" u="none" dirty="0" err="1" smtClean="0">
                <a:solidFill>
                  <a:srgbClr val="FF0000"/>
                </a:solidFill>
                <a:effectLst/>
                <a:latin typeface="Times New Roman" pitchFamily="18" charset="0"/>
                <a:cs typeface="Times New Roman" pitchFamily="18" charset="0"/>
              </a:rPr>
              <a:t>i</a:t>
            </a:r>
            <a:r>
              <a:rPr lang="zh-CN" altLang="zh-CN" sz="2800" b="0" u="none" dirty="0" smtClean="0">
                <a:solidFill>
                  <a:srgbClr val="0000FF"/>
                </a:solidFill>
                <a:effectLst/>
                <a:latin typeface="Times New Roman" pitchFamily="18" charset="0"/>
                <a:cs typeface="Times New Roman" pitchFamily="18" charset="0"/>
              </a:rPr>
              <a:t>个非零元素的列号</a:t>
            </a:r>
            <a:endParaRPr lang="en-US" altLang="zh-CN" sz="2800" b="0" u="none" dirty="0" smtClean="0">
              <a:solidFill>
                <a:srgbClr val="0000FF"/>
              </a:solidFill>
              <a:effectLst/>
              <a:latin typeface="Times New Roman" pitchFamily="18" charset="0"/>
              <a:cs typeface="Times New Roman" pitchFamily="18" charset="0"/>
            </a:endParaRPr>
          </a:p>
          <a:p>
            <a:pPr>
              <a:lnSpc>
                <a:spcPts val="2500"/>
              </a:lnSpc>
              <a:spcBef>
                <a:spcPts val="0"/>
              </a:spcBef>
            </a:pPr>
            <a:r>
              <a:rPr lang="en-US" altLang="zh-CN" sz="2800" b="0" u="none" dirty="0" smtClean="0">
                <a:solidFill>
                  <a:srgbClr val="0000FF"/>
                </a:solidFill>
                <a:effectLst/>
                <a:latin typeface="Times New Roman" pitchFamily="18" charset="0"/>
                <a:cs typeface="Times New Roman" pitchFamily="18" charset="0"/>
              </a:rPr>
              <a:t>            //</a:t>
            </a:r>
            <a:r>
              <a:rPr lang="zh-CN" altLang="zh-CN" sz="2800" b="0" u="none" dirty="0" smtClean="0">
                <a:solidFill>
                  <a:srgbClr val="0000FF"/>
                </a:solidFill>
                <a:effectLst/>
                <a:latin typeface="Times New Roman" pitchFamily="18" charset="0"/>
                <a:cs typeface="Times New Roman" pitchFamily="18" charset="0"/>
              </a:rPr>
              <a:t>将</a:t>
            </a:r>
            <a:r>
              <a:rPr lang="en-US" altLang="zh-CN" sz="2800" u="none" dirty="0" smtClean="0">
                <a:solidFill>
                  <a:srgbClr val="FF0000"/>
                </a:solidFill>
                <a:effectLst/>
                <a:latin typeface="Times New Roman" pitchFamily="18" charset="0"/>
                <a:cs typeface="Times New Roman" pitchFamily="18" charset="0"/>
              </a:rPr>
              <a:t>x</a:t>
            </a:r>
            <a:r>
              <a:rPr lang="zh-CN" altLang="zh-CN" sz="2800" b="0" u="none" dirty="0" smtClean="0">
                <a:solidFill>
                  <a:srgbClr val="0000FF"/>
                </a:solidFill>
                <a:effectLst/>
                <a:latin typeface="Times New Roman" pitchFamily="18" charset="0"/>
                <a:cs typeface="Times New Roman" pitchFamily="18" charset="0"/>
              </a:rPr>
              <a:t>相当该列的计数加</a:t>
            </a:r>
            <a:r>
              <a:rPr lang="en-US" altLang="zh-CN" sz="2800" u="none" dirty="0" smtClean="0">
                <a:solidFill>
                  <a:srgbClr val="FF0000"/>
                </a:solidFill>
                <a:effectLst/>
                <a:latin typeface="Times New Roman" pitchFamily="18" charset="0"/>
                <a:cs typeface="Times New Roman" pitchFamily="18" charset="0"/>
              </a:rPr>
              <a:t>1</a:t>
            </a:r>
            <a:endParaRPr lang="zh-CN" altLang="zh-CN" sz="2800" u="none" dirty="0" smtClean="0">
              <a:solidFill>
                <a:srgbClr val="FF00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计算矩阵</a:t>
            </a:r>
            <a:r>
              <a:rPr lang="en-US" altLang="zh-CN" sz="2800" u="none" dirty="0" smtClean="0">
                <a:solidFill>
                  <a:srgbClr val="FF0000"/>
                </a:solidFill>
                <a:effectLst/>
                <a:latin typeface="Times New Roman" pitchFamily="18" charset="0"/>
                <a:cs typeface="Times New Roman" pitchFamily="18" charset="0"/>
              </a:rPr>
              <a:t>b</a:t>
            </a:r>
            <a:r>
              <a:rPr lang="zh-CN" altLang="zh-CN" sz="2800" b="0" u="none" dirty="0" smtClean="0">
                <a:solidFill>
                  <a:srgbClr val="0000FF"/>
                </a:solidFill>
                <a:effectLst/>
                <a:latin typeface="Times New Roman" pitchFamily="18" charset="0"/>
                <a:cs typeface="Times New Roman" pitchFamily="18" charset="0"/>
              </a:rPr>
              <a:t>第</a:t>
            </a:r>
            <a:r>
              <a:rPr lang="en-US" altLang="zh-CN" sz="2800" u="none" dirty="0" err="1" smtClean="0">
                <a:solidFill>
                  <a:srgbClr val="FF0000"/>
                </a:solidFill>
                <a:effectLst/>
                <a:latin typeface="Times New Roman" pitchFamily="18" charset="0"/>
                <a:cs typeface="Times New Roman" pitchFamily="18" charset="0"/>
              </a:rPr>
              <a:t>i</a:t>
            </a:r>
            <a:r>
              <a:rPr lang="zh-CN" altLang="zh-CN" sz="2800" b="0" u="none" dirty="0" smtClean="0">
                <a:solidFill>
                  <a:srgbClr val="0000FF"/>
                </a:solidFill>
                <a:effectLst/>
                <a:latin typeface="Times New Roman" pitchFamily="18" charset="0"/>
                <a:cs typeface="Times New Roman" pitchFamily="18" charset="0"/>
              </a:rPr>
              <a:t>行的开始存放位置</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for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1</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&lt;=</a:t>
            </a:r>
            <a:r>
              <a:rPr lang="en-US" altLang="zh-CN" sz="2800" b="0" u="none" dirty="0" smtClean="0">
                <a:solidFill>
                  <a:srgbClr val="CC3300"/>
                </a:solidFill>
                <a:effectLst/>
                <a:latin typeface="Times New Roman" pitchFamily="18" charset="0"/>
                <a:cs typeface="Times New Roman" pitchFamily="18" charset="0"/>
              </a:rPr>
              <a:t>Cols</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1</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x</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1</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en-US" altLang="zh-CN" sz="2800" u="none" dirty="0" smtClean="0">
                <a:solidFill>
                  <a:srgbClr val="FF0000"/>
                </a:solidFill>
                <a:effectLst/>
                <a:latin typeface="Times New Roman" pitchFamily="18" charset="0"/>
                <a:cs typeface="Times New Roman" pitchFamily="18" charset="0"/>
              </a:rPr>
              <a:t>y[</a:t>
            </a:r>
            <a:r>
              <a:rPr lang="en-US" altLang="zh-CN" sz="2800" u="none" dirty="0" err="1" smtClean="0">
                <a:solidFill>
                  <a:srgbClr val="FF0000"/>
                </a:solidFill>
                <a:effectLst/>
                <a:latin typeface="Times New Roman" pitchFamily="18" charset="0"/>
                <a:cs typeface="Times New Roman" pitchFamily="18" charset="0"/>
              </a:rPr>
              <a:t>i</a:t>
            </a:r>
            <a:r>
              <a:rPr lang="en-US" altLang="zh-CN" sz="2800" u="none" dirty="0" smtClean="0">
                <a:solidFill>
                  <a:srgbClr val="FF0000"/>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等于矩阵</a:t>
            </a:r>
            <a:r>
              <a:rPr lang="en-US" altLang="zh-CN" sz="2800" u="none" dirty="0" smtClean="0">
                <a:solidFill>
                  <a:srgbClr val="FF0000"/>
                </a:solidFill>
                <a:effectLst/>
                <a:latin typeface="Times New Roman" pitchFamily="18" charset="0"/>
                <a:cs typeface="Times New Roman" pitchFamily="18" charset="0"/>
              </a:rPr>
              <a:t>b</a:t>
            </a:r>
            <a:r>
              <a:rPr lang="zh-CN" altLang="zh-CN" sz="2800" b="0" u="none" dirty="0" smtClean="0">
                <a:solidFill>
                  <a:srgbClr val="0000FF"/>
                </a:solidFill>
                <a:effectLst/>
                <a:latin typeface="Times New Roman" pitchFamily="18" charset="0"/>
                <a:cs typeface="Times New Roman" pitchFamily="18" charset="0"/>
              </a:rPr>
              <a:t>的第</a:t>
            </a:r>
            <a:r>
              <a:rPr lang="en-US" altLang="zh-CN" sz="2800" u="none" dirty="0" err="1" smtClean="0">
                <a:solidFill>
                  <a:srgbClr val="FF0000"/>
                </a:solidFill>
                <a:effectLst/>
                <a:latin typeface="Times New Roman" pitchFamily="18" charset="0"/>
                <a:cs typeface="Times New Roman" pitchFamily="18" charset="0"/>
              </a:rPr>
              <a:t>i</a:t>
            </a:r>
            <a:r>
              <a:rPr lang="zh-CN" altLang="zh-CN" sz="2800" b="0" u="none" dirty="0" smtClean="0">
                <a:solidFill>
                  <a:srgbClr val="0000FF"/>
                </a:solidFill>
                <a:effectLst/>
                <a:latin typeface="Times New Roman" pitchFamily="18" charset="0"/>
                <a:cs typeface="Times New Roman" pitchFamily="18" charset="0"/>
              </a:rPr>
              <a:t>行的开始存放位置</a:t>
            </a:r>
          </a:p>
        </p:txBody>
      </p:sp>
    </p:spTree>
  </p:cSld>
  <p:clrMapOvr>
    <a:masterClrMapping/>
  </p:clrMapOvr>
  <p:transition>
    <p:spli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46</a:t>
            </a:fld>
            <a:endParaRPr lang="en-US" altLang="zh-CN"/>
          </a:p>
        </p:txBody>
      </p:sp>
      <p:sp>
        <p:nvSpPr>
          <p:cNvPr id="3" name="Rectangle 4"/>
          <p:cNvSpPr>
            <a:spLocks noChangeArrowheads="1"/>
          </p:cNvSpPr>
          <p:nvPr/>
        </p:nvSpPr>
        <p:spPr bwMode="auto">
          <a:xfrm>
            <a:off x="395536" y="620688"/>
            <a:ext cx="8305800" cy="5418406"/>
          </a:xfrm>
          <a:prstGeom prst="rect">
            <a:avLst/>
          </a:prstGeom>
          <a:noFill/>
          <a:ln w="9525">
            <a:noFill/>
            <a:miter lim="800000"/>
            <a:headEnd/>
            <a:tailEnd/>
          </a:ln>
        </p:spPr>
        <p:txBody>
          <a:bodyPr>
            <a:spAutoFit/>
          </a:bodyPr>
          <a:lstStyle/>
          <a:p>
            <a:pPr>
              <a:lnSpc>
                <a:spcPct val="105000"/>
              </a:lnSpc>
              <a:defRPr/>
            </a:pPr>
            <a:r>
              <a:rPr lang="zh-CN" altLang="en-US" sz="3200" b="1" u="none" dirty="0">
                <a:solidFill>
                  <a:srgbClr val="000099"/>
                </a:solidFill>
                <a:effectLst/>
                <a:latin typeface="Times New Roman" pitchFamily="18" charset="0"/>
                <a:ea typeface="仿宋_GB2312" pitchFamily="49" charset="-122"/>
                <a:cs typeface="Times New Roman" pitchFamily="18" charset="0"/>
              </a:rPr>
              <a:t>稀疏矩阵的快速转置</a:t>
            </a:r>
            <a:endParaRPr lang="zh-CN" altLang="en-US" sz="3200" u="none" dirty="0">
              <a:effectLst/>
              <a:latin typeface="Times New Roman" pitchFamily="18" charset="0"/>
              <a:cs typeface="Times New Roman" pitchFamily="18" charset="0"/>
            </a:endParaRPr>
          </a:p>
          <a:p>
            <a:pPr>
              <a:lnSpc>
                <a:spcPts val="2500"/>
              </a:lnSpc>
              <a:spcBef>
                <a:spcPts val="0"/>
              </a:spcBef>
            </a:pPr>
            <a:endParaRPr lang="en-US"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for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1</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&lt;=</a:t>
            </a:r>
            <a:r>
              <a:rPr lang="en-US" altLang="zh-CN" sz="2800" b="0" u="none" dirty="0" err="1" smtClean="0">
                <a:solidFill>
                  <a:srgbClr val="CC3300"/>
                </a:solidFill>
                <a:effectLst/>
                <a:latin typeface="Times New Roman" pitchFamily="18" charset="0"/>
                <a:cs typeface="Times New Roman" pitchFamily="18" charset="0"/>
              </a:rPr>
              <a:t>NonZero_Terms</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从</a:t>
            </a:r>
            <a:r>
              <a:rPr lang="en-US" altLang="zh-CN" sz="2800" u="none" dirty="0" smtClean="0">
                <a:solidFill>
                  <a:srgbClr val="FF0000"/>
                </a:solidFill>
                <a:effectLst/>
                <a:latin typeface="Times New Roman" pitchFamily="18" charset="0"/>
                <a:cs typeface="Times New Roman" pitchFamily="18" charset="0"/>
              </a:rPr>
              <a:t>a</a:t>
            </a:r>
            <a:r>
              <a:rPr lang="zh-CN" altLang="zh-CN" sz="2800" b="0" u="none" dirty="0" smtClean="0">
                <a:solidFill>
                  <a:srgbClr val="0000FF"/>
                </a:solidFill>
                <a:effectLst/>
                <a:latin typeface="Times New Roman" pitchFamily="18" charset="0"/>
                <a:cs typeface="Times New Roman" pitchFamily="18" charset="0"/>
              </a:rPr>
              <a:t>向</a:t>
            </a:r>
            <a:r>
              <a:rPr lang="en-US" altLang="zh-CN" sz="2800" u="none" dirty="0" smtClean="0">
                <a:solidFill>
                  <a:srgbClr val="FF0000"/>
                </a:solidFill>
                <a:effectLst/>
                <a:latin typeface="Times New Roman" pitchFamily="18" charset="0"/>
                <a:cs typeface="Times New Roman" pitchFamily="18" charset="0"/>
              </a:rPr>
              <a:t>b</a:t>
            </a:r>
            <a:r>
              <a:rPr lang="zh-CN" altLang="zh-CN" sz="2800" b="0" u="none" dirty="0" smtClean="0">
                <a:solidFill>
                  <a:srgbClr val="0000FF"/>
                </a:solidFill>
                <a:effectLst/>
                <a:latin typeface="Times New Roman" pitchFamily="18" charset="0"/>
                <a:cs typeface="Times New Roman" pitchFamily="18" charset="0"/>
              </a:rPr>
              <a:t>传送</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col</a:t>
            </a:r>
            <a:r>
              <a:rPr lang="en-US" altLang="zh-CN" sz="2800" u="none" dirty="0" smtClean="0">
                <a:solidFill>
                  <a:srgbClr val="CC3300"/>
                </a:solidFill>
                <a:effectLst/>
                <a:latin typeface="Times New Roman" pitchFamily="18" charset="0"/>
                <a:cs typeface="Times New Roman" pitchFamily="18" charset="0"/>
              </a:rPr>
              <a:t>];</a:t>
            </a:r>
          </a:p>
          <a:p>
            <a:pPr>
              <a:lnSpc>
                <a:spcPts val="2500"/>
              </a:lnSpc>
              <a:spcBef>
                <a:spcPts val="0"/>
              </a:spcBef>
            </a:pPr>
            <a:r>
              <a:rPr lang="en-US" altLang="zh-CN" sz="2800" b="0" u="none" dirty="0" smtClean="0">
                <a:solidFill>
                  <a:srgbClr val="0000FF"/>
                </a:solidFill>
                <a:effectLst/>
                <a:latin typeface="Times New Roman" pitchFamily="18" charset="0"/>
                <a:cs typeface="Times New Roman" pitchFamily="18" charset="0"/>
              </a:rPr>
              <a:t>                //</a:t>
            </a:r>
            <a:r>
              <a:rPr lang="en-US" altLang="zh-CN" sz="2800" u="none" dirty="0" smtClean="0">
                <a:solidFill>
                  <a:srgbClr val="FF0000"/>
                </a:solidFill>
                <a:effectLst/>
                <a:latin typeface="Times New Roman" pitchFamily="18" charset="0"/>
                <a:cs typeface="Times New Roman" pitchFamily="18" charset="0"/>
              </a:rPr>
              <a:t>j</a:t>
            </a:r>
            <a:r>
              <a:rPr lang="zh-CN" altLang="zh-CN" sz="2800" b="0" u="none" dirty="0" smtClean="0">
                <a:solidFill>
                  <a:srgbClr val="0000FF"/>
                </a:solidFill>
                <a:effectLst/>
                <a:latin typeface="Times New Roman" pitchFamily="18" charset="0"/>
                <a:cs typeface="Times New Roman" pitchFamily="18" charset="0"/>
              </a:rPr>
              <a:t>为第</a:t>
            </a:r>
            <a:r>
              <a:rPr lang="en-US" altLang="zh-CN" sz="2800" u="none" dirty="0" err="1" smtClean="0">
                <a:solidFill>
                  <a:srgbClr val="FF0000"/>
                </a:solidFill>
                <a:effectLst/>
                <a:latin typeface="Times New Roman" pitchFamily="18" charset="0"/>
                <a:cs typeface="Times New Roman" pitchFamily="18" charset="0"/>
              </a:rPr>
              <a:t>i</a:t>
            </a:r>
            <a:r>
              <a:rPr lang="zh-CN" altLang="zh-CN" sz="2800" b="0" u="none" dirty="0" smtClean="0">
                <a:solidFill>
                  <a:srgbClr val="0000FF"/>
                </a:solidFill>
                <a:effectLst/>
                <a:latin typeface="Times New Roman" pitchFamily="18" charset="0"/>
                <a:cs typeface="Times New Roman" pitchFamily="18" charset="0"/>
              </a:rPr>
              <a:t>个非零元素在</a:t>
            </a:r>
            <a:r>
              <a:rPr lang="en-US" altLang="zh-CN" sz="2800" u="none" dirty="0" smtClean="0">
                <a:solidFill>
                  <a:srgbClr val="FF0000"/>
                </a:solidFill>
                <a:effectLst/>
                <a:latin typeface="Times New Roman" pitchFamily="18" charset="0"/>
                <a:cs typeface="Times New Roman" pitchFamily="18" charset="0"/>
              </a:rPr>
              <a:t>b</a:t>
            </a:r>
            <a:r>
              <a:rPr lang="zh-CN" altLang="zh-CN" sz="2800" b="0" u="none" dirty="0" smtClean="0">
                <a:solidFill>
                  <a:srgbClr val="0000FF"/>
                </a:solidFill>
                <a:effectLst/>
                <a:latin typeface="Times New Roman" pitchFamily="18" charset="0"/>
                <a:cs typeface="Times New Roman" pitchFamily="18" charset="0"/>
              </a:rPr>
              <a:t>中应存放的位置</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b</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row</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col</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b</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col</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row</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b</a:t>
            </a:r>
            <a:r>
              <a:rPr lang="en-US" altLang="zh-CN" sz="2800" u="none" dirty="0" err="1"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data</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data</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SMArray</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col</a:t>
            </a:r>
            <a:r>
              <a:rPr lang="en-US" altLang="zh-CN" sz="2800" u="none" dirty="0" smtClean="0">
                <a:solidFill>
                  <a:srgbClr val="CC3300"/>
                </a:solidFill>
                <a:effectLst/>
                <a:latin typeface="Times New Roman" pitchFamily="18" charset="0"/>
                <a:cs typeface="Times New Roman" pitchFamily="18" charset="0"/>
              </a:rPr>
              <a:t>]++;</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矩阵</a:t>
            </a:r>
            <a:r>
              <a:rPr lang="en-US" altLang="zh-CN" sz="2800" u="none" dirty="0" smtClean="0">
                <a:solidFill>
                  <a:srgbClr val="FF0000"/>
                </a:solidFill>
                <a:effectLst/>
                <a:latin typeface="Times New Roman" pitchFamily="18" charset="0"/>
                <a:cs typeface="Times New Roman" pitchFamily="18" charset="0"/>
              </a:rPr>
              <a:t>b</a:t>
            </a:r>
            <a:r>
              <a:rPr lang="zh-CN" altLang="zh-CN" sz="2800" b="0" u="none" dirty="0" smtClean="0">
                <a:solidFill>
                  <a:srgbClr val="0000FF"/>
                </a:solidFill>
                <a:effectLst/>
                <a:latin typeface="Times New Roman" pitchFamily="18" charset="0"/>
                <a:cs typeface="Times New Roman" pitchFamily="18" charset="0"/>
              </a:rPr>
              <a:t>第</a:t>
            </a:r>
            <a:r>
              <a:rPr lang="en-US" altLang="zh-CN" sz="2800" u="none" dirty="0" err="1" smtClean="0">
                <a:solidFill>
                  <a:srgbClr val="FF0000"/>
                </a:solidFill>
                <a:effectLst/>
                <a:latin typeface="Times New Roman" pitchFamily="18" charset="0"/>
                <a:cs typeface="Times New Roman" pitchFamily="18" charset="0"/>
              </a:rPr>
              <a:t>i</a:t>
            </a:r>
            <a:r>
              <a:rPr lang="zh-CN" altLang="zh-CN" sz="2800" b="0" u="none" dirty="0" smtClean="0">
                <a:solidFill>
                  <a:srgbClr val="0000FF"/>
                </a:solidFill>
                <a:effectLst/>
                <a:latin typeface="Times New Roman" pitchFamily="18" charset="0"/>
                <a:cs typeface="Times New Roman" pitchFamily="18" charset="0"/>
              </a:rPr>
              <a:t>行非零元素的存放位置</a:t>
            </a: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delete [ ] </a:t>
            </a:r>
            <a:r>
              <a:rPr lang="en-US" altLang="zh-CN" sz="2800" b="0" u="none" dirty="0" smtClean="0">
                <a:solidFill>
                  <a:srgbClr val="CC3300"/>
                </a:solidFill>
                <a:effectLst/>
                <a:latin typeface="Times New Roman" pitchFamily="18" charset="0"/>
                <a:cs typeface="Times New Roman" pitchFamily="18" charset="0"/>
              </a:rPr>
              <a:t>x</a:t>
            </a:r>
            <a:r>
              <a:rPr lang="en-US" altLang="zh-CN" sz="2800" u="none" dirty="0" smtClean="0">
                <a:solidFill>
                  <a:srgbClr val="CC3300"/>
                </a:solidFill>
                <a:effectLst/>
                <a:latin typeface="Times New Roman" pitchFamily="18" charset="0"/>
                <a:cs typeface="Times New Roman" pitchFamily="18" charset="0"/>
              </a:rPr>
              <a:t>; delete [ ] </a:t>
            </a:r>
            <a:r>
              <a:rPr lang="en-US" altLang="zh-CN" sz="2800" b="0" u="none" dirty="0" smtClean="0">
                <a:solidFill>
                  <a:srgbClr val="CC3300"/>
                </a:solidFill>
                <a:effectLst/>
                <a:latin typeface="Times New Roman" pitchFamily="18" charset="0"/>
                <a:cs typeface="Times New Roman" pitchFamily="18" charset="0"/>
              </a:rPr>
              <a:t>y</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         return </a:t>
            </a:r>
            <a:r>
              <a:rPr lang="en-US" altLang="zh-CN" sz="2800" b="0" u="none" dirty="0" smtClean="0">
                <a:solidFill>
                  <a:srgbClr val="CC3300"/>
                </a:solidFill>
                <a:effectLst/>
                <a:latin typeface="Times New Roman" pitchFamily="18" charset="0"/>
                <a:cs typeface="Times New Roman" pitchFamily="18" charset="0"/>
              </a:rPr>
              <a:t>b</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47</a:t>
            </a:fld>
            <a:endParaRPr lang="en-US" altLang="zh-CN"/>
          </a:p>
        </p:txBody>
      </p:sp>
      <p:sp>
        <p:nvSpPr>
          <p:cNvPr id="3" name="Rectangle 6"/>
          <p:cNvSpPr>
            <a:spLocks noChangeArrowheads="1"/>
          </p:cNvSpPr>
          <p:nvPr/>
        </p:nvSpPr>
        <p:spPr bwMode="auto">
          <a:xfrm>
            <a:off x="611560" y="692696"/>
            <a:ext cx="8136904" cy="4730750"/>
          </a:xfrm>
          <a:prstGeom prst="rect">
            <a:avLst/>
          </a:prstGeom>
          <a:noFill/>
          <a:ln w="9525">
            <a:noFill/>
            <a:miter lim="800000"/>
            <a:headEnd/>
            <a:tailEnd/>
          </a:ln>
          <a:effectLst/>
        </p:spPr>
        <p:txBody>
          <a:bodyPr/>
          <a:lstStyle/>
          <a:p>
            <a:pPr marL="342900" indent="-342900" algn="just">
              <a:spcBef>
                <a:spcPts val="1200"/>
              </a:spcBef>
              <a:buClr>
                <a:schemeClr val="tx2"/>
              </a:buClr>
              <a:buSzPct val="50000"/>
              <a:buFont typeface="Wingdings" pitchFamily="2" charset="2"/>
              <a:buChar char="n"/>
              <a:defRPr/>
            </a:pPr>
            <a:r>
              <a:rPr lang="zh-CN" altLang="zh-CN" sz="2800" u="none" dirty="0" smtClean="0">
                <a:solidFill>
                  <a:srgbClr val="0000CC"/>
                </a:solidFill>
                <a:effectLst/>
                <a:latin typeface="Times New Roman" pitchFamily="18" charset="0"/>
                <a:ea typeface="仿宋_GB2312"/>
                <a:cs typeface="Times New Roman" pitchFamily="18" charset="0"/>
              </a:rPr>
              <a:t>在函数中，共有四个循环，它们分别执行</a:t>
            </a:r>
            <a:r>
              <a:rPr lang="en-US" altLang="zh-CN" sz="2800" i="1" u="none" dirty="0" smtClean="0">
                <a:solidFill>
                  <a:srgbClr val="FF0000"/>
                </a:solidFill>
                <a:effectLst/>
                <a:latin typeface="Times New Roman" pitchFamily="18" charset="0"/>
                <a:ea typeface="仿宋_GB2312"/>
                <a:cs typeface="Times New Roman" pitchFamily="18" charset="0"/>
              </a:rPr>
              <a:t>Cols</a:t>
            </a:r>
            <a:r>
              <a:rPr lang="zh-CN" altLang="zh-CN" sz="2800" u="none" dirty="0" smtClean="0">
                <a:solidFill>
                  <a:srgbClr val="0000CC"/>
                </a:solidFill>
                <a:effectLst/>
                <a:latin typeface="Times New Roman" pitchFamily="18" charset="0"/>
                <a:ea typeface="仿宋_GB2312"/>
                <a:cs typeface="Times New Roman" pitchFamily="18" charset="0"/>
              </a:rPr>
              <a:t>、</a:t>
            </a:r>
            <a:r>
              <a:rPr lang="en-US" altLang="zh-CN" sz="2800" i="1" u="none" dirty="0" err="1" smtClean="0">
                <a:solidFill>
                  <a:srgbClr val="FF0000"/>
                </a:solidFill>
                <a:effectLst/>
                <a:latin typeface="Times New Roman" pitchFamily="18" charset="0"/>
                <a:ea typeface="仿宋_GB2312"/>
                <a:cs typeface="Times New Roman" pitchFamily="18" charset="0"/>
              </a:rPr>
              <a:t>NonZero</a:t>
            </a:r>
            <a:r>
              <a:rPr lang="en-US" altLang="zh-CN" sz="2800" u="none" dirty="0" err="1" smtClean="0">
                <a:solidFill>
                  <a:srgbClr val="FF0000"/>
                </a:solidFill>
                <a:effectLst/>
                <a:latin typeface="Times New Roman" pitchFamily="18" charset="0"/>
                <a:ea typeface="仿宋_GB2312"/>
                <a:cs typeface="Times New Roman" pitchFamily="18" charset="0"/>
              </a:rPr>
              <a:t>_</a:t>
            </a:r>
            <a:r>
              <a:rPr lang="en-US" altLang="zh-CN" sz="2800" i="1" u="none" dirty="0" err="1" smtClean="0">
                <a:solidFill>
                  <a:srgbClr val="FF0000"/>
                </a:solidFill>
                <a:effectLst/>
                <a:latin typeface="Times New Roman" pitchFamily="18" charset="0"/>
                <a:ea typeface="仿宋_GB2312"/>
                <a:cs typeface="Times New Roman" pitchFamily="18" charset="0"/>
              </a:rPr>
              <a:t>Terms</a:t>
            </a:r>
            <a:r>
              <a:rPr lang="zh-CN" altLang="zh-CN" sz="2800" u="none" dirty="0" smtClean="0">
                <a:solidFill>
                  <a:srgbClr val="0000CC"/>
                </a:solidFill>
                <a:effectLst/>
                <a:latin typeface="Times New Roman" pitchFamily="18" charset="0"/>
                <a:ea typeface="仿宋_GB2312"/>
                <a:cs typeface="Times New Roman" pitchFamily="18" charset="0"/>
              </a:rPr>
              <a:t>、</a:t>
            </a:r>
            <a:r>
              <a:rPr lang="en-US" altLang="zh-CN" sz="2800" i="1" u="none" dirty="0" smtClean="0">
                <a:solidFill>
                  <a:srgbClr val="FF0000"/>
                </a:solidFill>
                <a:effectLst/>
                <a:latin typeface="Times New Roman" pitchFamily="18" charset="0"/>
                <a:ea typeface="仿宋_GB2312"/>
                <a:cs typeface="Times New Roman" pitchFamily="18" charset="0"/>
              </a:rPr>
              <a:t>Cols</a:t>
            </a:r>
            <a:r>
              <a:rPr lang="en-US" altLang="zh-CN" sz="2800" u="none" dirty="0" smtClean="0">
                <a:solidFill>
                  <a:srgbClr val="FF0000"/>
                </a:solidFill>
                <a:effectLst/>
                <a:latin typeface="Times New Roman" pitchFamily="18" charset="0"/>
                <a:ea typeface="仿宋_GB2312"/>
                <a:cs typeface="Times New Roman" pitchFamily="18" charset="0"/>
              </a:rPr>
              <a:t>-1</a:t>
            </a:r>
            <a:r>
              <a:rPr lang="zh-CN" altLang="zh-CN" sz="2800" u="none" dirty="0" smtClean="0">
                <a:solidFill>
                  <a:srgbClr val="0000CC"/>
                </a:solidFill>
                <a:effectLst/>
                <a:latin typeface="Times New Roman" pitchFamily="18" charset="0"/>
                <a:ea typeface="仿宋_GB2312"/>
                <a:cs typeface="Times New Roman" pitchFamily="18" charset="0"/>
              </a:rPr>
              <a:t>和</a:t>
            </a:r>
            <a:r>
              <a:rPr lang="en-US" altLang="zh-CN" sz="2800" i="1" u="none" dirty="0" err="1" smtClean="0">
                <a:solidFill>
                  <a:srgbClr val="FF0000"/>
                </a:solidFill>
                <a:effectLst/>
                <a:latin typeface="Times New Roman" pitchFamily="18" charset="0"/>
                <a:ea typeface="仿宋_GB2312"/>
                <a:cs typeface="Times New Roman" pitchFamily="18" charset="0"/>
              </a:rPr>
              <a:t>NonZero</a:t>
            </a:r>
            <a:r>
              <a:rPr lang="en-US" altLang="zh-CN" sz="2800" u="none" dirty="0" err="1" smtClean="0">
                <a:solidFill>
                  <a:srgbClr val="FF0000"/>
                </a:solidFill>
                <a:effectLst/>
                <a:latin typeface="Times New Roman" pitchFamily="18" charset="0"/>
                <a:ea typeface="仿宋_GB2312"/>
                <a:cs typeface="Times New Roman" pitchFamily="18" charset="0"/>
              </a:rPr>
              <a:t>_</a:t>
            </a:r>
            <a:r>
              <a:rPr lang="en-US" altLang="zh-CN" sz="2800" i="1" u="none" dirty="0" err="1" smtClean="0">
                <a:solidFill>
                  <a:srgbClr val="FF0000"/>
                </a:solidFill>
                <a:effectLst/>
                <a:latin typeface="Times New Roman" pitchFamily="18" charset="0"/>
                <a:ea typeface="仿宋_GB2312"/>
                <a:cs typeface="Times New Roman" pitchFamily="18" charset="0"/>
              </a:rPr>
              <a:t>Terms</a:t>
            </a:r>
            <a:r>
              <a:rPr lang="zh-CN" altLang="zh-CN" sz="2800" u="none" dirty="0" smtClean="0">
                <a:solidFill>
                  <a:srgbClr val="0000CC"/>
                </a:solidFill>
                <a:effectLst/>
                <a:latin typeface="Times New Roman" pitchFamily="18" charset="0"/>
                <a:ea typeface="仿宋_GB2312"/>
                <a:cs typeface="Times New Roman" pitchFamily="18" charset="0"/>
              </a:rPr>
              <a:t>次，且执行时间分别为</a:t>
            </a:r>
            <a:r>
              <a:rPr lang="en-US" altLang="zh-CN" sz="2800" u="none" dirty="0" smtClean="0">
                <a:solidFill>
                  <a:srgbClr val="FF0000"/>
                </a:solidFill>
                <a:effectLst/>
                <a:latin typeface="Times New Roman" pitchFamily="18" charset="0"/>
                <a:ea typeface="仿宋_GB2312"/>
                <a:cs typeface="Times New Roman" pitchFamily="18" charset="0"/>
              </a:rPr>
              <a:t>O(</a:t>
            </a:r>
            <a:r>
              <a:rPr lang="en-US" altLang="zh-CN" sz="2800" i="1" u="none" dirty="0" smtClean="0">
                <a:solidFill>
                  <a:srgbClr val="FF0000"/>
                </a:solidFill>
                <a:effectLst/>
                <a:latin typeface="Times New Roman" pitchFamily="18" charset="0"/>
                <a:ea typeface="仿宋_GB2312"/>
                <a:cs typeface="Times New Roman" pitchFamily="18" charset="0"/>
              </a:rPr>
              <a:t>Cols</a:t>
            </a:r>
            <a:r>
              <a:rPr lang="en-US" altLang="zh-CN" sz="2800" u="none" dirty="0" smtClean="0">
                <a:solidFill>
                  <a:srgbClr val="FF0000"/>
                </a:solidFill>
                <a:effectLst/>
                <a:latin typeface="Times New Roman" pitchFamily="18" charset="0"/>
                <a:ea typeface="仿宋_GB2312"/>
                <a:cs typeface="Times New Roman" pitchFamily="18" charset="0"/>
              </a:rPr>
              <a:t>)</a:t>
            </a:r>
            <a:r>
              <a:rPr lang="zh-CN" altLang="zh-CN" sz="2800" u="none" dirty="0" smtClean="0">
                <a:solidFill>
                  <a:srgbClr val="0000CC"/>
                </a:solidFill>
                <a:effectLst/>
                <a:latin typeface="Times New Roman" pitchFamily="18" charset="0"/>
                <a:ea typeface="仿宋_GB2312"/>
                <a:cs typeface="Times New Roman" pitchFamily="18" charset="0"/>
              </a:rPr>
              <a:t>、</a:t>
            </a:r>
            <a:r>
              <a:rPr lang="en-US" altLang="zh-CN" sz="2800" u="none" dirty="0" smtClean="0">
                <a:solidFill>
                  <a:srgbClr val="FF0000"/>
                </a:solidFill>
                <a:effectLst/>
                <a:latin typeface="Times New Roman" pitchFamily="18" charset="0"/>
                <a:ea typeface="仿宋_GB2312"/>
                <a:cs typeface="Times New Roman" pitchFamily="18" charset="0"/>
              </a:rPr>
              <a:t>O(</a:t>
            </a:r>
            <a:r>
              <a:rPr lang="en-US" altLang="zh-CN" sz="2800" i="1" u="none" dirty="0" err="1" smtClean="0">
                <a:solidFill>
                  <a:srgbClr val="FF0000"/>
                </a:solidFill>
                <a:effectLst/>
                <a:latin typeface="Times New Roman" pitchFamily="18" charset="0"/>
                <a:ea typeface="仿宋_GB2312"/>
                <a:cs typeface="Times New Roman" pitchFamily="18" charset="0"/>
              </a:rPr>
              <a:t>NonZero</a:t>
            </a:r>
            <a:r>
              <a:rPr lang="en-US" altLang="zh-CN" sz="2800" u="none" dirty="0" err="1" smtClean="0">
                <a:solidFill>
                  <a:srgbClr val="FF0000"/>
                </a:solidFill>
                <a:effectLst/>
                <a:latin typeface="Times New Roman" pitchFamily="18" charset="0"/>
                <a:ea typeface="仿宋_GB2312"/>
                <a:cs typeface="Times New Roman" pitchFamily="18" charset="0"/>
              </a:rPr>
              <a:t>_</a:t>
            </a:r>
            <a:r>
              <a:rPr lang="en-US" altLang="zh-CN" sz="2800" i="1" u="none" dirty="0" err="1" smtClean="0">
                <a:solidFill>
                  <a:srgbClr val="FF0000"/>
                </a:solidFill>
                <a:effectLst/>
                <a:latin typeface="Times New Roman" pitchFamily="18" charset="0"/>
                <a:ea typeface="仿宋_GB2312"/>
                <a:cs typeface="Times New Roman" pitchFamily="18" charset="0"/>
              </a:rPr>
              <a:t>Terms</a:t>
            </a:r>
            <a:r>
              <a:rPr lang="en-US" altLang="zh-CN" sz="2800" u="none" dirty="0" smtClean="0">
                <a:solidFill>
                  <a:srgbClr val="FF0000"/>
                </a:solidFill>
                <a:effectLst/>
                <a:latin typeface="Times New Roman" pitchFamily="18" charset="0"/>
                <a:ea typeface="仿宋_GB2312"/>
                <a:cs typeface="Times New Roman" pitchFamily="18" charset="0"/>
              </a:rPr>
              <a:t>)</a:t>
            </a:r>
            <a:r>
              <a:rPr lang="zh-CN" altLang="zh-CN" sz="2800" u="none" dirty="0" smtClean="0">
                <a:solidFill>
                  <a:srgbClr val="0000CC"/>
                </a:solidFill>
                <a:effectLst/>
                <a:latin typeface="Times New Roman" pitchFamily="18" charset="0"/>
                <a:ea typeface="仿宋_GB2312"/>
                <a:cs typeface="Times New Roman" pitchFamily="18" charset="0"/>
              </a:rPr>
              <a:t>、</a:t>
            </a:r>
            <a:r>
              <a:rPr lang="en-US" altLang="zh-CN" sz="2800" u="none" dirty="0" smtClean="0">
                <a:solidFill>
                  <a:srgbClr val="FF0000"/>
                </a:solidFill>
                <a:effectLst/>
                <a:latin typeface="Times New Roman" pitchFamily="18" charset="0"/>
                <a:ea typeface="仿宋_GB2312"/>
                <a:cs typeface="Times New Roman" pitchFamily="18" charset="0"/>
              </a:rPr>
              <a:t>O(</a:t>
            </a:r>
            <a:r>
              <a:rPr lang="en-US" altLang="zh-CN" sz="2800" i="1" u="none" dirty="0" smtClean="0">
                <a:solidFill>
                  <a:srgbClr val="FF0000"/>
                </a:solidFill>
                <a:effectLst/>
                <a:latin typeface="Times New Roman" pitchFamily="18" charset="0"/>
                <a:ea typeface="仿宋_GB2312"/>
                <a:cs typeface="Times New Roman" pitchFamily="18" charset="0"/>
              </a:rPr>
              <a:t>Cols</a:t>
            </a:r>
            <a:r>
              <a:rPr lang="en-US" altLang="zh-CN" sz="2800" u="none" dirty="0" smtClean="0">
                <a:solidFill>
                  <a:srgbClr val="FF0000"/>
                </a:solidFill>
                <a:effectLst/>
                <a:latin typeface="Times New Roman" pitchFamily="18" charset="0"/>
                <a:ea typeface="仿宋_GB2312"/>
                <a:cs typeface="Times New Roman" pitchFamily="18" charset="0"/>
              </a:rPr>
              <a:t>-1)</a:t>
            </a:r>
            <a:r>
              <a:rPr lang="zh-CN" altLang="zh-CN" sz="2800" u="none" dirty="0" smtClean="0">
                <a:solidFill>
                  <a:srgbClr val="0000CC"/>
                </a:solidFill>
                <a:effectLst/>
                <a:latin typeface="Times New Roman" pitchFamily="18" charset="0"/>
                <a:ea typeface="仿宋_GB2312"/>
                <a:cs typeface="Times New Roman" pitchFamily="18" charset="0"/>
              </a:rPr>
              <a:t>和</a:t>
            </a:r>
            <a:r>
              <a:rPr lang="en-US" altLang="zh-CN" sz="2800" u="none" dirty="0" smtClean="0">
                <a:solidFill>
                  <a:srgbClr val="FF0000"/>
                </a:solidFill>
                <a:effectLst/>
                <a:latin typeface="Times New Roman" pitchFamily="18" charset="0"/>
                <a:ea typeface="仿宋_GB2312"/>
                <a:cs typeface="Times New Roman" pitchFamily="18" charset="0"/>
              </a:rPr>
              <a:t>O(</a:t>
            </a:r>
            <a:r>
              <a:rPr lang="en-US" altLang="zh-CN" sz="2800" i="1" u="none" dirty="0" err="1" smtClean="0">
                <a:solidFill>
                  <a:srgbClr val="FF0000"/>
                </a:solidFill>
                <a:effectLst/>
                <a:latin typeface="Times New Roman" pitchFamily="18" charset="0"/>
                <a:ea typeface="仿宋_GB2312"/>
                <a:cs typeface="Times New Roman" pitchFamily="18" charset="0"/>
              </a:rPr>
              <a:t>NonZero</a:t>
            </a:r>
            <a:r>
              <a:rPr lang="en-US" altLang="zh-CN" sz="2800" u="none" dirty="0" err="1" smtClean="0">
                <a:solidFill>
                  <a:srgbClr val="FF0000"/>
                </a:solidFill>
                <a:effectLst/>
                <a:latin typeface="Times New Roman" pitchFamily="18" charset="0"/>
                <a:ea typeface="仿宋_GB2312"/>
                <a:cs typeface="Times New Roman" pitchFamily="18" charset="0"/>
              </a:rPr>
              <a:t>_</a:t>
            </a:r>
            <a:r>
              <a:rPr lang="en-US" altLang="zh-CN" sz="2800" i="1" u="none" dirty="0" err="1" smtClean="0">
                <a:solidFill>
                  <a:srgbClr val="FF0000"/>
                </a:solidFill>
                <a:effectLst/>
                <a:latin typeface="Times New Roman" pitchFamily="18" charset="0"/>
                <a:ea typeface="仿宋_GB2312"/>
                <a:cs typeface="Times New Roman" pitchFamily="18" charset="0"/>
              </a:rPr>
              <a:t>Terms</a:t>
            </a:r>
            <a:r>
              <a:rPr lang="en-US" altLang="zh-CN" sz="2800" u="none" dirty="0" smtClean="0">
                <a:solidFill>
                  <a:srgbClr val="FF0000"/>
                </a:solidFill>
                <a:effectLst/>
                <a:latin typeface="Times New Roman" pitchFamily="18" charset="0"/>
                <a:ea typeface="仿宋_GB2312"/>
                <a:cs typeface="Times New Roman" pitchFamily="18" charset="0"/>
              </a:rPr>
              <a:t>)</a:t>
            </a:r>
            <a:r>
              <a:rPr lang="zh-CN" altLang="zh-CN" sz="2800" u="none" dirty="0" smtClean="0">
                <a:solidFill>
                  <a:srgbClr val="0000CC"/>
                </a:solidFill>
                <a:effectLst/>
                <a:latin typeface="Times New Roman" pitchFamily="18" charset="0"/>
                <a:ea typeface="仿宋_GB2312"/>
                <a:cs typeface="Times New Roman" pitchFamily="18" charset="0"/>
              </a:rPr>
              <a:t>。</a:t>
            </a:r>
            <a:endParaRPr lang="en-US" altLang="zh-CN" sz="2800" u="none" dirty="0" smtClean="0">
              <a:solidFill>
                <a:srgbClr val="0000CC"/>
              </a:solidFill>
              <a:effectLst/>
              <a:latin typeface="Times New Roman" pitchFamily="18" charset="0"/>
              <a:ea typeface="仿宋_GB2312"/>
              <a:cs typeface="Times New Roman" pitchFamily="18" charset="0"/>
            </a:endParaRPr>
          </a:p>
          <a:p>
            <a:pPr marL="342900" indent="-342900" algn="just">
              <a:spcBef>
                <a:spcPts val="1200"/>
              </a:spcBef>
              <a:buClr>
                <a:schemeClr val="tx2"/>
              </a:buClr>
              <a:buSzPct val="50000"/>
              <a:buFont typeface="Wingdings" pitchFamily="2" charset="2"/>
              <a:buChar char="n"/>
              <a:defRPr/>
            </a:pPr>
            <a:r>
              <a:rPr lang="zh-CN" altLang="zh-CN" sz="2800" u="none" dirty="0" smtClean="0">
                <a:solidFill>
                  <a:srgbClr val="0000CC"/>
                </a:solidFill>
                <a:effectLst/>
                <a:latin typeface="Times New Roman" pitchFamily="18" charset="0"/>
                <a:ea typeface="仿宋_GB2312"/>
                <a:cs typeface="Times New Roman" pitchFamily="18" charset="0"/>
              </a:rPr>
              <a:t>而循环外面的几个赋值语句的执行时间为</a:t>
            </a:r>
            <a:r>
              <a:rPr lang="en-US" altLang="zh-CN" sz="2800" u="none" dirty="0" smtClean="0">
                <a:solidFill>
                  <a:srgbClr val="FF0000"/>
                </a:solidFill>
                <a:effectLst/>
                <a:latin typeface="Times New Roman" pitchFamily="18" charset="0"/>
                <a:ea typeface="仿宋_GB2312"/>
                <a:cs typeface="Times New Roman" pitchFamily="18" charset="0"/>
              </a:rPr>
              <a:t>O(1)</a:t>
            </a:r>
            <a:r>
              <a:rPr lang="zh-CN" altLang="zh-CN" sz="2800" u="none" dirty="0" smtClean="0">
                <a:solidFill>
                  <a:srgbClr val="0000CC"/>
                </a:solidFill>
                <a:effectLst/>
                <a:latin typeface="Times New Roman" pitchFamily="18" charset="0"/>
                <a:ea typeface="仿宋_GB2312"/>
                <a:cs typeface="Times New Roman" pitchFamily="18" charset="0"/>
              </a:rPr>
              <a:t>。所以，该函数的执行时间为：</a:t>
            </a:r>
            <a:endParaRPr lang="zh-CN" altLang="en-US" sz="2800" b="1" u="none" dirty="0">
              <a:solidFill>
                <a:srgbClr val="0000CC"/>
              </a:solidFill>
              <a:effectLst/>
              <a:latin typeface="Times New Roman" pitchFamily="18" charset="0"/>
              <a:ea typeface="仿宋_GB2312"/>
              <a:cs typeface="Times New Roman" pitchFamily="18" charset="0"/>
            </a:endParaRPr>
          </a:p>
          <a:p>
            <a:pPr marL="342900" indent="-342900">
              <a:spcBef>
                <a:spcPts val="1200"/>
              </a:spcBef>
              <a:buClr>
                <a:schemeClr val="tx2"/>
              </a:buClr>
              <a:buSzPct val="50000"/>
              <a:defRPr/>
            </a:pPr>
            <a:r>
              <a:rPr lang="en-US" altLang="zh-CN" sz="2800" u="none" dirty="0" smtClean="0">
                <a:solidFill>
                  <a:srgbClr val="FF0000"/>
                </a:solidFill>
                <a:effectLst/>
                <a:latin typeface="Times New Roman" pitchFamily="18" charset="0"/>
                <a:cs typeface="Times New Roman" pitchFamily="18" charset="0"/>
              </a:rPr>
              <a:t>     O(1)+O(</a:t>
            </a:r>
            <a:r>
              <a:rPr lang="en-US" altLang="zh-CN" sz="2800" i="1" u="none" dirty="0" smtClean="0">
                <a:solidFill>
                  <a:srgbClr val="FF0000"/>
                </a:solidFill>
                <a:effectLst/>
                <a:latin typeface="Times New Roman" pitchFamily="18" charset="0"/>
                <a:cs typeface="Times New Roman" pitchFamily="18" charset="0"/>
              </a:rPr>
              <a:t>Cols</a:t>
            </a:r>
            <a:r>
              <a:rPr lang="en-US" altLang="zh-CN" sz="2800" u="none" dirty="0" smtClean="0">
                <a:solidFill>
                  <a:srgbClr val="FF0000"/>
                </a:solidFill>
                <a:effectLst/>
                <a:latin typeface="Times New Roman" pitchFamily="18" charset="0"/>
                <a:cs typeface="Times New Roman" pitchFamily="18" charset="0"/>
              </a:rPr>
              <a:t>)+O(</a:t>
            </a:r>
            <a:r>
              <a:rPr lang="en-US" altLang="zh-CN" sz="2800" i="1" u="none" dirty="0" err="1" smtClean="0">
                <a:solidFill>
                  <a:srgbClr val="FF0000"/>
                </a:solidFill>
                <a:effectLst/>
                <a:latin typeface="Times New Roman" pitchFamily="18" charset="0"/>
                <a:cs typeface="Times New Roman" pitchFamily="18" charset="0"/>
              </a:rPr>
              <a:t>NonZero</a:t>
            </a:r>
            <a:r>
              <a:rPr lang="en-US" altLang="zh-CN" sz="2800" u="none" dirty="0" err="1" smtClean="0">
                <a:solidFill>
                  <a:srgbClr val="FF0000"/>
                </a:solidFill>
                <a:effectLst/>
                <a:latin typeface="Times New Roman" pitchFamily="18" charset="0"/>
                <a:cs typeface="Times New Roman" pitchFamily="18" charset="0"/>
              </a:rPr>
              <a:t>_</a:t>
            </a:r>
            <a:r>
              <a:rPr lang="en-US" altLang="zh-CN" sz="2800" i="1" u="none" dirty="0" err="1" smtClean="0">
                <a:solidFill>
                  <a:srgbClr val="FF0000"/>
                </a:solidFill>
                <a:effectLst/>
                <a:latin typeface="Times New Roman" pitchFamily="18" charset="0"/>
                <a:cs typeface="Times New Roman" pitchFamily="18" charset="0"/>
              </a:rPr>
              <a:t>Terms</a:t>
            </a:r>
            <a:r>
              <a:rPr lang="en-US" altLang="zh-CN" sz="2800" u="none" dirty="0" smtClean="0">
                <a:solidFill>
                  <a:srgbClr val="FF0000"/>
                </a:solidFill>
                <a:effectLst/>
                <a:latin typeface="Times New Roman" pitchFamily="18" charset="0"/>
                <a:cs typeface="Times New Roman" pitchFamily="18" charset="0"/>
              </a:rPr>
              <a:t>)+</a:t>
            </a:r>
          </a:p>
          <a:p>
            <a:pPr marL="342900" indent="-342900">
              <a:spcBef>
                <a:spcPts val="600"/>
              </a:spcBef>
              <a:buClr>
                <a:schemeClr val="tx2"/>
              </a:buClr>
              <a:buSzPct val="50000"/>
              <a:defRPr/>
            </a:pPr>
            <a:r>
              <a:rPr lang="en-US" altLang="zh-CN" sz="2800" u="none" dirty="0" smtClean="0">
                <a:solidFill>
                  <a:srgbClr val="FF0000"/>
                </a:solidFill>
                <a:effectLst/>
                <a:latin typeface="Times New Roman" pitchFamily="18" charset="0"/>
                <a:cs typeface="Times New Roman" pitchFamily="18" charset="0"/>
              </a:rPr>
              <a:t>                        O(</a:t>
            </a:r>
            <a:r>
              <a:rPr lang="en-US" altLang="zh-CN" sz="2800" i="1" u="none" dirty="0" smtClean="0">
                <a:solidFill>
                  <a:srgbClr val="FF0000"/>
                </a:solidFill>
                <a:effectLst/>
                <a:latin typeface="Times New Roman" pitchFamily="18" charset="0"/>
                <a:cs typeface="Times New Roman" pitchFamily="18" charset="0"/>
              </a:rPr>
              <a:t>Cols</a:t>
            </a:r>
            <a:r>
              <a:rPr lang="en-US" altLang="zh-CN" sz="2800" u="none" dirty="0" smtClean="0">
                <a:solidFill>
                  <a:srgbClr val="FF0000"/>
                </a:solidFill>
                <a:effectLst/>
                <a:latin typeface="Times New Roman" pitchFamily="18" charset="0"/>
                <a:cs typeface="Times New Roman" pitchFamily="18" charset="0"/>
              </a:rPr>
              <a:t>-1)+O(</a:t>
            </a:r>
            <a:r>
              <a:rPr lang="en-US" altLang="zh-CN" sz="2800" i="1" u="none" dirty="0" err="1" smtClean="0">
                <a:solidFill>
                  <a:srgbClr val="FF0000"/>
                </a:solidFill>
                <a:effectLst/>
                <a:latin typeface="Times New Roman" pitchFamily="18" charset="0"/>
                <a:cs typeface="Times New Roman" pitchFamily="18" charset="0"/>
              </a:rPr>
              <a:t>NonZero</a:t>
            </a:r>
            <a:r>
              <a:rPr lang="en-US" altLang="zh-CN" sz="2800" u="none" dirty="0" err="1" smtClean="0">
                <a:solidFill>
                  <a:srgbClr val="FF0000"/>
                </a:solidFill>
                <a:effectLst/>
                <a:latin typeface="Times New Roman" pitchFamily="18" charset="0"/>
                <a:cs typeface="Times New Roman" pitchFamily="18" charset="0"/>
              </a:rPr>
              <a:t>_</a:t>
            </a:r>
            <a:r>
              <a:rPr lang="en-US" altLang="zh-CN" sz="2800" i="1" u="none" dirty="0" err="1" smtClean="0">
                <a:solidFill>
                  <a:srgbClr val="FF0000"/>
                </a:solidFill>
                <a:effectLst/>
                <a:latin typeface="Times New Roman" pitchFamily="18" charset="0"/>
                <a:cs typeface="Times New Roman" pitchFamily="18" charset="0"/>
              </a:rPr>
              <a:t>Terms</a:t>
            </a:r>
            <a:r>
              <a:rPr lang="en-US" altLang="zh-CN" sz="2800" u="none" dirty="0" smtClean="0">
                <a:solidFill>
                  <a:srgbClr val="FF0000"/>
                </a:solidFill>
                <a:effectLst/>
                <a:latin typeface="Times New Roman" pitchFamily="18" charset="0"/>
                <a:cs typeface="Times New Roman" pitchFamily="18" charset="0"/>
              </a:rPr>
              <a:t>)</a:t>
            </a:r>
            <a:endParaRPr lang="zh-CN" altLang="en-US" sz="2800" b="1" u="none" dirty="0">
              <a:solidFill>
                <a:srgbClr val="FF0000"/>
              </a:solidFill>
              <a:effectLst/>
              <a:latin typeface="Times New Roman" pitchFamily="18" charset="0"/>
              <a:ea typeface="仿宋_GB2312" pitchFamily="49" charset="-122"/>
              <a:cs typeface="Times New Roman" pitchFamily="18" charset="0"/>
            </a:endParaRPr>
          </a:p>
          <a:p>
            <a:pPr marL="342900" indent="-342900">
              <a:lnSpc>
                <a:spcPct val="105000"/>
              </a:lnSpc>
              <a:spcBef>
                <a:spcPts val="1200"/>
              </a:spcBef>
              <a:buClr>
                <a:schemeClr val="tx2"/>
              </a:buClr>
              <a:buSzPct val="50000"/>
              <a:buFont typeface="Wingdings" pitchFamily="2" charset="2"/>
              <a:buChar char="n"/>
              <a:defRPr/>
            </a:pPr>
            <a:r>
              <a:rPr lang="zh-CN" altLang="zh-CN" sz="2800" u="none" dirty="0" smtClean="0">
                <a:solidFill>
                  <a:srgbClr val="0000CC"/>
                </a:solidFill>
                <a:effectLst/>
                <a:latin typeface="Times New Roman" pitchFamily="18" charset="0"/>
                <a:ea typeface="仿宋_GB2312"/>
                <a:cs typeface="Times New Roman" pitchFamily="18" charset="0"/>
              </a:rPr>
              <a:t>当</a:t>
            </a:r>
            <a:r>
              <a:rPr lang="en-US" altLang="zh-CN" sz="2800" i="1" u="none" dirty="0" err="1" smtClean="0">
                <a:solidFill>
                  <a:srgbClr val="FF0000"/>
                </a:solidFill>
                <a:effectLst/>
                <a:latin typeface="Times New Roman" pitchFamily="18" charset="0"/>
                <a:ea typeface="仿宋_GB2312"/>
                <a:cs typeface="Times New Roman" pitchFamily="18" charset="0"/>
              </a:rPr>
              <a:t>NonZero</a:t>
            </a:r>
            <a:r>
              <a:rPr lang="en-US" altLang="zh-CN" sz="2800" u="none" dirty="0" err="1" smtClean="0">
                <a:solidFill>
                  <a:srgbClr val="FF0000"/>
                </a:solidFill>
                <a:effectLst/>
                <a:latin typeface="Times New Roman" pitchFamily="18" charset="0"/>
                <a:ea typeface="仿宋_GB2312"/>
                <a:cs typeface="Times New Roman" pitchFamily="18" charset="0"/>
              </a:rPr>
              <a:t>_</a:t>
            </a:r>
            <a:r>
              <a:rPr lang="en-US" altLang="zh-CN" sz="2800" i="1" u="none" dirty="0" err="1" smtClean="0">
                <a:solidFill>
                  <a:srgbClr val="FF0000"/>
                </a:solidFill>
                <a:effectLst/>
                <a:latin typeface="Times New Roman" pitchFamily="18" charset="0"/>
                <a:ea typeface="仿宋_GB2312"/>
                <a:cs typeface="Times New Roman" pitchFamily="18" charset="0"/>
              </a:rPr>
              <a:t>Terms</a:t>
            </a:r>
            <a:r>
              <a:rPr lang="zh-CN" altLang="en-US" sz="2800" i="1" u="none" dirty="0" smtClean="0">
                <a:solidFill>
                  <a:srgbClr val="FF0000"/>
                </a:solidFill>
                <a:effectLst/>
                <a:latin typeface="Times New Roman" pitchFamily="18" charset="0"/>
                <a:ea typeface="仿宋_GB2312"/>
                <a:cs typeface="Times New Roman" pitchFamily="18" charset="0"/>
              </a:rPr>
              <a:t> </a:t>
            </a:r>
            <a:r>
              <a:rPr lang="en-US" altLang="zh-CN" sz="2800" u="none" dirty="0" smtClean="0">
                <a:solidFill>
                  <a:srgbClr val="FF0000"/>
                </a:solidFill>
                <a:effectLst/>
                <a:latin typeface="Times New Roman" pitchFamily="18" charset="0"/>
                <a:ea typeface="仿宋_GB2312"/>
                <a:cs typeface="Times New Roman" pitchFamily="18" charset="0"/>
              </a:rPr>
              <a:t>=</a:t>
            </a:r>
            <a:r>
              <a:rPr lang="zh-CN" altLang="en-US" sz="2800" u="none" dirty="0" smtClean="0">
                <a:solidFill>
                  <a:srgbClr val="FF0000"/>
                </a:solidFill>
                <a:effectLst/>
                <a:latin typeface="Times New Roman" pitchFamily="18" charset="0"/>
                <a:ea typeface="仿宋_GB2312"/>
                <a:cs typeface="Times New Roman" pitchFamily="18" charset="0"/>
              </a:rPr>
              <a:t> </a:t>
            </a:r>
            <a:r>
              <a:rPr lang="en-US" altLang="zh-CN" sz="2800" i="1" u="none" dirty="0" smtClean="0">
                <a:solidFill>
                  <a:srgbClr val="FF0000"/>
                </a:solidFill>
                <a:effectLst/>
                <a:latin typeface="Times New Roman" pitchFamily="18" charset="0"/>
                <a:ea typeface="仿宋_GB2312"/>
                <a:cs typeface="Times New Roman" pitchFamily="18" charset="0"/>
              </a:rPr>
              <a:t>Rows</a:t>
            </a:r>
            <a:r>
              <a:rPr lang="en-US" altLang="zh-CN" sz="2800" u="none" dirty="0" smtClean="0">
                <a:solidFill>
                  <a:srgbClr val="FF0000"/>
                </a:solidFill>
                <a:effectLst/>
                <a:latin typeface="Times New Roman" pitchFamily="18" charset="0"/>
                <a:ea typeface="仿宋_GB2312"/>
                <a:cs typeface="Times New Roman" pitchFamily="18" charset="0"/>
              </a:rPr>
              <a:t>*</a:t>
            </a:r>
            <a:r>
              <a:rPr lang="en-US" altLang="zh-CN" sz="2800" i="1" u="none" dirty="0" smtClean="0">
                <a:solidFill>
                  <a:srgbClr val="FF0000"/>
                </a:solidFill>
                <a:effectLst/>
                <a:latin typeface="Times New Roman" pitchFamily="18" charset="0"/>
                <a:ea typeface="仿宋_GB2312"/>
                <a:cs typeface="Times New Roman" pitchFamily="18" charset="0"/>
              </a:rPr>
              <a:t>Cols</a:t>
            </a:r>
            <a:r>
              <a:rPr lang="zh-CN" altLang="zh-CN" sz="2800" u="none" dirty="0" smtClean="0">
                <a:solidFill>
                  <a:srgbClr val="0000CC"/>
                </a:solidFill>
                <a:effectLst/>
                <a:latin typeface="Times New Roman" pitchFamily="18" charset="0"/>
                <a:ea typeface="仿宋_GB2312"/>
                <a:cs typeface="Times New Roman" pitchFamily="18" charset="0"/>
              </a:rPr>
              <a:t>时，函数的执行时间为</a:t>
            </a:r>
            <a:r>
              <a:rPr lang="en-US" altLang="zh-CN" sz="2800" u="none" dirty="0" smtClean="0">
                <a:solidFill>
                  <a:srgbClr val="FF0000"/>
                </a:solidFill>
                <a:effectLst/>
                <a:latin typeface="Times New Roman" pitchFamily="18" charset="0"/>
                <a:ea typeface="仿宋_GB2312"/>
                <a:cs typeface="Times New Roman" pitchFamily="18" charset="0"/>
              </a:rPr>
              <a:t>O(</a:t>
            </a:r>
            <a:r>
              <a:rPr lang="en-US" altLang="zh-CN" sz="2800" i="1" u="none" dirty="0" err="1" smtClean="0">
                <a:solidFill>
                  <a:srgbClr val="FF0000"/>
                </a:solidFill>
                <a:effectLst/>
                <a:latin typeface="Times New Roman" pitchFamily="18" charset="0"/>
                <a:ea typeface="仿宋_GB2312"/>
                <a:cs typeface="Times New Roman" pitchFamily="18" charset="0"/>
              </a:rPr>
              <a:t>Cols</a:t>
            </a:r>
            <a:r>
              <a:rPr lang="en-US" altLang="zh-CN" sz="2800" u="none" dirty="0" err="1" smtClean="0">
                <a:solidFill>
                  <a:srgbClr val="FF0000"/>
                </a:solidFill>
                <a:effectLst/>
                <a:latin typeface="Times New Roman" pitchFamily="18" charset="0"/>
                <a:ea typeface="仿宋_GB2312"/>
                <a:cs typeface="Times New Roman" pitchFamily="18" charset="0"/>
              </a:rPr>
              <a:t>+</a:t>
            </a:r>
            <a:r>
              <a:rPr lang="en-US" altLang="zh-CN" sz="2800" i="1" u="none" dirty="0" err="1" smtClean="0">
                <a:solidFill>
                  <a:srgbClr val="FF0000"/>
                </a:solidFill>
                <a:effectLst/>
                <a:latin typeface="Times New Roman" pitchFamily="18" charset="0"/>
                <a:ea typeface="仿宋_GB2312"/>
                <a:cs typeface="Times New Roman" pitchFamily="18" charset="0"/>
              </a:rPr>
              <a:t>Rows</a:t>
            </a:r>
            <a:r>
              <a:rPr lang="en-US" altLang="zh-CN" sz="2800" u="none" dirty="0" smtClean="0">
                <a:solidFill>
                  <a:srgbClr val="FF0000"/>
                </a:solidFill>
                <a:effectLst/>
                <a:latin typeface="Times New Roman" pitchFamily="18" charset="0"/>
                <a:ea typeface="仿宋_GB2312"/>
                <a:cs typeface="Times New Roman" pitchFamily="18" charset="0"/>
              </a:rPr>
              <a:t>*</a:t>
            </a:r>
            <a:r>
              <a:rPr lang="en-US" altLang="zh-CN" sz="2800" i="1" u="none" dirty="0" smtClean="0">
                <a:solidFill>
                  <a:srgbClr val="FF0000"/>
                </a:solidFill>
                <a:effectLst/>
                <a:latin typeface="Times New Roman" pitchFamily="18" charset="0"/>
                <a:ea typeface="仿宋_GB2312"/>
                <a:cs typeface="Times New Roman" pitchFamily="18" charset="0"/>
              </a:rPr>
              <a:t>Cols</a:t>
            </a:r>
            <a:r>
              <a:rPr lang="en-US" altLang="zh-CN" sz="2800" u="none" dirty="0" smtClean="0">
                <a:solidFill>
                  <a:srgbClr val="FF0000"/>
                </a:solidFill>
                <a:effectLst/>
                <a:latin typeface="Times New Roman" pitchFamily="18" charset="0"/>
                <a:ea typeface="仿宋_GB2312"/>
                <a:cs typeface="Times New Roman" pitchFamily="18" charset="0"/>
              </a:rPr>
              <a:t>)=O(</a:t>
            </a:r>
            <a:r>
              <a:rPr lang="en-US" altLang="zh-CN" sz="2800" i="1" u="none" dirty="0" smtClean="0">
                <a:solidFill>
                  <a:srgbClr val="FF0000"/>
                </a:solidFill>
                <a:effectLst/>
                <a:latin typeface="Times New Roman" pitchFamily="18" charset="0"/>
                <a:ea typeface="仿宋_GB2312"/>
                <a:cs typeface="Times New Roman" pitchFamily="18" charset="0"/>
              </a:rPr>
              <a:t>Rows</a:t>
            </a:r>
            <a:r>
              <a:rPr lang="en-US" altLang="zh-CN" sz="2800" u="none" dirty="0" smtClean="0">
                <a:solidFill>
                  <a:srgbClr val="FF0000"/>
                </a:solidFill>
                <a:effectLst/>
                <a:latin typeface="Times New Roman" pitchFamily="18" charset="0"/>
                <a:ea typeface="仿宋_GB2312"/>
                <a:cs typeface="Times New Roman" pitchFamily="18" charset="0"/>
              </a:rPr>
              <a:t>*</a:t>
            </a:r>
            <a:r>
              <a:rPr lang="en-US" altLang="zh-CN" sz="2800" i="1" u="none" dirty="0" smtClean="0">
                <a:solidFill>
                  <a:srgbClr val="FF0000"/>
                </a:solidFill>
                <a:effectLst/>
                <a:latin typeface="Times New Roman" pitchFamily="18" charset="0"/>
                <a:ea typeface="仿宋_GB2312"/>
                <a:cs typeface="Times New Roman" pitchFamily="18" charset="0"/>
              </a:rPr>
              <a:t>Cols</a:t>
            </a:r>
            <a:r>
              <a:rPr lang="en-US" altLang="zh-CN" sz="2800" u="none" dirty="0" smtClean="0">
                <a:solidFill>
                  <a:srgbClr val="FF0000"/>
                </a:solidFill>
                <a:effectLst/>
                <a:latin typeface="Times New Roman" pitchFamily="18" charset="0"/>
                <a:ea typeface="仿宋_GB2312"/>
                <a:cs typeface="Times New Roman" pitchFamily="18" charset="0"/>
              </a:rPr>
              <a:t>)</a:t>
            </a:r>
            <a:r>
              <a:rPr lang="zh-CN" altLang="zh-CN" sz="2800" u="none" dirty="0" smtClean="0">
                <a:solidFill>
                  <a:srgbClr val="0000CC"/>
                </a:solidFill>
                <a:effectLst/>
                <a:latin typeface="Times New Roman" pitchFamily="18" charset="0"/>
                <a:ea typeface="仿宋_GB2312"/>
                <a:cs typeface="Times New Roman" pitchFamily="18" charset="0"/>
              </a:rPr>
              <a:t>，这与不采用三元组数组表示矩阵时的转置时间相同。</a:t>
            </a:r>
            <a:endParaRPr lang="zh-CN" altLang="en-US" sz="2800" b="1" u="none" dirty="0">
              <a:solidFill>
                <a:srgbClr val="0000CC"/>
              </a:solidFill>
              <a:effectLst/>
              <a:latin typeface="Times New Roman" pitchFamily="18" charset="0"/>
              <a:ea typeface="仿宋_GB2312"/>
              <a:cs typeface="Times New Roman" pitchFamily="18" charset="0"/>
            </a:endParaRPr>
          </a:p>
        </p:txBody>
      </p:sp>
      <p:sp>
        <p:nvSpPr>
          <p:cNvPr id="4" name="AutoShape 5">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spli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48</a:t>
            </a:fld>
            <a:endParaRPr lang="en-US" altLang="zh-CN"/>
          </a:p>
        </p:txBody>
      </p:sp>
      <p:sp>
        <p:nvSpPr>
          <p:cNvPr id="3" name="Rectangle 7"/>
          <p:cNvSpPr txBox="1">
            <a:spLocks noChangeArrowheads="1"/>
          </p:cNvSpPr>
          <p:nvPr/>
        </p:nvSpPr>
        <p:spPr>
          <a:xfrm>
            <a:off x="1116013" y="908050"/>
            <a:ext cx="7776467" cy="762000"/>
          </a:xfrm>
          <a:prstGeom prst="rect">
            <a:avLst/>
          </a:prstGeom>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rPr>
              <a:t>2.3 </a:t>
            </a:r>
            <a:r>
              <a:rPr kumimoji="0" lang="zh-CN" altLang="en-US"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rPr>
              <a:t>线性表的顺序表示</a:t>
            </a:r>
            <a:r>
              <a:rPr kumimoji="0" lang="en-US" altLang="zh-CN"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rPr>
              <a:t>——</a:t>
            </a:r>
            <a:r>
              <a:rPr kumimoji="0" lang="zh-CN" altLang="en-US"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rPr>
              <a:t>顺序表</a:t>
            </a:r>
            <a:endParaRPr kumimoji="0" lang="zh-CN" altLang="en-US" sz="40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endParaRPr>
          </a:p>
        </p:txBody>
      </p:sp>
      <p:sp>
        <p:nvSpPr>
          <p:cNvPr id="4" name="Rectangle 3"/>
          <p:cNvSpPr txBox="1">
            <a:spLocks noChangeArrowheads="1"/>
          </p:cNvSpPr>
          <p:nvPr/>
        </p:nvSpPr>
        <p:spPr>
          <a:xfrm>
            <a:off x="683568" y="1844824"/>
            <a:ext cx="8064500" cy="3733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55000"/>
              <a:buFont typeface="Wingdings" pitchFamily="2" charset="2"/>
              <a:buChar char="n"/>
              <a:tabLst/>
              <a:defRPr/>
            </a:pPr>
            <a:r>
              <a:rPr kumimoji="0" lang="zh-CN" altLang="en-US" sz="3200" b="1" i="0" u="sng" strike="noStrike" kern="0" cap="none" spc="0" normalizeH="0" baseline="0" noProof="0" dirty="0" smtClean="0">
                <a:ln>
                  <a:noFill/>
                </a:ln>
                <a:solidFill>
                  <a:srgbClr val="000099"/>
                </a:solidFill>
                <a:uLnTx/>
                <a:uFillTx/>
                <a:latin typeface="+mn-lt"/>
                <a:ea typeface="仿宋_GB2312" pitchFamily="49" charset="-122"/>
                <a:cs typeface="+mn-cs"/>
              </a:rPr>
              <a:t>顺序表的定义和特点</a:t>
            </a:r>
            <a:endParaRPr kumimoji="0" lang="zh-CN" altLang="en-US" sz="3200" b="1" i="0" u="none" strike="noStrike" kern="0" cap="none" spc="0" normalizeH="0" baseline="0" noProof="0" dirty="0" smtClean="0">
              <a:ln>
                <a:noFill/>
              </a:ln>
              <a:solidFill>
                <a:srgbClr val="000099"/>
              </a:solidFill>
              <a:uLnTx/>
              <a:uFillTx/>
              <a:latin typeface="+mn-lt"/>
              <a:ea typeface="仿宋_GB2312"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009900"/>
              </a:buClr>
              <a:buSzPct val="50000"/>
              <a:buFont typeface="Wingdings" pitchFamily="2" charset="2"/>
              <a:buChar char="u"/>
              <a:tabLst/>
              <a:defRPr/>
            </a:pPr>
            <a:r>
              <a:rPr kumimoji="0" lang="zh-CN" altLang="en-US" sz="3200" b="1" i="0" u="none" strike="noStrike" kern="0" cap="none" spc="0" normalizeH="0" baseline="0" noProof="0" dirty="0" smtClean="0">
                <a:ln>
                  <a:noFill/>
                </a:ln>
                <a:solidFill>
                  <a:srgbClr val="FF3300"/>
                </a:solidFill>
                <a:effectLst/>
                <a:uLnTx/>
                <a:uFillTx/>
                <a:latin typeface="+mn-lt"/>
                <a:ea typeface="仿宋_GB2312" pitchFamily="49" charset="-122"/>
              </a:rPr>
              <a:t> 定义</a:t>
            </a:r>
            <a:r>
              <a:rPr kumimoji="0" lang="zh-CN" altLang="en-US" sz="3200" b="1" i="0" u="none" strike="noStrike" kern="0" cap="none" spc="0" normalizeH="0" baseline="0" noProof="0" dirty="0" smtClean="0">
                <a:ln>
                  <a:noFill/>
                </a:ln>
                <a:solidFill>
                  <a:schemeClr val="tx1"/>
                </a:solidFill>
                <a:effectLst/>
                <a:uLnTx/>
                <a:uFillTx/>
                <a:latin typeface="+mn-lt"/>
                <a:ea typeface="仿宋_GB2312" pitchFamily="49" charset="-122"/>
              </a:rPr>
              <a:t>  </a:t>
            </a:r>
            <a:r>
              <a:rPr kumimoji="0" lang="zh-CN" altLang="en-US" sz="3200" b="1" i="0" u="none" strike="noStrike" kern="0" cap="none" spc="0" normalizeH="0" baseline="0" noProof="0" dirty="0" smtClean="0">
                <a:ln>
                  <a:noFill/>
                </a:ln>
                <a:solidFill>
                  <a:srgbClr val="000099"/>
                </a:solidFill>
                <a:effectLst/>
                <a:uLnTx/>
                <a:uFillTx/>
                <a:latin typeface="+mn-lt"/>
                <a:ea typeface="仿宋_GB2312" pitchFamily="49" charset="-122"/>
              </a:rPr>
              <a:t>将线性表中的元素相继存放在一个连续的存储空间中。           </a:t>
            </a:r>
          </a:p>
          <a:p>
            <a:pPr marL="742950" marR="0" lvl="1" indent="-285750" algn="l" defTabSz="914400" rtl="0" eaLnBrk="1" fontAlgn="base" latinLnBrk="0" hangingPunct="1">
              <a:lnSpc>
                <a:spcPct val="100000"/>
              </a:lnSpc>
              <a:spcBef>
                <a:spcPct val="20000"/>
              </a:spcBef>
              <a:spcAft>
                <a:spcPct val="0"/>
              </a:spcAft>
              <a:buClr>
                <a:srgbClr val="009900"/>
              </a:buClr>
              <a:buSzPct val="50000"/>
              <a:buFont typeface="Wingdings" pitchFamily="2" charset="2"/>
              <a:buChar char="u"/>
              <a:tabLst/>
              <a:defRPr/>
            </a:pPr>
            <a:r>
              <a:rPr kumimoji="0" lang="zh-CN" altLang="en-US" sz="3200" b="1" i="0" u="none" strike="noStrike" kern="0" cap="none" spc="0" normalizeH="0" baseline="0" noProof="0" dirty="0" smtClean="0">
                <a:ln>
                  <a:noFill/>
                </a:ln>
                <a:solidFill>
                  <a:srgbClr val="000099"/>
                </a:solidFill>
                <a:effectLst/>
                <a:uLnTx/>
                <a:uFillTx/>
                <a:latin typeface="+mn-lt"/>
                <a:ea typeface="仿宋_GB2312" pitchFamily="49" charset="-122"/>
              </a:rPr>
              <a:t> 可利用一维数组描述存储结构。</a:t>
            </a:r>
          </a:p>
          <a:p>
            <a:pPr marL="742950" marR="0" lvl="1" indent="-285750" algn="l" defTabSz="914400" rtl="0" eaLnBrk="1" fontAlgn="base" latinLnBrk="0" hangingPunct="1">
              <a:lnSpc>
                <a:spcPct val="100000"/>
              </a:lnSpc>
              <a:spcBef>
                <a:spcPct val="20000"/>
              </a:spcBef>
              <a:spcAft>
                <a:spcPct val="0"/>
              </a:spcAft>
              <a:buClr>
                <a:srgbClr val="009900"/>
              </a:buClr>
              <a:buSzPct val="50000"/>
              <a:buFont typeface="Wingdings" pitchFamily="2" charset="2"/>
              <a:buChar char="u"/>
              <a:tabLst/>
              <a:defRPr/>
            </a:pPr>
            <a:r>
              <a:rPr kumimoji="0" lang="zh-CN" altLang="en-US" sz="3200" b="1" i="0" u="none" strike="noStrike" kern="0" cap="none" spc="0" normalizeH="0" baseline="0" noProof="0" dirty="0" smtClean="0">
                <a:ln>
                  <a:noFill/>
                </a:ln>
                <a:solidFill>
                  <a:srgbClr val="FF3300"/>
                </a:solidFill>
                <a:effectLst/>
                <a:uLnTx/>
                <a:uFillTx/>
                <a:latin typeface="+mn-lt"/>
                <a:ea typeface="仿宋_GB2312" pitchFamily="49" charset="-122"/>
              </a:rPr>
              <a:t> 特点</a:t>
            </a:r>
            <a:r>
              <a:rPr kumimoji="0" lang="zh-CN" altLang="en-US" sz="3200" b="1" i="0" u="none" strike="noStrike" kern="0" cap="none" spc="0" normalizeH="0" baseline="0" noProof="0" dirty="0" smtClean="0">
                <a:ln>
                  <a:noFill/>
                </a:ln>
                <a:solidFill>
                  <a:schemeClr val="tx1"/>
                </a:solidFill>
                <a:effectLst/>
                <a:uLnTx/>
                <a:uFillTx/>
                <a:latin typeface="+mn-lt"/>
                <a:ea typeface="仿宋_GB2312" pitchFamily="49" charset="-122"/>
              </a:rPr>
              <a:t>   </a:t>
            </a:r>
            <a:r>
              <a:rPr kumimoji="0" lang="zh-CN" altLang="en-US" sz="3200" b="1" i="0" u="none" strike="noStrike" kern="0" cap="none" spc="0" normalizeH="0" baseline="0" noProof="0" dirty="0" smtClean="0">
                <a:ln>
                  <a:noFill/>
                </a:ln>
                <a:solidFill>
                  <a:srgbClr val="000099"/>
                </a:solidFill>
                <a:effectLst/>
                <a:uLnTx/>
                <a:uFillTx/>
                <a:latin typeface="+mn-lt"/>
                <a:ea typeface="仿宋_GB2312" pitchFamily="49" charset="-122"/>
              </a:rPr>
              <a:t>线性表的数组存储方式。</a:t>
            </a:r>
          </a:p>
          <a:p>
            <a:pPr marL="742950" marR="0" lvl="1" indent="-285750" algn="l" defTabSz="914400" rtl="0" eaLnBrk="1" fontAlgn="base" latinLnBrk="0" hangingPunct="1">
              <a:lnSpc>
                <a:spcPct val="100000"/>
              </a:lnSpc>
              <a:spcBef>
                <a:spcPct val="20000"/>
              </a:spcBef>
              <a:spcAft>
                <a:spcPct val="0"/>
              </a:spcAft>
              <a:buClr>
                <a:srgbClr val="009900"/>
              </a:buClr>
              <a:buSzPct val="50000"/>
              <a:buFont typeface="Wingdings" pitchFamily="2" charset="2"/>
              <a:buChar char="u"/>
              <a:tabLst/>
              <a:defRPr/>
            </a:pPr>
            <a:r>
              <a:rPr kumimoji="0" lang="zh-CN" altLang="en-US" sz="3200" b="1" i="0" u="none" strike="noStrike" kern="0" cap="none" spc="0" normalizeH="0" baseline="0" noProof="0" dirty="0" smtClean="0">
                <a:ln>
                  <a:noFill/>
                </a:ln>
                <a:solidFill>
                  <a:schemeClr val="tx1"/>
                </a:solidFill>
                <a:effectLst/>
                <a:uLnTx/>
                <a:uFillTx/>
                <a:latin typeface="+mn-lt"/>
                <a:ea typeface="仿宋_GB2312" pitchFamily="49" charset="-122"/>
              </a:rPr>
              <a:t> </a:t>
            </a:r>
            <a:r>
              <a:rPr kumimoji="0" lang="zh-CN" altLang="en-US" sz="3200" b="1" i="0" u="none" strike="noStrike" kern="0" cap="none" spc="0" normalizeH="0" baseline="0" noProof="0" dirty="0" smtClean="0">
                <a:ln>
                  <a:noFill/>
                </a:ln>
                <a:solidFill>
                  <a:srgbClr val="FF3300"/>
                </a:solidFill>
                <a:effectLst/>
                <a:uLnTx/>
                <a:uFillTx/>
                <a:latin typeface="+mn-lt"/>
                <a:ea typeface="仿宋_GB2312" pitchFamily="49" charset="-122"/>
              </a:rPr>
              <a:t>限制   </a:t>
            </a:r>
            <a:r>
              <a:rPr kumimoji="0" lang="zh-CN" altLang="en-US" sz="3200" b="1" i="0" u="none" strike="noStrike" kern="0" cap="none" spc="0" normalizeH="0" baseline="0" noProof="0" dirty="0" smtClean="0">
                <a:ln>
                  <a:noFill/>
                </a:ln>
                <a:solidFill>
                  <a:srgbClr val="000099"/>
                </a:solidFill>
                <a:effectLst/>
                <a:uLnTx/>
                <a:uFillTx/>
                <a:latin typeface="+mn-lt"/>
                <a:ea typeface="仿宋_GB2312" pitchFamily="49" charset="-122"/>
              </a:rPr>
              <a:t>所有元素有相同数据类型。</a:t>
            </a:r>
            <a:r>
              <a:rPr kumimoji="0" lang="zh-CN" altLang="en-US" sz="3200" b="1" i="0" u="none" strike="noStrike" kern="0" cap="none" spc="0" normalizeH="0" baseline="0" noProof="0" dirty="0" smtClean="0">
                <a:ln>
                  <a:noFill/>
                </a:ln>
                <a:solidFill>
                  <a:srgbClr val="FF6600"/>
                </a:solidFill>
                <a:effectLst/>
                <a:uLnTx/>
                <a:uFillTx/>
                <a:latin typeface="+mn-lt"/>
                <a:ea typeface="仿宋_GB2312" pitchFamily="49" charset="-122"/>
              </a:rPr>
              <a:t> </a:t>
            </a:r>
            <a:endParaRPr kumimoji="0" lang="zh-CN" altLang="en-US" sz="3200" b="1" i="0" u="none" strike="noStrike" kern="0" cap="none" spc="0" normalizeH="0" baseline="0" noProof="0" dirty="0">
              <a:ln>
                <a:noFill/>
              </a:ln>
              <a:solidFill>
                <a:srgbClr val="FF6600"/>
              </a:solidFill>
              <a:effectLst/>
              <a:uLnTx/>
              <a:uFillTx/>
              <a:latin typeface="+mn-lt"/>
              <a:ea typeface="仿宋_GB2312" pitchFamily="49" charset="-122"/>
            </a:endParaRPr>
          </a:p>
        </p:txBody>
      </p:sp>
      <p:sp>
        <p:nvSpPr>
          <p:cNvPr id="5" name="Rectangle 4"/>
          <p:cNvSpPr>
            <a:spLocks noChangeArrowheads="1"/>
          </p:cNvSpPr>
          <p:nvPr/>
        </p:nvSpPr>
        <p:spPr bwMode="auto">
          <a:xfrm>
            <a:off x="2695600" y="5748312"/>
            <a:ext cx="41148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latin typeface="Times New Roman" pitchFamily="18" charset="0"/>
              <a:cs typeface="Times New Roman" pitchFamily="18" charset="0"/>
            </a:endParaRPr>
          </a:p>
        </p:txBody>
      </p:sp>
      <p:sp>
        <p:nvSpPr>
          <p:cNvPr id="6" name="Text Box 5"/>
          <p:cNvSpPr txBox="1">
            <a:spLocks noChangeArrowheads="1"/>
          </p:cNvSpPr>
          <p:nvPr/>
        </p:nvSpPr>
        <p:spPr bwMode="auto">
          <a:xfrm>
            <a:off x="2771800" y="5748312"/>
            <a:ext cx="4105275" cy="579438"/>
          </a:xfrm>
          <a:prstGeom prst="rect">
            <a:avLst/>
          </a:prstGeom>
          <a:noFill/>
          <a:ln w="9525">
            <a:noFill/>
            <a:miter lim="800000"/>
            <a:headEnd/>
            <a:tailEnd/>
          </a:ln>
          <a:effectLst/>
        </p:spPr>
        <p:txBody>
          <a:bodyPr>
            <a:spAutoFit/>
          </a:bodyPr>
          <a:lstStyle/>
          <a:p>
            <a:r>
              <a:rPr lang="en-US" altLang="zh-CN" sz="3200" b="1" dirty="0">
                <a:solidFill>
                  <a:schemeClr val="tx2"/>
                </a:solidFill>
                <a:latin typeface="Times New Roman" pitchFamily="18" charset="0"/>
                <a:cs typeface="Times New Roman" pitchFamily="18" charset="0"/>
              </a:rPr>
              <a:t>25  </a:t>
            </a:r>
            <a:r>
              <a:rPr lang="zh-CN" altLang="en-US" sz="3200" b="1" dirty="0" smtClean="0">
                <a:solidFill>
                  <a:schemeClr val="tx2"/>
                </a:solidFill>
                <a:latin typeface="Times New Roman" pitchFamily="18" charset="0"/>
                <a:cs typeface="Times New Roman" pitchFamily="18" charset="0"/>
              </a:rPr>
              <a:t> </a:t>
            </a:r>
            <a:r>
              <a:rPr lang="en-US" altLang="zh-CN" sz="3200" b="1" dirty="0" smtClean="0">
                <a:solidFill>
                  <a:schemeClr val="tx2"/>
                </a:solidFill>
                <a:latin typeface="Times New Roman" pitchFamily="18" charset="0"/>
                <a:cs typeface="Times New Roman" pitchFamily="18" charset="0"/>
              </a:rPr>
              <a:t>34  </a:t>
            </a:r>
            <a:r>
              <a:rPr lang="en-US" altLang="zh-CN" sz="3200" b="1" dirty="0">
                <a:solidFill>
                  <a:schemeClr val="tx2"/>
                </a:solidFill>
                <a:latin typeface="Times New Roman" pitchFamily="18" charset="0"/>
                <a:cs typeface="Times New Roman" pitchFamily="18" charset="0"/>
              </a:rPr>
              <a:t>57  </a:t>
            </a:r>
            <a:r>
              <a:rPr lang="zh-CN" altLang="en-US" sz="3200" b="1" dirty="0" smtClean="0">
                <a:solidFill>
                  <a:schemeClr val="tx2"/>
                </a:solidFill>
                <a:latin typeface="Times New Roman" pitchFamily="18" charset="0"/>
                <a:cs typeface="Times New Roman" pitchFamily="18" charset="0"/>
              </a:rPr>
              <a:t> </a:t>
            </a:r>
            <a:r>
              <a:rPr lang="en-US" altLang="zh-CN" sz="3200" b="1" dirty="0" smtClean="0">
                <a:solidFill>
                  <a:schemeClr val="tx2"/>
                </a:solidFill>
                <a:latin typeface="Times New Roman" pitchFamily="18" charset="0"/>
                <a:cs typeface="Times New Roman" pitchFamily="18" charset="0"/>
              </a:rPr>
              <a:t>16  </a:t>
            </a:r>
            <a:r>
              <a:rPr lang="zh-CN" altLang="en-US" sz="3200" b="1" dirty="0" smtClean="0">
                <a:solidFill>
                  <a:schemeClr val="tx2"/>
                </a:solidFill>
                <a:latin typeface="Times New Roman" pitchFamily="18" charset="0"/>
                <a:cs typeface="Times New Roman" pitchFamily="18" charset="0"/>
              </a:rPr>
              <a:t> </a:t>
            </a:r>
            <a:r>
              <a:rPr lang="en-US" altLang="zh-CN" sz="3200" b="1" dirty="0" smtClean="0">
                <a:solidFill>
                  <a:schemeClr val="tx2"/>
                </a:solidFill>
                <a:latin typeface="Times New Roman" pitchFamily="18" charset="0"/>
                <a:cs typeface="Times New Roman" pitchFamily="18" charset="0"/>
              </a:rPr>
              <a:t>48  </a:t>
            </a:r>
            <a:r>
              <a:rPr lang="zh-CN" altLang="en-US" sz="3200" b="1" dirty="0" smtClean="0">
                <a:solidFill>
                  <a:schemeClr val="tx2"/>
                </a:solidFill>
                <a:latin typeface="Times New Roman" pitchFamily="18" charset="0"/>
                <a:cs typeface="Times New Roman" pitchFamily="18" charset="0"/>
              </a:rPr>
              <a:t> </a:t>
            </a:r>
            <a:r>
              <a:rPr lang="en-US" altLang="zh-CN" sz="3200" b="1" dirty="0" smtClean="0">
                <a:solidFill>
                  <a:schemeClr val="tx2"/>
                </a:solidFill>
                <a:latin typeface="Times New Roman" pitchFamily="18" charset="0"/>
                <a:cs typeface="Times New Roman" pitchFamily="18" charset="0"/>
              </a:rPr>
              <a:t>09 </a:t>
            </a:r>
            <a:endParaRPr lang="en-US" altLang="zh-CN" sz="3200" dirty="0">
              <a:latin typeface="Times New Roman" pitchFamily="18" charset="0"/>
              <a:cs typeface="Times New Roman" pitchFamily="18" charset="0"/>
              <a:sym typeface="Symbol" pitchFamily="18" charset="2"/>
            </a:endParaRPr>
          </a:p>
        </p:txBody>
      </p:sp>
      <p:sp>
        <p:nvSpPr>
          <p:cNvPr id="7" name="Line 6"/>
          <p:cNvSpPr>
            <a:spLocks noChangeShapeType="1"/>
          </p:cNvSpPr>
          <p:nvPr/>
        </p:nvSpPr>
        <p:spPr bwMode="auto">
          <a:xfrm>
            <a:off x="3381400" y="5748312"/>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8" name="Line 7"/>
          <p:cNvSpPr>
            <a:spLocks noChangeShapeType="1"/>
          </p:cNvSpPr>
          <p:nvPr/>
        </p:nvSpPr>
        <p:spPr bwMode="auto">
          <a:xfrm>
            <a:off x="4067200" y="5748312"/>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9" name="Line 8"/>
          <p:cNvSpPr>
            <a:spLocks noChangeShapeType="1"/>
          </p:cNvSpPr>
          <p:nvPr/>
        </p:nvSpPr>
        <p:spPr bwMode="auto">
          <a:xfrm>
            <a:off x="5438800" y="5748312"/>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10" name="Line 9"/>
          <p:cNvSpPr>
            <a:spLocks noChangeShapeType="1"/>
          </p:cNvSpPr>
          <p:nvPr/>
        </p:nvSpPr>
        <p:spPr bwMode="auto">
          <a:xfrm flipH="1">
            <a:off x="6124600" y="5748312"/>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11" name="Text Box 10"/>
          <p:cNvSpPr txBox="1">
            <a:spLocks noChangeArrowheads="1"/>
          </p:cNvSpPr>
          <p:nvPr/>
        </p:nvSpPr>
        <p:spPr bwMode="auto">
          <a:xfrm>
            <a:off x="2771800" y="5229200"/>
            <a:ext cx="4044697" cy="523220"/>
          </a:xfrm>
          <a:prstGeom prst="rect">
            <a:avLst/>
          </a:prstGeom>
          <a:noFill/>
          <a:ln w="9525">
            <a:noFill/>
            <a:miter lim="800000"/>
            <a:headEnd/>
            <a:tailEnd/>
          </a:ln>
          <a:effectLst/>
        </p:spPr>
        <p:txBody>
          <a:bodyPr wrap="none">
            <a:spAutoFit/>
          </a:bodyPr>
          <a:lstStyle/>
          <a:p>
            <a:r>
              <a:rPr lang="en-US" altLang="zh-CN" sz="2800" b="1" u="none" dirty="0">
                <a:solidFill>
                  <a:srgbClr val="009900"/>
                </a:solidFill>
                <a:latin typeface="Times New Roman" pitchFamily="18" charset="0"/>
                <a:cs typeface="Times New Roman" pitchFamily="18" charset="0"/>
              </a:rPr>
              <a:t> 0      1      2      3    </a:t>
            </a:r>
            <a:r>
              <a:rPr lang="en-US" altLang="zh-CN" sz="2800" b="1" u="none" dirty="0" smtClean="0">
                <a:solidFill>
                  <a:srgbClr val="009900"/>
                </a:solidFill>
                <a:latin typeface="Times New Roman" pitchFamily="18" charset="0"/>
                <a:cs typeface="Times New Roman" pitchFamily="18" charset="0"/>
              </a:rPr>
              <a:t> 4      </a:t>
            </a:r>
            <a:r>
              <a:rPr lang="en-US" altLang="zh-CN" sz="2800" b="1" u="none" dirty="0">
                <a:solidFill>
                  <a:srgbClr val="009900"/>
                </a:solidFill>
                <a:latin typeface="Times New Roman" pitchFamily="18" charset="0"/>
                <a:cs typeface="Times New Roman" pitchFamily="18" charset="0"/>
              </a:rPr>
              <a:t>5 </a:t>
            </a:r>
            <a:endParaRPr lang="en-US" altLang="zh-CN" u="none" dirty="0">
              <a:latin typeface="Times New Roman" pitchFamily="18" charset="0"/>
              <a:cs typeface="Times New Roman" pitchFamily="18" charset="0"/>
            </a:endParaRPr>
          </a:p>
        </p:txBody>
      </p:sp>
      <p:sp>
        <p:nvSpPr>
          <p:cNvPr id="12" name="Text Box 11"/>
          <p:cNvSpPr txBox="1">
            <a:spLocks noChangeArrowheads="1"/>
          </p:cNvSpPr>
          <p:nvPr/>
        </p:nvSpPr>
        <p:spPr bwMode="auto">
          <a:xfrm>
            <a:off x="1757388" y="5748312"/>
            <a:ext cx="958917" cy="584775"/>
          </a:xfrm>
          <a:prstGeom prst="rect">
            <a:avLst/>
          </a:prstGeom>
          <a:noFill/>
          <a:ln w="9525">
            <a:noFill/>
            <a:miter lim="800000"/>
            <a:headEnd/>
            <a:tailEnd/>
          </a:ln>
          <a:effectLst/>
        </p:spPr>
        <p:txBody>
          <a:bodyPr wrap="none">
            <a:spAutoFit/>
          </a:bodyPr>
          <a:lstStyle/>
          <a:p>
            <a:r>
              <a:rPr lang="en-US" altLang="zh-CN" sz="3200" u="none" dirty="0">
                <a:solidFill>
                  <a:schemeClr val="tx2"/>
                </a:solidFill>
                <a:latin typeface="Times New Roman" pitchFamily="18" charset="0"/>
                <a:cs typeface="Times New Roman" pitchFamily="18" charset="0"/>
              </a:rPr>
              <a:t>data</a:t>
            </a:r>
          </a:p>
        </p:txBody>
      </p:sp>
      <p:sp>
        <p:nvSpPr>
          <p:cNvPr id="13" name="Line 12"/>
          <p:cNvSpPr>
            <a:spLocks noChangeShapeType="1"/>
          </p:cNvSpPr>
          <p:nvPr/>
        </p:nvSpPr>
        <p:spPr bwMode="auto">
          <a:xfrm>
            <a:off x="4753000" y="5762600"/>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p:bldP spid="12" grpId="0"/>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49</a:t>
            </a:fld>
            <a:endParaRPr lang="en-US" altLang="zh-CN"/>
          </a:p>
        </p:txBody>
      </p:sp>
      <p:sp>
        <p:nvSpPr>
          <p:cNvPr id="3" name="Rectangle 2"/>
          <p:cNvSpPr txBox="1">
            <a:spLocks noChangeArrowheads="1"/>
          </p:cNvSpPr>
          <p:nvPr/>
        </p:nvSpPr>
        <p:spPr>
          <a:xfrm>
            <a:off x="467544" y="332656"/>
            <a:ext cx="6096000" cy="720725"/>
          </a:xfrm>
          <a:prstGeom prst="rect">
            <a:avLst/>
          </a:prstGeom>
        </p:spPr>
        <p:txBody>
          <a:bodyPr/>
          <a:lstStyle/>
          <a:p>
            <a:pPr lvl="0">
              <a:spcBef>
                <a:spcPct val="0"/>
              </a:spcBef>
              <a:buClrTx/>
              <a:buSzTx/>
              <a:defRPr/>
            </a:pPr>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2-5  </a:t>
            </a:r>
            <a:r>
              <a:rPr kumimoji="0" lang="zh-CN" altLang="en-US" sz="32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顺序表</a:t>
            </a:r>
            <a:r>
              <a:rPr kumimoji="0" lang="en-US" altLang="zh-CN" sz="32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a:t>
            </a:r>
            <a:r>
              <a:rPr kumimoji="0" lang="en-US" altLang="zh-CN" sz="3200" b="1" i="0" u="none" strike="noStrike" kern="0" cap="none" spc="0" normalizeH="0" baseline="0" noProof="0" dirty="0" err="1" smtClean="0">
                <a:ln>
                  <a:noFill/>
                </a:ln>
                <a:solidFill>
                  <a:srgbClr val="3333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SeqList</a:t>
            </a:r>
            <a:r>
              <a:rPr kumimoji="0" lang="en-US" altLang="zh-CN" sz="32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a:t>
            </a:r>
            <a:r>
              <a:rPr kumimoji="0" lang="zh-CN" altLang="en-US" sz="32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类定义</a:t>
            </a:r>
            <a:endParaRPr kumimoji="0" lang="zh-CN" altLang="en-US" sz="3200" b="0" i="0" u="none" strike="noStrike" kern="0" cap="none" spc="0" normalizeH="0" baseline="0" noProof="0" dirty="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endParaRPr>
          </a:p>
        </p:txBody>
      </p:sp>
      <p:sp>
        <p:nvSpPr>
          <p:cNvPr id="4" name="Rectangle 3"/>
          <p:cNvSpPr txBox="1">
            <a:spLocks noChangeArrowheads="1"/>
          </p:cNvSpPr>
          <p:nvPr/>
        </p:nvSpPr>
        <p:spPr>
          <a:xfrm>
            <a:off x="467544" y="908720"/>
            <a:ext cx="8458200" cy="4800600"/>
          </a:xfrm>
          <a:prstGeom prst="rect">
            <a:avLst/>
          </a:prstGeom>
        </p:spPr>
        <p:txBody>
          <a:bodyPr/>
          <a:lstStyle/>
          <a:p>
            <a:pPr>
              <a:spcBef>
                <a:spcPts val="0"/>
              </a:spcBef>
            </a:pPr>
            <a:r>
              <a:rPr lang="en-US" altLang="zh-CN" sz="2400" u="none" dirty="0" smtClean="0">
                <a:solidFill>
                  <a:srgbClr val="CC3300"/>
                </a:solidFill>
                <a:effectLst/>
                <a:latin typeface="Times New Roman" pitchFamily="18" charset="0"/>
                <a:cs typeface="Times New Roman" pitchFamily="18" charset="0"/>
              </a:rPr>
              <a:t>template &lt;class Type&gt; class </a:t>
            </a:r>
            <a:r>
              <a:rPr lang="en-US" altLang="zh-CN" sz="2400" b="0" u="none" dirty="0" err="1" smtClean="0">
                <a:solidFill>
                  <a:srgbClr val="CC3300"/>
                </a:solidFill>
                <a:effectLst/>
                <a:latin typeface="Times New Roman" pitchFamily="18" charset="0"/>
                <a:cs typeface="Times New Roman" pitchFamily="18" charset="0"/>
              </a:rPr>
              <a:t>SeqList</a:t>
            </a: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public:</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SeqList</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MaxSize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defaultSize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构造函数</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SeqList</a:t>
            </a:r>
            <a:r>
              <a:rPr lang="en-US" altLang="zh-CN" sz="2400" u="none" dirty="0" smtClean="0">
                <a:solidFill>
                  <a:srgbClr val="CC3300"/>
                </a:solidFill>
                <a:effectLst/>
                <a:latin typeface="Times New Roman" pitchFamily="18" charset="0"/>
                <a:cs typeface="Times New Roman" pitchFamily="18" charset="0"/>
              </a:rPr>
              <a:t>( ) { delete [ ]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析构函数</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length</a:t>
            </a:r>
            <a:r>
              <a:rPr lang="en-US" altLang="zh-CN" sz="2400" u="none" dirty="0" smtClean="0">
                <a:solidFill>
                  <a:srgbClr val="CC3300"/>
                </a:solidFill>
                <a:effectLst/>
                <a:latin typeface="Times New Roman" pitchFamily="18" charset="0"/>
                <a:cs typeface="Times New Roman" pitchFamily="18" charset="0"/>
              </a:rPr>
              <a:t>( ) const { return </a:t>
            </a:r>
            <a:r>
              <a:rPr lang="en-US" altLang="zh-CN" sz="2400" b="0" u="none" dirty="0" smtClean="0">
                <a:solidFill>
                  <a:srgbClr val="CC3300"/>
                </a:solidFill>
                <a:effectLst/>
                <a:latin typeface="Times New Roman" pitchFamily="18" charset="0"/>
                <a:cs typeface="Times New Roman" pitchFamily="18" charset="0"/>
              </a:rPr>
              <a:t>last</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计算表长度</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Find</a:t>
            </a:r>
            <a:r>
              <a:rPr lang="en-US" altLang="zh-CN" sz="2400" u="none" dirty="0" smtClean="0">
                <a:solidFill>
                  <a:srgbClr val="CC3300"/>
                </a:solidFill>
                <a:effectLst/>
                <a:latin typeface="Times New Roman" pitchFamily="18" charset="0"/>
                <a:cs typeface="Times New Roman" pitchFamily="18" charset="0"/>
              </a:rPr>
              <a:t>(Type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const;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查找</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IsIn</a:t>
            </a:r>
            <a:r>
              <a:rPr lang="en-US" altLang="zh-CN" sz="2400" u="none" dirty="0" smtClean="0">
                <a:solidFill>
                  <a:srgbClr val="CC3300"/>
                </a:solidFill>
                <a:effectLst/>
                <a:latin typeface="Times New Roman" pitchFamily="18" charset="0"/>
                <a:cs typeface="Times New Roman" pitchFamily="18" charset="0"/>
              </a:rPr>
              <a:t>(Type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判断</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FF"/>
                </a:solidFill>
                <a:effectLst/>
                <a:latin typeface="Times New Roman" pitchFamily="18" charset="0"/>
                <a:cs typeface="Times New Roman" pitchFamily="18" charset="0"/>
              </a:rPr>
              <a:t>是否在表中</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Insert</a:t>
            </a:r>
            <a:r>
              <a:rPr lang="en-US" altLang="zh-CN" sz="2400" u="none" dirty="0" smtClean="0">
                <a:solidFill>
                  <a:srgbClr val="CC3300"/>
                </a:solidFill>
                <a:effectLst/>
                <a:latin typeface="Times New Roman" pitchFamily="18" charset="0"/>
                <a:cs typeface="Times New Roman" pitchFamily="18" charset="0"/>
              </a:rPr>
              <a:t>(Type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CC"/>
                </a:solidFill>
                <a:effectLst/>
                <a:latin typeface="Times New Roman" pitchFamily="18" charset="0"/>
                <a:cs typeface="Times New Roman" pitchFamily="18" charset="0"/>
              </a:rPr>
              <a:t>//</a:t>
            </a:r>
            <a:r>
              <a:rPr lang="zh-CN" altLang="zh-CN" sz="2400" b="0" u="none" dirty="0" smtClean="0">
                <a:solidFill>
                  <a:srgbClr val="0000CC"/>
                </a:solidFill>
                <a:effectLst/>
                <a:latin typeface="Times New Roman" pitchFamily="18" charset="0"/>
                <a:cs typeface="Times New Roman" pitchFamily="18" charset="0"/>
              </a:rPr>
              <a:t>插入</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CC"/>
                </a:solidFill>
                <a:effectLst/>
                <a:latin typeface="Times New Roman" pitchFamily="18" charset="0"/>
                <a:cs typeface="Times New Roman" pitchFamily="18" charset="0"/>
              </a:rPr>
              <a:t>在表中第</a:t>
            </a:r>
            <a:r>
              <a:rPr lang="en-US" altLang="zh-CN" sz="2400" u="none" dirty="0" err="1" smtClean="0">
                <a:solidFill>
                  <a:srgbClr val="FF0000"/>
                </a:solidFill>
                <a:effectLst/>
                <a:latin typeface="Times New Roman" pitchFamily="18" charset="0"/>
                <a:cs typeface="Times New Roman" pitchFamily="18" charset="0"/>
              </a:rPr>
              <a:t>i</a:t>
            </a:r>
            <a:r>
              <a:rPr lang="zh-CN" altLang="zh-CN" sz="2400" b="0" u="none" dirty="0" smtClean="0">
                <a:solidFill>
                  <a:srgbClr val="0000CC"/>
                </a:solidFill>
                <a:effectLst/>
                <a:latin typeface="Times New Roman" pitchFamily="18" charset="0"/>
                <a:cs typeface="Times New Roman" pitchFamily="18" charset="0"/>
              </a:rPr>
              <a:t>个位置处</a:t>
            </a: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Remove</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CC"/>
                </a:solidFill>
                <a:effectLst/>
                <a:latin typeface="Times New Roman" pitchFamily="18" charset="0"/>
                <a:cs typeface="Times New Roman" pitchFamily="18" charset="0"/>
              </a:rPr>
              <a:t>//</a:t>
            </a:r>
            <a:r>
              <a:rPr lang="zh-CN" altLang="zh-CN" sz="2400" b="0" u="none" dirty="0" smtClean="0">
                <a:solidFill>
                  <a:srgbClr val="0000CC"/>
                </a:solidFill>
                <a:effectLst/>
                <a:latin typeface="Times New Roman" pitchFamily="18" charset="0"/>
                <a:cs typeface="Times New Roman" pitchFamily="18" charset="0"/>
              </a:rPr>
              <a:t>删除第</a:t>
            </a:r>
            <a:r>
              <a:rPr lang="en-US" altLang="zh-CN" sz="2400" u="none" dirty="0" err="1" smtClean="0">
                <a:solidFill>
                  <a:srgbClr val="FF0000"/>
                </a:solidFill>
                <a:effectLst/>
                <a:latin typeface="Times New Roman" pitchFamily="18" charset="0"/>
                <a:cs typeface="Times New Roman" pitchFamily="18" charset="0"/>
              </a:rPr>
              <a:t>i</a:t>
            </a:r>
            <a:r>
              <a:rPr lang="zh-CN" altLang="zh-CN" sz="2400" b="0" u="none" dirty="0" smtClean="0">
                <a:solidFill>
                  <a:srgbClr val="0000CC"/>
                </a:solidFill>
                <a:effectLst/>
                <a:latin typeface="Times New Roman" pitchFamily="18" charset="0"/>
                <a:cs typeface="Times New Roman" pitchFamily="18" charset="0"/>
              </a:rPr>
              <a:t>个位置处的表项</a:t>
            </a: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Next</a:t>
            </a:r>
            <a:r>
              <a:rPr lang="en-US" altLang="zh-CN" sz="2400" u="none" dirty="0" smtClean="0">
                <a:solidFill>
                  <a:srgbClr val="CC3300"/>
                </a:solidFill>
                <a:effectLst/>
                <a:latin typeface="Times New Roman" pitchFamily="18" charset="0"/>
                <a:cs typeface="Times New Roman" pitchFamily="18" charset="0"/>
              </a:rPr>
              <a:t>(Type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CC"/>
                </a:solidFill>
                <a:effectLst/>
                <a:latin typeface="Times New Roman" pitchFamily="18" charset="0"/>
                <a:cs typeface="Times New Roman" pitchFamily="18" charset="0"/>
              </a:rPr>
              <a:t>//</a:t>
            </a:r>
            <a:r>
              <a:rPr lang="zh-CN" altLang="zh-CN" sz="2400" b="0" u="none" dirty="0" smtClean="0">
                <a:solidFill>
                  <a:srgbClr val="0000CC"/>
                </a:solidFill>
                <a:effectLst/>
                <a:latin typeface="Times New Roman" pitchFamily="18" charset="0"/>
                <a:cs typeface="Times New Roman" pitchFamily="18" charset="0"/>
              </a:rPr>
              <a:t>寻找</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CC"/>
                </a:solidFill>
                <a:effectLst/>
                <a:latin typeface="Times New Roman" pitchFamily="18" charset="0"/>
                <a:cs typeface="Times New Roman" pitchFamily="18" charset="0"/>
              </a:rPr>
              <a:t>的后继</a:t>
            </a: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Prior</a:t>
            </a:r>
            <a:r>
              <a:rPr lang="en-US" altLang="zh-CN" sz="2400" u="none" dirty="0" smtClean="0">
                <a:solidFill>
                  <a:srgbClr val="CC3300"/>
                </a:solidFill>
                <a:effectLst/>
                <a:latin typeface="Times New Roman" pitchFamily="18" charset="0"/>
                <a:cs typeface="Times New Roman" pitchFamily="18" charset="0"/>
              </a:rPr>
              <a:t>(Type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CC"/>
                </a:solidFill>
                <a:effectLst/>
                <a:latin typeface="Times New Roman" pitchFamily="18" charset="0"/>
                <a:cs typeface="Times New Roman" pitchFamily="18" charset="0"/>
              </a:rPr>
              <a:t>//</a:t>
            </a:r>
            <a:r>
              <a:rPr lang="zh-CN" altLang="zh-CN" sz="2400" b="0" u="none" dirty="0" smtClean="0">
                <a:solidFill>
                  <a:srgbClr val="0000CC"/>
                </a:solidFill>
                <a:effectLst/>
                <a:latin typeface="Times New Roman" pitchFamily="18" charset="0"/>
                <a:cs typeface="Times New Roman" pitchFamily="18" charset="0"/>
              </a:rPr>
              <a:t>寻找</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CC"/>
                </a:solidFill>
                <a:effectLst/>
                <a:latin typeface="Times New Roman" pitchFamily="18" charset="0"/>
                <a:cs typeface="Times New Roman" pitchFamily="18" charset="0"/>
              </a:rPr>
              <a:t>的前驱</a:t>
            </a: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IsEmpty</a:t>
            </a:r>
            <a:r>
              <a:rPr lang="en-US" altLang="zh-CN" sz="2400" u="none" dirty="0" smtClean="0">
                <a:solidFill>
                  <a:srgbClr val="CC3300"/>
                </a:solidFill>
                <a:effectLst/>
                <a:latin typeface="Times New Roman" pitchFamily="18" charset="0"/>
                <a:cs typeface="Times New Roman" pitchFamily="18" charset="0"/>
              </a:rPr>
              <a:t>( ) { return </a:t>
            </a:r>
            <a:r>
              <a:rPr lang="en-US" altLang="zh-CN" sz="2400" b="0" u="none" dirty="0" smtClean="0">
                <a:solidFill>
                  <a:srgbClr val="CC3300"/>
                </a:solidFill>
                <a:effectLst/>
                <a:latin typeface="Times New Roman" pitchFamily="18" charset="0"/>
                <a:cs typeface="Times New Roman" pitchFamily="18" charset="0"/>
              </a:rPr>
              <a:t>last</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CC"/>
                </a:solidFill>
                <a:effectLst/>
                <a:latin typeface="Times New Roman" pitchFamily="18" charset="0"/>
                <a:cs typeface="Times New Roman" pitchFamily="18" charset="0"/>
              </a:rPr>
              <a:t>//</a:t>
            </a:r>
            <a:r>
              <a:rPr lang="zh-CN" altLang="zh-CN" sz="2400" b="0" u="none" dirty="0" smtClean="0">
                <a:solidFill>
                  <a:srgbClr val="0000CC"/>
                </a:solidFill>
                <a:effectLst/>
                <a:latin typeface="Times New Roman" pitchFamily="18" charset="0"/>
                <a:cs typeface="Times New Roman" pitchFamily="18" charset="0"/>
              </a:rPr>
              <a:t>判断表空否</a:t>
            </a: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IsFull</a:t>
            </a:r>
            <a:r>
              <a:rPr lang="en-US" altLang="zh-CN" sz="2400" u="none" dirty="0" smtClean="0">
                <a:solidFill>
                  <a:srgbClr val="CC3300"/>
                </a:solidFill>
                <a:effectLst/>
                <a:latin typeface="Times New Roman" pitchFamily="18" charset="0"/>
                <a:cs typeface="Times New Roman" pitchFamily="18" charset="0"/>
              </a:rPr>
              <a:t>( ) { return </a:t>
            </a:r>
            <a:r>
              <a:rPr lang="en-US" altLang="zh-CN" sz="2400" b="0" u="none" dirty="0" smtClean="0">
                <a:solidFill>
                  <a:srgbClr val="CC3300"/>
                </a:solidFill>
                <a:effectLst/>
                <a:latin typeface="Times New Roman" pitchFamily="18" charset="0"/>
                <a:cs typeface="Times New Roman" pitchFamily="18" charset="0"/>
              </a:rPr>
              <a:t>last</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MaxSize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CC"/>
                </a:solidFill>
                <a:effectLst/>
                <a:latin typeface="Times New Roman" pitchFamily="18" charset="0"/>
                <a:cs typeface="Times New Roman" pitchFamily="18" charset="0"/>
              </a:rPr>
              <a:t>//</a:t>
            </a:r>
            <a:r>
              <a:rPr lang="zh-CN" altLang="zh-CN" sz="2400" b="0" u="none" dirty="0" smtClean="0">
                <a:solidFill>
                  <a:srgbClr val="0000CC"/>
                </a:solidFill>
                <a:effectLst/>
                <a:latin typeface="Times New Roman" pitchFamily="18" charset="0"/>
                <a:cs typeface="Times New Roman" pitchFamily="18" charset="0"/>
              </a:rPr>
              <a:t>判断表满否</a:t>
            </a:r>
          </a:p>
          <a:p>
            <a:pPr>
              <a:spcBef>
                <a:spcPts val="0"/>
              </a:spcBef>
            </a:pPr>
            <a:r>
              <a:rPr lang="en-US" altLang="zh-CN" sz="2400" u="none" dirty="0" smtClean="0">
                <a:solidFill>
                  <a:srgbClr val="CC3300"/>
                </a:solidFill>
                <a:effectLst/>
                <a:latin typeface="Times New Roman" pitchFamily="18" charset="0"/>
                <a:cs typeface="Times New Roman" pitchFamily="18" charset="0"/>
              </a:rPr>
              <a:t>          Type </a:t>
            </a:r>
            <a:r>
              <a:rPr lang="en-US" altLang="zh-CN" sz="2400" b="0" u="none" dirty="0" smtClean="0">
                <a:solidFill>
                  <a:srgbClr val="CC3300"/>
                </a:solidFill>
                <a:effectLst/>
                <a:latin typeface="Times New Roman" pitchFamily="18" charset="0"/>
                <a:cs typeface="Times New Roman" pitchFamily="18" charset="0"/>
              </a:rPr>
              <a:t>Get</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 {return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&lt;</a:t>
            </a:r>
            <a:r>
              <a:rPr lang="en-US" altLang="zh-CN" sz="2400" b="0" u="none" dirty="0" smtClean="0">
                <a:solidFill>
                  <a:srgbClr val="CC3300"/>
                </a:solidFill>
                <a:effectLst/>
                <a:latin typeface="Times New Roman" pitchFamily="18" charset="0"/>
                <a:cs typeface="Times New Roman" pitchFamily="18" charset="0"/>
              </a:rPr>
              <a:t>0</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err="1" smtClean="0">
                <a:solidFill>
                  <a:srgbClr val="CC3300"/>
                </a:solidFill>
                <a:effectLst/>
                <a:latin typeface="Times New Roman" pitchFamily="18" charset="0"/>
                <a:cs typeface="Times New Roman" pitchFamily="18" charset="0"/>
              </a:rPr>
              <a:t>last</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NULL</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data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 }</a:t>
            </a: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CC"/>
                </a:solidFill>
                <a:effectLst/>
                <a:latin typeface="Times New Roman" pitchFamily="18" charset="0"/>
                <a:cs typeface="Times New Roman" pitchFamily="18" charset="0"/>
              </a:rPr>
              <a:t>//</a:t>
            </a:r>
            <a:r>
              <a:rPr lang="zh-CN" altLang="zh-CN" sz="2400" b="0" u="none" dirty="0" smtClean="0">
                <a:solidFill>
                  <a:srgbClr val="0000CC"/>
                </a:solidFill>
                <a:effectLst/>
                <a:latin typeface="Times New Roman" pitchFamily="18" charset="0"/>
                <a:cs typeface="Times New Roman" pitchFamily="18" charset="0"/>
              </a:rPr>
              <a:t>取第</a:t>
            </a:r>
            <a:r>
              <a:rPr lang="en-US" altLang="zh-CN" sz="2400" u="none" dirty="0" err="1" smtClean="0">
                <a:solidFill>
                  <a:srgbClr val="FF0000"/>
                </a:solidFill>
                <a:effectLst/>
                <a:latin typeface="Times New Roman" pitchFamily="18" charset="0"/>
                <a:cs typeface="Times New Roman" pitchFamily="18" charset="0"/>
              </a:rPr>
              <a:t>i</a:t>
            </a:r>
            <a:r>
              <a:rPr lang="zh-CN" altLang="zh-CN" sz="2400" b="0" u="none" dirty="0" smtClean="0">
                <a:solidFill>
                  <a:srgbClr val="0000CC"/>
                </a:solidFill>
                <a:effectLst/>
                <a:latin typeface="Times New Roman" pitchFamily="18" charset="0"/>
                <a:cs typeface="Times New Roman" pitchFamily="18" charset="0"/>
              </a:rPr>
              <a:t>个元素的值</a:t>
            </a:r>
          </a:p>
        </p:txBody>
      </p:sp>
    </p:spTree>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5</a:t>
            </a:fld>
            <a:endParaRPr lang="en-US" altLang="zh-CN"/>
          </a:p>
        </p:txBody>
      </p:sp>
      <p:sp>
        <p:nvSpPr>
          <p:cNvPr id="3" name="Rectangle 4"/>
          <p:cNvSpPr>
            <a:spLocks noChangeArrowheads="1"/>
          </p:cNvSpPr>
          <p:nvPr/>
        </p:nvSpPr>
        <p:spPr bwMode="auto">
          <a:xfrm>
            <a:off x="683568" y="1628800"/>
            <a:ext cx="8208912" cy="2473325"/>
          </a:xfrm>
          <a:prstGeom prst="rect">
            <a:avLst/>
          </a:prstGeom>
          <a:noFill/>
          <a:ln w="9525">
            <a:noFill/>
            <a:miter lim="800000"/>
            <a:headEnd/>
            <a:tailEnd/>
          </a:ln>
          <a:effectLst/>
        </p:spPr>
        <p:txBody>
          <a:bodyPr/>
          <a:lstStyle/>
          <a:p>
            <a:pPr marL="342900" indent="-342900">
              <a:spcBef>
                <a:spcPct val="20000"/>
              </a:spcBef>
              <a:buClr>
                <a:schemeClr val="tx2"/>
              </a:buClr>
              <a:buFont typeface="Wingdings" pitchFamily="2" charset="2"/>
              <a:buChar char="§"/>
            </a:pPr>
            <a:r>
              <a:rPr lang="zh-CN" altLang="en-US" sz="2800" b="1" u="none" dirty="0">
                <a:solidFill>
                  <a:srgbClr val="000099"/>
                </a:solidFill>
                <a:effectLst/>
                <a:latin typeface="Times New Roman" pitchFamily="18" charset="0"/>
                <a:ea typeface="仿宋_GB2312" pitchFamily="49" charset="-122"/>
                <a:cs typeface="Times New Roman" pitchFamily="18" charset="0"/>
              </a:rPr>
              <a:t>计算表的</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长度</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n</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a:t>
            </a:r>
            <a:endParaRPr lang="zh-CN" altLang="en-US" sz="2800" b="1" u="none" dirty="0">
              <a:solidFill>
                <a:srgbClr val="000099"/>
              </a:solidFill>
              <a:effectLst/>
              <a:latin typeface="Times New Roman" pitchFamily="18" charset="0"/>
              <a:ea typeface="仿宋_GB2312" pitchFamily="49" charset="-122"/>
              <a:cs typeface="Times New Roman" pitchFamily="18" charset="0"/>
            </a:endParaRPr>
          </a:p>
          <a:p>
            <a:pPr marL="342900" indent="-342900">
              <a:spcBef>
                <a:spcPct val="20000"/>
              </a:spcBef>
              <a:buClr>
                <a:schemeClr val="tx2"/>
              </a:buClr>
              <a:buFont typeface="Wingdings" pitchFamily="2" charset="2"/>
              <a:buChar char="§"/>
            </a:pPr>
            <a:r>
              <a:rPr lang="zh-CN" altLang="en-US" sz="2800" b="1" u="none" dirty="0">
                <a:solidFill>
                  <a:srgbClr val="000099"/>
                </a:solidFill>
                <a:effectLst/>
                <a:latin typeface="Times New Roman" pitchFamily="18" charset="0"/>
                <a:ea typeface="仿宋_GB2312" pitchFamily="49" charset="-122"/>
                <a:cs typeface="Times New Roman" pitchFamily="18" charset="0"/>
              </a:rPr>
              <a:t>从左到右（或从右到左）遍历表的元素；</a:t>
            </a:r>
          </a:p>
          <a:p>
            <a:pPr marL="342900" indent="-342900">
              <a:spcBef>
                <a:spcPct val="20000"/>
              </a:spcBef>
              <a:buClr>
                <a:schemeClr val="tx2"/>
              </a:buClr>
              <a:buFont typeface="Wingdings" pitchFamily="2" charset="2"/>
              <a:buChar char="§"/>
            </a:pPr>
            <a:r>
              <a:rPr lang="zh-CN" altLang="en-US" sz="2800" b="1" u="none" dirty="0">
                <a:solidFill>
                  <a:srgbClr val="000099"/>
                </a:solidFill>
                <a:effectLst/>
                <a:latin typeface="Times New Roman" pitchFamily="18" charset="0"/>
                <a:ea typeface="仿宋_GB2312" pitchFamily="49" charset="-122"/>
                <a:cs typeface="Times New Roman" pitchFamily="18" charset="0"/>
              </a:rPr>
              <a:t>访问</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第</a:t>
            </a:r>
            <a:r>
              <a:rPr lang="en-US" altLang="zh-CN" sz="2800" b="1" i="1" u="none" dirty="0" err="1" smtClean="0">
                <a:solidFill>
                  <a:srgbClr val="CC3300"/>
                </a:solidFill>
                <a:effectLst/>
                <a:latin typeface="Times New Roman" pitchFamily="18" charset="0"/>
                <a:ea typeface="仿宋_GB2312" pitchFamily="49" charset="-122"/>
                <a:cs typeface="Times New Roman" pitchFamily="18" charset="0"/>
              </a:rPr>
              <a:t>i</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个</a:t>
            </a:r>
            <a:r>
              <a:rPr lang="zh-CN" altLang="en-US" sz="2800" b="1" u="none" dirty="0">
                <a:solidFill>
                  <a:srgbClr val="000099"/>
                </a:solidFill>
                <a:effectLst/>
                <a:latin typeface="Times New Roman" pitchFamily="18" charset="0"/>
                <a:ea typeface="仿宋_GB2312" pitchFamily="49" charset="-122"/>
                <a:cs typeface="Times New Roman" pitchFamily="18" charset="0"/>
              </a:rPr>
              <a:t>元素，</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0</a:t>
            </a:r>
            <a:r>
              <a:rPr lang="en-US" altLang="zh-CN" sz="2800" b="1" u="none" dirty="0" smtClean="0">
                <a:solidFill>
                  <a:srgbClr val="CC3300"/>
                </a:solidFill>
                <a:effectLst/>
                <a:latin typeface="Times New Roman" pitchFamily="18" charset="0"/>
                <a:cs typeface="Times New Roman" pitchFamily="18" charset="0"/>
                <a:sym typeface="Symbol" pitchFamily="18" charset="2"/>
              </a:rPr>
              <a: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i</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&lt;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n</a:t>
            </a:r>
            <a:r>
              <a:rPr lang="zh-CN" altLang="en-US" sz="2800" b="1" u="none" dirty="0">
                <a:solidFill>
                  <a:srgbClr val="000099"/>
                </a:solidFill>
                <a:effectLst/>
                <a:latin typeface="Times New Roman" pitchFamily="18" charset="0"/>
                <a:ea typeface="仿宋_GB2312" pitchFamily="49" charset="-122"/>
                <a:cs typeface="Times New Roman" pitchFamily="18" charset="0"/>
              </a:rPr>
              <a:t>；</a:t>
            </a:r>
          </a:p>
          <a:p>
            <a:pPr marL="342900" indent="-342900">
              <a:spcBef>
                <a:spcPct val="20000"/>
              </a:spcBef>
              <a:buClr>
                <a:schemeClr val="tx2"/>
              </a:buClr>
              <a:buFont typeface="Wingdings" pitchFamily="2" charset="2"/>
              <a:buChar char="§"/>
            </a:pPr>
            <a:r>
              <a:rPr lang="zh-CN" altLang="en-US" sz="2800" b="1" u="none" dirty="0">
                <a:solidFill>
                  <a:srgbClr val="000099"/>
                </a:solidFill>
                <a:effectLst/>
                <a:latin typeface="Times New Roman" pitchFamily="18" charset="0"/>
                <a:ea typeface="仿宋_GB2312" pitchFamily="49" charset="-122"/>
                <a:cs typeface="Times New Roman" pitchFamily="18" charset="0"/>
              </a:rPr>
              <a:t>将新值赋予</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第</a:t>
            </a:r>
            <a:r>
              <a:rPr lang="en-US" altLang="zh-CN" sz="2800" b="1" i="1" u="none" dirty="0" err="1" smtClean="0">
                <a:solidFill>
                  <a:srgbClr val="CC3300"/>
                </a:solidFill>
                <a:effectLst/>
                <a:latin typeface="Times New Roman" pitchFamily="18" charset="0"/>
                <a:ea typeface="仿宋_GB2312" pitchFamily="49" charset="-122"/>
                <a:cs typeface="Times New Roman" pitchFamily="18" charset="0"/>
              </a:rPr>
              <a:t>i</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个</a:t>
            </a:r>
            <a:r>
              <a:rPr lang="zh-CN" altLang="en-US" sz="2800" b="1" u="none" dirty="0">
                <a:solidFill>
                  <a:srgbClr val="000099"/>
                </a:solidFill>
                <a:effectLst/>
                <a:latin typeface="Times New Roman" pitchFamily="18" charset="0"/>
                <a:ea typeface="仿宋_GB2312" pitchFamily="49" charset="-122"/>
                <a:cs typeface="Times New Roman" pitchFamily="18" charset="0"/>
              </a:rPr>
              <a:t>元素，</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0</a:t>
            </a:r>
            <a:r>
              <a:rPr lang="en-US" altLang="zh-CN" sz="2800" b="1" u="none" dirty="0" smtClean="0">
                <a:solidFill>
                  <a:srgbClr val="CC3300"/>
                </a:solidFill>
                <a:effectLst/>
                <a:latin typeface="Times New Roman" pitchFamily="18" charset="0"/>
                <a:cs typeface="Times New Roman" pitchFamily="18" charset="0"/>
                <a:sym typeface="Symbol" pitchFamily="18" charset="2"/>
              </a:rPr>
              <a: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i</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&lt;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n</a:t>
            </a:r>
            <a:r>
              <a:rPr lang="zh-CN" altLang="en-US" sz="2800" b="1" u="none" dirty="0">
                <a:solidFill>
                  <a:srgbClr val="000099"/>
                </a:solidFill>
                <a:effectLst/>
                <a:latin typeface="Times New Roman" pitchFamily="18" charset="0"/>
                <a:ea typeface="仿宋_GB2312" pitchFamily="49" charset="-122"/>
                <a:cs typeface="Times New Roman" pitchFamily="18" charset="0"/>
              </a:rPr>
              <a:t>；</a:t>
            </a:r>
          </a:p>
          <a:p>
            <a:pPr marL="342900" indent="-342900">
              <a:spcBef>
                <a:spcPct val="20000"/>
              </a:spcBef>
              <a:buClr>
                <a:schemeClr val="tx2"/>
              </a:buClr>
              <a:buFont typeface="Wingdings" pitchFamily="2" charset="2"/>
              <a:buChar char="§"/>
            </a:pPr>
            <a:r>
              <a:rPr lang="zh-CN" altLang="en-US" sz="2800" b="1" u="none" dirty="0">
                <a:solidFill>
                  <a:srgbClr val="000099"/>
                </a:solidFill>
                <a:effectLst/>
                <a:latin typeface="Times New Roman" pitchFamily="18" charset="0"/>
                <a:ea typeface="仿宋_GB2312" pitchFamily="49" charset="-122"/>
                <a:cs typeface="Times New Roman" pitchFamily="18" charset="0"/>
              </a:rPr>
              <a:t>将新元素插入</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第</a:t>
            </a:r>
            <a:r>
              <a:rPr lang="en-US" altLang="zh-CN" sz="2800" b="1" i="1" u="none" dirty="0" err="1" smtClean="0">
                <a:solidFill>
                  <a:srgbClr val="CC3300"/>
                </a:solidFill>
                <a:effectLst/>
                <a:latin typeface="Times New Roman" pitchFamily="18" charset="0"/>
                <a:ea typeface="仿宋_GB2312" pitchFamily="49" charset="-122"/>
                <a:cs typeface="Times New Roman" pitchFamily="18" charset="0"/>
              </a:rPr>
              <a:t>i</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个</a:t>
            </a:r>
            <a:r>
              <a:rPr lang="zh-CN" altLang="en-US" sz="2800" b="1" u="none" dirty="0">
                <a:solidFill>
                  <a:srgbClr val="000099"/>
                </a:solidFill>
                <a:effectLst/>
                <a:latin typeface="Times New Roman" pitchFamily="18" charset="0"/>
                <a:ea typeface="仿宋_GB2312" pitchFamily="49" charset="-122"/>
                <a:cs typeface="Times New Roman" pitchFamily="18" charset="0"/>
              </a:rPr>
              <a:t>位置，</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0</a:t>
            </a:r>
            <a:r>
              <a:rPr lang="en-US" altLang="zh-CN" sz="2800" b="1" u="none" dirty="0" smtClean="0">
                <a:solidFill>
                  <a:srgbClr val="CC3300"/>
                </a:solidFill>
                <a:effectLst/>
                <a:latin typeface="Times New Roman" pitchFamily="18" charset="0"/>
                <a:cs typeface="Times New Roman" pitchFamily="18" charset="0"/>
                <a:sym typeface="Symbol" pitchFamily="18" charset="2"/>
              </a:rPr>
              <a: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i</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&lt;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n</a:t>
            </a:r>
            <a:r>
              <a:rPr lang="zh-CN" altLang="en-US" sz="2800" b="1" u="none" dirty="0">
                <a:solidFill>
                  <a:srgbClr val="000099"/>
                </a:solidFill>
                <a:effectLst/>
                <a:latin typeface="Times New Roman" pitchFamily="18" charset="0"/>
                <a:ea typeface="仿宋_GB2312" pitchFamily="49" charset="-122"/>
                <a:cs typeface="Times New Roman" pitchFamily="18" charset="0"/>
              </a:rPr>
              <a:t>，使原来</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的第 </a:t>
            </a:r>
            <a:r>
              <a:rPr lang="en-US" altLang="zh-CN" sz="2800" b="1" i="1" u="none" dirty="0" err="1" smtClean="0">
                <a:solidFill>
                  <a:srgbClr val="CC3300"/>
                </a:solidFill>
                <a:effectLst/>
                <a:latin typeface="Times New Roman" pitchFamily="18" charset="0"/>
                <a:ea typeface="仿宋_GB2312" pitchFamily="49" charset="-122"/>
                <a:cs typeface="Times New Roman" pitchFamily="18" charset="0"/>
              </a:rPr>
              <a:t>i</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i="1" u="none" dirty="0">
                <a:solidFill>
                  <a:srgbClr val="CC3300"/>
                </a:solidFill>
                <a:effectLst/>
                <a:latin typeface="Times New Roman" pitchFamily="18" charset="0"/>
                <a:ea typeface="仿宋_GB2312" pitchFamily="49" charset="-122"/>
                <a:cs typeface="Times New Roman" pitchFamily="18" charset="0"/>
              </a:rPr>
              <a:t>i</a:t>
            </a:r>
            <a:r>
              <a:rPr lang="en-US" altLang="zh-CN" sz="2800" b="1" u="none" dirty="0">
                <a:solidFill>
                  <a:srgbClr val="CC3300"/>
                </a:solidFill>
                <a:effectLst/>
                <a:latin typeface="Times New Roman" pitchFamily="18" charset="0"/>
                <a:ea typeface="仿宋_GB2312" pitchFamily="49" charset="-122"/>
                <a:cs typeface="Times New Roman" pitchFamily="18" charset="0"/>
              </a:rPr>
              <a:t>+1, …, </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n</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-1</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个</a:t>
            </a:r>
            <a:r>
              <a:rPr lang="zh-CN" altLang="en-US" sz="2800" b="1" u="none" dirty="0">
                <a:solidFill>
                  <a:srgbClr val="000099"/>
                </a:solidFill>
                <a:effectLst/>
                <a:latin typeface="Times New Roman" pitchFamily="18" charset="0"/>
                <a:ea typeface="仿宋_GB2312" pitchFamily="49" charset="-122"/>
                <a:cs typeface="Times New Roman" pitchFamily="18" charset="0"/>
              </a:rPr>
              <a:t>元素变为</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第</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i</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+1</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i="1" u="none" dirty="0">
                <a:solidFill>
                  <a:srgbClr val="CC3300"/>
                </a:solidFill>
                <a:effectLst/>
                <a:latin typeface="Times New Roman" pitchFamily="18" charset="0"/>
                <a:ea typeface="仿宋_GB2312" pitchFamily="49" charset="-122"/>
                <a:cs typeface="Times New Roman" pitchFamily="18" charset="0"/>
              </a:rPr>
              <a:t>i</a:t>
            </a:r>
            <a:r>
              <a:rPr lang="en-US" altLang="zh-CN" sz="2800" b="1" u="none" dirty="0">
                <a:solidFill>
                  <a:srgbClr val="CC3300"/>
                </a:solidFill>
                <a:effectLst/>
                <a:latin typeface="Times New Roman" pitchFamily="18" charset="0"/>
                <a:ea typeface="仿宋_GB2312" pitchFamily="49" charset="-122"/>
                <a:cs typeface="Times New Roman" pitchFamily="18" charset="0"/>
              </a:rPr>
              <a:t>+2, …, </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n</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个元素</a:t>
            </a:r>
            <a:r>
              <a:rPr lang="zh-CN" altLang="en-US" sz="2800" b="1" u="none" dirty="0">
                <a:solidFill>
                  <a:srgbClr val="000099"/>
                </a:solidFill>
                <a:effectLst/>
                <a:latin typeface="Times New Roman" pitchFamily="18" charset="0"/>
                <a:ea typeface="仿宋_GB2312" pitchFamily="49" charset="-122"/>
                <a:cs typeface="Times New Roman" pitchFamily="18" charset="0"/>
              </a:rPr>
              <a:t>；</a:t>
            </a:r>
          </a:p>
          <a:p>
            <a:pPr marL="342900" indent="-342900">
              <a:spcBef>
                <a:spcPct val="20000"/>
              </a:spcBef>
              <a:buClr>
                <a:schemeClr val="tx2"/>
              </a:buClr>
              <a:buFont typeface="Wingdings" pitchFamily="2" charset="2"/>
              <a:buChar char="§"/>
            </a:pPr>
            <a:r>
              <a:rPr lang="zh-CN" altLang="en-US" sz="2800" b="1" u="none" dirty="0">
                <a:solidFill>
                  <a:srgbClr val="000099"/>
                </a:solidFill>
                <a:effectLst/>
                <a:latin typeface="Times New Roman" pitchFamily="18" charset="0"/>
                <a:ea typeface="仿宋_GB2312" pitchFamily="49" charset="-122"/>
                <a:cs typeface="Times New Roman" pitchFamily="18" charset="0"/>
              </a:rPr>
              <a:t>删除</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第</a:t>
            </a:r>
            <a:r>
              <a:rPr lang="en-US" altLang="zh-CN" sz="2800" b="1" i="1" u="none" dirty="0" err="1" smtClean="0">
                <a:solidFill>
                  <a:srgbClr val="CC3300"/>
                </a:solidFill>
                <a:effectLst/>
                <a:latin typeface="Times New Roman" pitchFamily="18" charset="0"/>
                <a:ea typeface="仿宋_GB2312" pitchFamily="49" charset="-122"/>
                <a:cs typeface="Times New Roman" pitchFamily="18" charset="0"/>
              </a:rPr>
              <a:t>i</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个</a:t>
            </a:r>
            <a:r>
              <a:rPr lang="zh-CN" altLang="en-US" sz="2800" b="1" u="none" dirty="0">
                <a:solidFill>
                  <a:srgbClr val="000099"/>
                </a:solidFill>
                <a:effectLst/>
                <a:latin typeface="Times New Roman" pitchFamily="18" charset="0"/>
                <a:ea typeface="仿宋_GB2312" pitchFamily="49" charset="-122"/>
                <a:cs typeface="Times New Roman" pitchFamily="18" charset="0"/>
              </a:rPr>
              <a:t>元素，</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0</a:t>
            </a:r>
            <a:r>
              <a:rPr lang="en-US" altLang="zh-CN" sz="2800" b="1" u="none" dirty="0" smtClean="0">
                <a:solidFill>
                  <a:srgbClr val="CC3300"/>
                </a:solidFill>
                <a:effectLst/>
                <a:latin typeface="Times New Roman" pitchFamily="18" charset="0"/>
                <a:cs typeface="Times New Roman" pitchFamily="18" charset="0"/>
                <a:sym typeface="Symbol" pitchFamily="18" charset="2"/>
              </a:rPr>
              <a: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i</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&lt;</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n</a:t>
            </a:r>
            <a:r>
              <a:rPr lang="zh-CN" altLang="en-US" sz="2800" b="1" u="none" dirty="0">
                <a:solidFill>
                  <a:srgbClr val="000099"/>
                </a:solidFill>
                <a:effectLst/>
                <a:latin typeface="Times New Roman" pitchFamily="18" charset="0"/>
                <a:ea typeface="仿宋_GB2312" pitchFamily="49" charset="-122"/>
                <a:cs typeface="Times New Roman" pitchFamily="18" charset="0"/>
              </a:rPr>
              <a:t>，使原来的</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第</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i</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+1</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i="1" u="none" dirty="0">
                <a:solidFill>
                  <a:srgbClr val="CC3300"/>
                </a:solidFill>
                <a:effectLst/>
                <a:latin typeface="Times New Roman" pitchFamily="18" charset="0"/>
                <a:ea typeface="仿宋_GB2312" pitchFamily="49" charset="-122"/>
                <a:cs typeface="Times New Roman" pitchFamily="18" charset="0"/>
              </a:rPr>
              <a:t>i</a:t>
            </a:r>
            <a:r>
              <a:rPr lang="en-US" altLang="zh-CN" sz="2800" b="1" u="none" dirty="0">
                <a:solidFill>
                  <a:srgbClr val="CC3300"/>
                </a:solidFill>
                <a:effectLst/>
                <a:latin typeface="Times New Roman" pitchFamily="18" charset="0"/>
                <a:ea typeface="仿宋_GB2312" pitchFamily="49" charset="-122"/>
                <a:cs typeface="Times New Roman" pitchFamily="18" charset="0"/>
              </a:rPr>
              <a:t>+2, …, </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n</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-1</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个</a:t>
            </a:r>
            <a:r>
              <a:rPr lang="zh-CN" altLang="en-US" sz="2800" b="1" u="none" dirty="0">
                <a:solidFill>
                  <a:srgbClr val="000099"/>
                </a:solidFill>
                <a:effectLst/>
                <a:latin typeface="Times New Roman" pitchFamily="18" charset="0"/>
                <a:ea typeface="仿宋_GB2312" pitchFamily="49" charset="-122"/>
                <a:cs typeface="Times New Roman" pitchFamily="18" charset="0"/>
              </a:rPr>
              <a:t>元素变为</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第</a:t>
            </a:r>
            <a:r>
              <a:rPr lang="en-US" altLang="zh-CN" sz="2800" b="1" i="1" u="none" dirty="0" err="1" smtClean="0">
                <a:solidFill>
                  <a:srgbClr val="CC3300"/>
                </a:solidFill>
                <a:effectLst/>
                <a:latin typeface="Times New Roman" pitchFamily="18" charset="0"/>
                <a:ea typeface="仿宋_GB2312" pitchFamily="49" charset="-122"/>
                <a:cs typeface="Times New Roman" pitchFamily="18" charset="0"/>
              </a:rPr>
              <a:t>i</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i="1" u="none" dirty="0">
                <a:solidFill>
                  <a:srgbClr val="CC3300"/>
                </a:solidFill>
                <a:effectLst/>
                <a:latin typeface="Times New Roman" pitchFamily="18" charset="0"/>
                <a:ea typeface="仿宋_GB2312" pitchFamily="49" charset="-122"/>
                <a:cs typeface="Times New Roman" pitchFamily="18" charset="0"/>
              </a:rPr>
              <a:t>i</a:t>
            </a:r>
            <a:r>
              <a:rPr lang="en-US" altLang="zh-CN" sz="2800" b="1" u="none" dirty="0">
                <a:solidFill>
                  <a:srgbClr val="CC3300"/>
                </a:solidFill>
                <a:effectLst/>
                <a:latin typeface="Times New Roman" pitchFamily="18" charset="0"/>
                <a:ea typeface="仿宋_GB2312" pitchFamily="49" charset="-122"/>
                <a:cs typeface="Times New Roman" pitchFamily="18" charset="0"/>
              </a:rPr>
              <a:t>+1, …, </a:t>
            </a:r>
            <a:r>
              <a:rPr lang="en-US" altLang="zh-CN" sz="2800" b="1" i="1" u="none" dirty="0" smtClean="0">
                <a:solidFill>
                  <a:srgbClr val="CC3300"/>
                </a:solidFill>
                <a:effectLst/>
                <a:latin typeface="Times New Roman" pitchFamily="18" charset="0"/>
                <a:ea typeface="仿宋_GB2312" pitchFamily="49" charset="-122"/>
                <a:cs typeface="Times New Roman" pitchFamily="18" charset="0"/>
              </a:rPr>
              <a:t>n</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-2</a:t>
            </a:r>
            <a:r>
              <a:rPr lang="zh-CN" altLang="en-US" sz="2800" b="1" u="none" dirty="0" smtClean="0">
                <a:solidFill>
                  <a:srgbClr val="000099"/>
                </a:solidFill>
                <a:effectLst/>
                <a:latin typeface="Times New Roman" pitchFamily="18" charset="0"/>
                <a:ea typeface="仿宋_GB2312" pitchFamily="49" charset="-122"/>
                <a:cs typeface="Times New Roman" pitchFamily="18" charset="0"/>
              </a:rPr>
              <a:t>个</a:t>
            </a:r>
            <a:r>
              <a:rPr lang="zh-CN" altLang="en-US" sz="2800" b="1" u="none" dirty="0">
                <a:solidFill>
                  <a:srgbClr val="000099"/>
                </a:solidFill>
                <a:effectLst/>
                <a:latin typeface="Times New Roman" pitchFamily="18" charset="0"/>
                <a:ea typeface="仿宋_GB2312" pitchFamily="49" charset="-122"/>
                <a:cs typeface="Times New Roman" pitchFamily="18" charset="0"/>
              </a:rPr>
              <a:t>元素。</a:t>
            </a:r>
            <a:endParaRPr lang="zh-CN" altLang="en-US" sz="2800" b="1" u="none" dirty="0">
              <a:solidFill>
                <a:srgbClr val="000099"/>
              </a:solidFill>
              <a:effectLst/>
              <a:latin typeface="Times New Roman" pitchFamily="18" charset="0"/>
              <a:cs typeface="Times New Roman" pitchFamily="18" charset="0"/>
            </a:endParaRPr>
          </a:p>
        </p:txBody>
      </p:sp>
      <p:sp>
        <p:nvSpPr>
          <p:cNvPr id="4" name="Rectangle 5"/>
          <p:cNvSpPr>
            <a:spLocks noChangeArrowheads="1"/>
          </p:cNvSpPr>
          <p:nvPr/>
        </p:nvSpPr>
        <p:spPr bwMode="auto">
          <a:xfrm>
            <a:off x="683568" y="764704"/>
            <a:ext cx="7772400" cy="762000"/>
          </a:xfrm>
          <a:prstGeom prst="rect">
            <a:avLst/>
          </a:prstGeom>
          <a:noFill/>
          <a:ln w="9525">
            <a:noFill/>
            <a:miter lim="800000"/>
            <a:headEnd/>
            <a:tailEnd/>
          </a:ln>
          <a:effectLst/>
        </p:spPr>
        <p:txBody>
          <a:bodyPr anchor="ctr"/>
          <a:lstStyle/>
          <a:p>
            <a:pPr algn="ctr"/>
            <a:r>
              <a:rPr lang="zh-CN" altLang="en-US" sz="4000" b="1" dirty="0">
                <a:solidFill>
                  <a:srgbClr val="FF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线性表的操作</a:t>
            </a:r>
            <a:endParaRPr lang="zh-CN" altLang="en-US" sz="4400" dirty="0">
              <a:solidFill>
                <a:srgbClr val="FF0000"/>
              </a:solidFill>
              <a:latin typeface="Times New Roman" pitchFamily="18" charset="0"/>
              <a:cs typeface="Times New Roman" pitchFamily="18" charset="0"/>
            </a:endParaRPr>
          </a:p>
        </p:txBody>
      </p:sp>
      <p:sp>
        <p:nvSpPr>
          <p:cNvPr id="5" name="AutoShape 5">
            <a:hlinkClick r:id="rId2" action="ppaction://hlinksldjump" highlightClick="1"/>
          </p:cNvPr>
          <p:cNvSpPr>
            <a:spLocks noChangeArrowheads="1"/>
          </p:cNvSpPr>
          <p:nvPr/>
        </p:nvSpPr>
        <p:spPr bwMode="auto">
          <a:xfrm>
            <a:off x="8532813" y="6308725"/>
            <a:ext cx="357187"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50</a:t>
            </a:fld>
            <a:endParaRPr lang="en-US" altLang="zh-CN"/>
          </a:p>
        </p:txBody>
      </p:sp>
      <p:sp>
        <p:nvSpPr>
          <p:cNvPr id="3" name="Rectangle 2"/>
          <p:cNvSpPr txBox="1">
            <a:spLocks noChangeArrowheads="1"/>
          </p:cNvSpPr>
          <p:nvPr/>
        </p:nvSpPr>
        <p:spPr>
          <a:xfrm>
            <a:off x="467544" y="332656"/>
            <a:ext cx="6096000" cy="720725"/>
          </a:xfrm>
          <a:prstGeom prst="rect">
            <a:avLst/>
          </a:prstGeom>
        </p:spPr>
        <p:txBody>
          <a:bodyPr/>
          <a:lstStyle/>
          <a:p>
            <a:pPr lvl="0">
              <a:spcBef>
                <a:spcPct val="0"/>
              </a:spcBef>
              <a:buClrTx/>
              <a:buSzTx/>
              <a:defRPr/>
            </a:pPr>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2-5  </a:t>
            </a:r>
            <a:r>
              <a:rPr kumimoji="0" lang="zh-CN" altLang="en-US" sz="32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顺序表</a:t>
            </a:r>
            <a:r>
              <a:rPr kumimoji="0" lang="en-US" altLang="zh-CN" sz="32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a:t>
            </a:r>
            <a:r>
              <a:rPr kumimoji="0" lang="en-US" altLang="zh-CN" sz="3200" b="1" i="0" u="none" strike="noStrike" kern="0" cap="none" spc="0" normalizeH="0" baseline="0" noProof="0" dirty="0" err="1" smtClean="0">
                <a:ln>
                  <a:noFill/>
                </a:ln>
                <a:solidFill>
                  <a:srgbClr val="3333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SeqList</a:t>
            </a:r>
            <a:r>
              <a:rPr kumimoji="0" lang="en-US" altLang="zh-CN" sz="32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a:t>
            </a:r>
            <a:r>
              <a:rPr kumimoji="0" lang="zh-CN" altLang="en-US" sz="32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类定义</a:t>
            </a:r>
            <a:endParaRPr kumimoji="0" lang="zh-CN" altLang="en-US" sz="3200" b="0" i="0" u="none" strike="noStrike" kern="0" cap="none" spc="0" normalizeH="0" baseline="0" noProof="0" dirty="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endParaRPr>
          </a:p>
        </p:txBody>
      </p:sp>
      <p:sp>
        <p:nvSpPr>
          <p:cNvPr id="4" name="Rectangle 3"/>
          <p:cNvSpPr txBox="1">
            <a:spLocks noChangeArrowheads="1"/>
          </p:cNvSpPr>
          <p:nvPr/>
        </p:nvSpPr>
        <p:spPr>
          <a:xfrm>
            <a:off x="467544" y="908720"/>
            <a:ext cx="8458200" cy="4800600"/>
          </a:xfrm>
          <a:prstGeom prst="rect">
            <a:avLst/>
          </a:prstGeom>
        </p:spPr>
        <p:txBody>
          <a:bodyPr/>
          <a:lstStyle/>
          <a:p>
            <a:pPr>
              <a:spcBef>
                <a:spcPts val="0"/>
              </a:spcBef>
            </a:pPr>
            <a:r>
              <a:rPr lang="en-US" altLang="zh-CN" sz="2400" u="none" dirty="0" smtClean="0">
                <a:solidFill>
                  <a:srgbClr val="CC3300"/>
                </a:solidFill>
                <a:effectLst/>
                <a:latin typeface="Times New Roman" pitchFamily="18" charset="0"/>
                <a:cs typeface="Times New Roman" pitchFamily="18" charset="0"/>
              </a:rPr>
              <a:t>     </a:t>
            </a:r>
          </a:p>
          <a:p>
            <a:pPr>
              <a:spcBef>
                <a:spcPts val="0"/>
              </a:spcBef>
            </a:pPr>
            <a:r>
              <a:rPr lang="en-US" altLang="zh-CN" sz="2400" u="none" dirty="0" smtClean="0">
                <a:solidFill>
                  <a:srgbClr val="CC3300"/>
                </a:solidFill>
                <a:effectLst/>
                <a:latin typeface="Times New Roman" pitchFamily="18" charset="0"/>
                <a:cs typeface="Times New Roman" pitchFamily="18" charset="0"/>
              </a:rPr>
              <a:t>      private:</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en-US" altLang="zh-CN" sz="2400" u="none" dirty="0" smtClean="0">
                <a:solidFill>
                  <a:srgbClr val="CC3300"/>
                </a:solidFill>
                <a:effectLst/>
                <a:latin typeface="Times New Roman" pitchFamily="18" charset="0"/>
                <a:cs typeface="Times New Roman" pitchFamily="18" charset="0"/>
              </a:rPr>
              <a:t>          Type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CC"/>
                </a:solidFill>
                <a:effectLst/>
                <a:latin typeface="Times New Roman" pitchFamily="18" charset="0"/>
                <a:cs typeface="Times New Roman" pitchFamily="18" charset="0"/>
              </a:rPr>
              <a:t>//</a:t>
            </a:r>
            <a:r>
              <a:rPr lang="zh-CN" altLang="zh-CN" sz="2400" b="0" u="none" dirty="0" smtClean="0">
                <a:solidFill>
                  <a:srgbClr val="0000CC"/>
                </a:solidFill>
                <a:effectLst/>
                <a:latin typeface="Times New Roman" pitchFamily="18" charset="0"/>
                <a:cs typeface="Times New Roman" pitchFamily="18" charset="0"/>
              </a:rPr>
              <a:t>表的存放数组</a:t>
            </a: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MaxSize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CC"/>
                </a:solidFill>
                <a:effectLst/>
                <a:latin typeface="Times New Roman" pitchFamily="18" charset="0"/>
                <a:cs typeface="Times New Roman" pitchFamily="18" charset="0"/>
              </a:rPr>
              <a:t>//</a:t>
            </a:r>
            <a:r>
              <a:rPr lang="zh-CN" altLang="zh-CN" sz="2400" b="0" u="none" dirty="0" smtClean="0">
                <a:solidFill>
                  <a:srgbClr val="0000CC"/>
                </a:solidFill>
                <a:effectLst/>
                <a:latin typeface="Times New Roman" pitchFamily="18" charset="0"/>
                <a:cs typeface="Times New Roman" pitchFamily="18" charset="0"/>
              </a:rPr>
              <a:t>表的最大可容纳项数</a:t>
            </a: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p_n</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CC"/>
                </a:solidFill>
                <a:effectLst/>
                <a:latin typeface="Times New Roman" pitchFamily="18" charset="0"/>
                <a:cs typeface="Times New Roman" pitchFamily="18" charset="0"/>
              </a:rPr>
              <a:t>//</a:t>
            </a:r>
            <a:r>
              <a:rPr lang="zh-CN" altLang="zh-CN" sz="2400" b="0" u="none" dirty="0" smtClean="0">
                <a:solidFill>
                  <a:srgbClr val="0000CC"/>
                </a:solidFill>
                <a:effectLst/>
                <a:latin typeface="Times New Roman" pitchFamily="18" charset="0"/>
                <a:cs typeface="Times New Roman" pitchFamily="18" charset="0"/>
              </a:rPr>
              <a:t>当前已存表项的最后位置</a:t>
            </a:r>
          </a:p>
          <a:p>
            <a:pPr>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marL="342900" marR="0" lvl="0" indent="-342900" algn="l" defTabSz="914400" rtl="0" eaLnBrk="1" fontAlgn="base" latinLnBrk="0" hangingPunct="1">
              <a:spcBef>
                <a:spcPts val="0"/>
              </a:spcBef>
              <a:spcAft>
                <a:spcPct val="0"/>
              </a:spcAft>
              <a:buClr>
                <a:schemeClr val="folHlink"/>
              </a:buClr>
              <a:buSzPct val="60000"/>
              <a:buFontTx/>
              <a:buNone/>
              <a:tabLst/>
              <a:defRPr/>
            </a:pPr>
            <a:r>
              <a:rPr kumimoji="0" lang="zh-CN" altLang="en-US" sz="2400" b="0" i="0" u="none" strike="noStrike" kern="0" cap="none" spc="0" normalizeH="0" baseline="0" noProof="0" dirty="0" smtClean="0">
                <a:ln>
                  <a:noFill/>
                </a:ln>
                <a:solidFill>
                  <a:srgbClr val="CC3300"/>
                </a:solidFill>
                <a:effectLst/>
                <a:uLnTx/>
                <a:uFillTx/>
                <a:latin typeface="Times New Roman" pitchFamily="18" charset="0"/>
                <a:ea typeface="仿宋_GB2312" pitchFamily="49" charset="-122"/>
                <a:cs typeface="Times New Roman" pitchFamily="18" charset="0"/>
              </a:rPr>
              <a:t>       </a:t>
            </a:r>
            <a:endParaRPr kumimoji="0" lang="zh-CN" altLang="en-US" sz="2400" b="0" i="0" u="none" strike="noStrike" kern="0" cap="none" spc="0" normalizeH="0" baseline="0" noProof="0" dirty="0">
              <a:ln>
                <a:noFill/>
              </a:ln>
              <a:solidFill>
                <a:srgbClr val="CC3300"/>
              </a:solidFill>
              <a:effectLst/>
              <a:uLnTx/>
              <a:uFillTx/>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51</a:t>
            </a:fld>
            <a:endParaRPr lang="en-US" altLang="zh-CN"/>
          </a:p>
        </p:txBody>
      </p:sp>
      <p:sp>
        <p:nvSpPr>
          <p:cNvPr id="3" name="Rectangle 3"/>
          <p:cNvSpPr txBox="1">
            <a:spLocks noChangeArrowheads="1"/>
          </p:cNvSpPr>
          <p:nvPr/>
        </p:nvSpPr>
        <p:spPr>
          <a:xfrm>
            <a:off x="611560" y="764704"/>
            <a:ext cx="8151440" cy="5334000"/>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defRPr/>
            </a:pP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template &lt;class Type&gt;</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p>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defRPr/>
            </a:pPr>
            <a:r>
              <a:rPr kumimoji="0" lang="en-US" altLang="zh-CN" sz="2800" b="0" i="0" u="none" strike="noStrike" kern="0" cap="none" spc="0" normalizeH="0" baseline="0" noProof="0" dirty="0" err="1" smtClean="0">
                <a:ln>
                  <a:noFill/>
                </a:ln>
                <a:solidFill>
                  <a:srgbClr val="CC0000"/>
                </a:solidFill>
                <a:effectLst/>
                <a:uLnTx/>
                <a:uFillTx/>
                <a:latin typeface="Times New Roman" pitchFamily="18" charset="0"/>
                <a:ea typeface="仿宋_GB2312" pitchFamily="49" charset="-122"/>
                <a:cs typeface="Times New Roman" pitchFamily="18" charset="0"/>
              </a:rPr>
              <a:t>SeqList</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&lt;Type&gt; :: </a:t>
            </a:r>
            <a:r>
              <a:rPr kumimoji="0" lang="en-US" altLang="zh-CN" sz="2800" b="0" i="0" u="none" strike="noStrike" kern="0" cap="none" spc="0" normalizeH="0" baseline="0" noProof="0" dirty="0" err="1" smtClean="0">
                <a:ln>
                  <a:noFill/>
                </a:ln>
                <a:solidFill>
                  <a:srgbClr val="CC0000"/>
                </a:solidFill>
                <a:effectLst/>
                <a:uLnTx/>
                <a:uFillTx/>
                <a:latin typeface="Times New Roman" pitchFamily="18" charset="0"/>
                <a:ea typeface="仿宋_GB2312" pitchFamily="49" charset="-122"/>
                <a:cs typeface="Times New Roman" pitchFamily="18" charset="0"/>
              </a:rPr>
              <a:t>SeqList</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r>
              <a:rPr kumimoji="0" lang="en-US" altLang="zh-CN" sz="2800" b="1" i="0" u="none" strike="noStrike" kern="0" cap="none" spc="0" normalizeH="0" baseline="0" noProof="0" dirty="0" err="1" smtClean="0">
                <a:ln>
                  <a:noFill/>
                </a:ln>
                <a:solidFill>
                  <a:srgbClr val="CC0000"/>
                </a:solidFill>
                <a:effectLst/>
                <a:uLnTx/>
                <a:uFillTx/>
                <a:latin typeface="Times New Roman" pitchFamily="18" charset="0"/>
                <a:ea typeface="仿宋_GB2312" pitchFamily="49" charset="-122"/>
                <a:cs typeface="Times New Roman" pitchFamily="18" charset="0"/>
              </a:rPr>
              <a:t>int</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r>
              <a:rPr kumimoji="0" lang="en-US" altLang="zh-CN" sz="2800" b="0" i="0" u="none" strike="noStrike" kern="0" cap="none" spc="0" normalizeH="0" baseline="0" noProof="0" dirty="0" err="1" smtClean="0">
                <a:ln>
                  <a:noFill/>
                </a:ln>
                <a:solidFill>
                  <a:srgbClr val="CC0000"/>
                </a:solidFill>
                <a:effectLst/>
                <a:uLnTx/>
                <a:uFillTx/>
                <a:latin typeface="Times New Roman" pitchFamily="18" charset="0"/>
                <a:ea typeface="仿宋_GB2312" pitchFamily="49" charset="-122"/>
                <a:cs typeface="Times New Roman" pitchFamily="18" charset="0"/>
              </a:rPr>
              <a:t>sz</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r>
              <a:rPr kumimoji="0" lang="en-US" altLang="zh-CN" sz="28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a:t>
            </a:r>
            <a:r>
              <a:rPr kumimoji="0" lang="zh-CN" altLang="en-US" sz="2800" b="0" i="0" u="none" strike="noStrike" kern="0" cap="none" spc="0" normalizeH="0" baseline="0" noProof="0" dirty="0" smtClean="0">
                <a:ln>
                  <a:noFill/>
                </a:ln>
                <a:solidFill>
                  <a:srgbClr val="0000FF"/>
                </a:solidFill>
                <a:effectLst/>
                <a:uLnTx/>
                <a:uFillTx/>
                <a:latin typeface="Times New Roman" pitchFamily="18" charset="0"/>
                <a:cs typeface="Times New Roman" pitchFamily="18" charset="0"/>
              </a:rPr>
              <a:t>构造函数</a:t>
            </a:r>
            <a:endParaRPr kumimoji="0" lang="zh-CN" altLang="en-US"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defRPr/>
            </a:pPr>
            <a:r>
              <a:rPr kumimoji="0" lang="zh-CN" altLang="en-US"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if </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r>
              <a:rPr kumimoji="0" lang="en-US" altLang="zh-CN" sz="2800" b="0" i="0" u="none" strike="noStrike" kern="0" cap="none" spc="0" normalizeH="0" baseline="0" noProof="0" dirty="0" err="1" smtClean="0">
                <a:ln>
                  <a:noFill/>
                </a:ln>
                <a:solidFill>
                  <a:srgbClr val="CC0000"/>
                </a:solidFill>
                <a:effectLst/>
                <a:uLnTx/>
                <a:uFillTx/>
                <a:latin typeface="Times New Roman" pitchFamily="18" charset="0"/>
                <a:ea typeface="仿宋_GB2312" pitchFamily="49" charset="-122"/>
                <a:cs typeface="Times New Roman" pitchFamily="18" charset="0"/>
              </a:rPr>
              <a:t>sz</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&gt;</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0</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endPar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defRPr/>
            </a:pP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r>
              <a:rPr kumimoji="0" lang="en-US" altLang="zh-CN" sz="2800" b="0" i="0" u="none" strike="noStrike" kern="0" cap="none" spc="0" normalizeH="0" baseline="0" noProof="0" dirty="0" err="1" smtClean="0">
                <a:ln>
                  <a:noFill/>
                </a:ln>
                <a:solidFill>
                  <a:srgbClr val="CC0000"/>
                </a:solidFill>
                <a:effectLst/>
                <a:uLnTx/>
                <a:uFillTx/>
                <a:latin typeface="Times New Roman" pitchFamily="18" charset="0"/>
                <a:ea typeface="仿宋_GB2312" pitchFamily="49" charset="-122"/>
                <a:cs typeface="Times New Roman" pitchFamily="18" charset="0"/>
              </a:rPr>
              <a:t>maxSize</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r>
              <a:rPr kumimoji="0" lang="en-US" altLang="zh-CN" sz="2800" b="0" i="0" u="none" strike="noStrike" kern="0" cap="none" spc="0" normalizeH="0" baseline="0" noProof="0" dirty="0" err="1" smtClean="0">
                <a:ln>
                  <a:noFill/>
                </a:ln>
                <a:solidFill>
                  <a:srgbClr val="CC0000"/>
                </a:solidFill>
                <a:effectLst/>
                <a:uLnTx/>
                <a:uFillTx/>
                <a:latin typeface="Times New Roman" pitchFamily="18" charset="0"/>
                <a:ea typeface="仿宋_GB2312" pitchFamily="49" charset="-122"/>
                <a:cs typeface="Times New Roman" pitchFamily="18" charset="0"/>
              </a:rPr>
              <a:t>sz</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last</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1</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endPar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defRPr/>
            </a:pP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r>
              <a:rPr lang="en-US" altLang="zh-CN" sz="2800" b="0" u="none" kern="0" dirty="0" smtClean="0">
                <a:solidFill>
                  <a:srgbClr val="CC0000"/>
                </a:solidFill>
                <a:effectLst/>
                <a:latin typeface="Times New Roman" pitchFamily="18" charset="0"/>
                <a:ea typeface="仿宋_GB2312" pitchFamily="49" charset="-122"/>
                <a:cs typeface="Times New Roman" pitchFamily="18" charset="0"/>
              </a:rPr>
              <a:t>list</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new Type </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r>
              <a:rPr kumimoji="0" lang="en-US" altLang="zh-CN" sz="2800" b="0" i="0" u="none" strike="noStrike" kern="0" cap="none" spc="0" normalizeH="0" baseline="0" noProof="0" dirty="0" err="1" smtClean="0">
                <a:ln>
                  <a:noFill/>
                </a:ln>
                <a:solidFill>
                  <a:srgbClr val="CC0000"/>
                </a:solidFill>
                <a:effectLst/>
                <a:uLnTx/>
                <a:uFillTx/>
                <a:latin typeface="Times New Roman" pitchFamily="18" charset="0"/>
                <a:ea typeface="仿宋_GB2312" pitchFamily="49" charset="-122"/>
                <a:cs typeface="Times New Roman" pitchFamily="18" charset="0"/>
              </a:rPr>
              <a:t>maxSize</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defRPr/>
            </a:pP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          </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if</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 </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list</a:t>
            </a:r>
            <a:r>
              <a:rPr kumimoji="0" lang="en-US" altLang="zh-CN" sz="2800" i="1"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NULL</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 </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a:t>
            </a:r>
            <a:endPar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defRPr/>
            </a:pP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              </a:t>
            </a:r>
            <a:r>
              <a:rPr kumimoji="0" lang="en-US" altLang="zh-CN" sz="2800" b="1" i="0" u="none" strike="noStrike" kern="0" cap="none" spc="0" normalizeH="0" baseline="0" noProof="0" dirty="0" err="1" smtClean="0">
                <a:ln>
                  <a:noFill/>
                </a:ln>
                <a:solidFill>
                  <a:srgbClr val="CC0000"/>
                </a:solidFill>
                <a:effectLst/>
                <a:uLnTx/>
                <a:uFillTx/>
                <a:latin typeface="Times New Roman" pitchFamily="18" charset="0"/>
                <a:ea typeface="+mn-ea"/>
                <a:cs typeface="Times New Roman" pitchFamily="18" charset="0"/>
              </a:rPr>
              <a:t>cerr</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&lt;&lt;</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a:t>
            </a:r>
            <a:r>
              <a:rPr kumimoji="0" lang="zh-CN" altLang="en-US" sz="2800" b="0" i="0" u="none" strike="noStrike" kern="0" cap="none" spc="0" normalizeH="0" baseline="0" noProof="0" dirty="0" smtClean="0">
                <a:ln>
                  <a:noFill/>
                </a:ln>
                <a:solidFill>
                  <a:srgbClr val="CC0000"/>
                </a:solidFill>
                <a:effectLst/>
                <a:uLnTx/>
                <a:uFillTx/>
                <a:latin typeface="Times New Roman" pitchFamily="18" charset="0"/>
                <a:cs typeface="Times New Roman" pitchFamily="18" charset="0"/>
              </a:rPr>
              <a:t>存储分配错误</a:t>
            </a:r>
            <a:r>
              <a:rPr kumimoji="0" lang="zh-CN" altLang="en-US" sz="2800" b="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&lt;&lt;</a:t>
            </a:r>
            <a:r>
              <a:rPr kumimoji="0" lang="en-US" altLang="zh-CN" sz="2800" b="1" i="0" u="none" strike="noStrike" kern="0" cap="none" spc="0" normalizeH="0" baseline="0" noProof="0" dirty="0" err="1" smtClean="0">
                <a:ln>
                  <a:noFill/>
                </a:ln>
                <a:solidFill>
                  <a:srgbClr val="CC0000"/>
                </a:solidFill>
                <a:effectLst/>
                <a:uLnTx/>
                <a:uFillTx/>
                <a:latin typeface="Times New Roman" pitchFamily="18" charset="0"/>
                <a:ea typeface="+mn-ea"/>
                <a:cs typeface="Times New Roman" pitchFamily="18" charset="0"/>
              </a:rPr>
              <a:t>endl</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defRPr/>
            </a:pP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              exit</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1</a:t>
            </a:r>
            <a:r>
              <a:rPr kumimoji="0" lang="en-US" altLang="zh-CN" sz="280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defRPr/>
            </a:pP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          }</a:t>
            </a: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mn-ea"/>
                <a:cs typeface="Times New Roman" pitchFamily="18" charset="0"/>
              </a:rPr>
              <a:t>	</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endPar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defRPr/>
            </a:pPr>
            <a:r>
              <a:rPr kumimoji="0" lang="en-US" altLang="zh-CN" sz="28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defRPr/>
            </a:pPr>
            <a:r>
              <a:rPr kumimoji="0" lang="en-US" altLang="zh-CN" sz="2800" b="1"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endParaRPr kumimoji="0" lang="en-US" altLang="zh-CN" sz="2800" b="1" i="0" u="none" strike="noStrike" kern="0" cap="none" spc="0" normalizeH="0" baseline="0" noProof="0" dirty="0">
              <a:ln>
                <a:noFill/>
              </a:ln>
              <a:solidFill>
                <a:srgbClr val="CC0000"/>
              </a:solidFill>
              <a:effectLst/>
              <a:uLnTx/>
              <a:uFillTx/>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52</a:t>
            </a:fld>
            <a:endParaRPr lang="en-US" altLang="zh-CN"/>
          </a:p>
        </p:txBody>
      </p:sp>
      <p:sp>
        <p:nvSpPr>
          <p:cNvPr id="3" name="Rectangle 4"/>
          <p:cNvSpPr>
            <a:spLocks noChangeArrowheads="1"/>
          </p:cNvSpPr>
          <p:nvPr/>
        </p:nvSpPr>
        <p:spPr bwMode="auto">
          <a:xfrm>
            <a:off x="381000" y="476672"/>
            <a:ext cx="8763000" cy="5334000"/>
          </a:xfrm>
          <a:prstGeom prst="rect">
            <a:avLst/>
          </a:prstGeom>
          <a:noFill/>
          <a:ln w="9525">
            <a:noFill/>
            <a:miter lim="800000"/>
            <a:headEnd/>
            <a:tailEnd/>
          </a:ln>
          <a:effectLst/>
        </p:spPr>
        <p:txBody>
          <a:bodyPr/>
          <a:lstStyle/>
          <a:p>
            <a:pPr marL="342900" indent="-342900"/>
            <a:r>
              <a:rPr lang="en-US" altLang="zh-CN" sz="2800" b="1" u="none" dirty="0">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template &lt;class Type&gt;</a:t>
            </a:r>
            <a:r>
              <a:rPr lang="en-US" altLang="zh-CN" sz="2800" u="none" dirty="0">
                <a:solidFill>
                  <a:srgbClr val="CC0000"/>
                </a:solidFill>
                <a:effectLst/>
                <a:latin typeface="Times New Roman" pitchFamily="18" charset="0"/>
                <a:ea typeface="仿宋_GB2312" pitchFamily="49" charset="-122"/>
                <a:cs typeface="Times New Roman" pitchFamily="18" charset="0"/>
              </a:rPr>
              <a:t>	</a:t>
            </a:r>
          </a:p>
          <a:p>
            <a:pPr marL="342900" indent="-342900"/>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err="1">
                <a:solidFill>
                  <a:srgbClr val="CC0000"/>
                </a:solidFill>
                <a:effectLst/>
                <a:latin typeface="Times New Roman" pitchFamily="18" charset="0"/>
                <a:ea typeface="仿宋_GB2312" pitchFamily="49" charset="-122"/>
                <a:cs typeface="Times New Roman" pitchFamily="18" charset="0"/>
              </a:rPr>
              <a:t>SeqList</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&lt;Type&gt; :: </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SeqList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SeqList</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&lt;Type&gt; </a:t>
            </a:r>
            <a:r>
              <a:rPr lang="en-US" altLang="zh-CN" sz="2800" u="none" dirty="0">
                <a:solidFill>
                  <a:srgbClr val="CC0000"/>
                </a:solidFill>
                <a:effectLst/>
                <a:latin typeface="Times New Roman" pitchFamily="18" charset="0"/>
                <a:ea typeface="仿宋_GB2312" pitchFamily="49" charset="-122"/>
                <a:cs typeface="Times New Roman" pitchFamily="18" charset="0"/>
              </a:rPr>
              <a:t>&amp;</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L</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 </a:t>
            </a:r>
          </a:p>
          <a:p>
            <a:pPr marL="342900" indent="-342900"/>
            <a:r>
              <a:rPr lang="en-US" altLang="zh-CN" sz="2800" b="1"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MaxSize</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L</a:t>
            </a:r>
            <a:r>
              <a:rPr lang="en-US" altLang="zh-CN" sz="2800" u="none" dirty="0" err="1"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Size</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last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L</a:t>
            </a:r>
            <a:r>
              <a:rPr lang="en-US" altLang="zh-CN" sz="2800" u="none" dirty="0" err="1"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Length</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1</a:t>
            </a:r>
            <a:r>
              <a:rPr lang="en-US" altLang="zh-CN" sz="2800" b="1"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a:solidFill>
                  <a:srgbClr val="CC0000"/>
                </a:solidFill>
                <a:effectLst/>
                <a:latin typeface="Times New Roman" pitchFamily="18" charset="0"/>
                <a:ea typeface="仿宋_GB2312" pitchFamily="49" charset="-122"/>
                <a:cs typeface="Times New Roman" pitchFamily="18" charset="0"/>
              </a:rPr>
              <a:t>         </a:t>
            </a:r>
          </a:p>
          <a:p>
            <a:pPr marL="342900" indent="-342900"/>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list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new </a:t>
            </a:r>
            <a:r>
              <a:rPr lang="en-US" altLang="zh-CN" sz="2800" b="1" u="none" dirty="0">
                <a:solidFill>
                  <a:srgbClr val="CC0000"/>
                </a:solidFill>
                <a:effectLst/>
                <a:latin typeface="Times New Roman" pitchFamily="18" charset="0"/>
                <a:ea typeface="仿宋_GB2312" pitchFamily="49" charset="-122"/>
                <a:cs typeface="Times New Roman" pitchFamily="18" charset="0"/>
              </a:rPr>
              <a:t>Type </a:t>
            </a:r>
            <a:r>
              <a:rPr lang="en-US" altLang="zh-CN" sz="2800" u="none" dirty="0">
                <a:solidFill>
                  <a:srgbClr val="CC0000"/>
                </a:solidFill>
                <a:effectLst/>
                <a:latin typeface="Times New Roman" pitchFamily="18" charset="0"/>
                <a:ea typeface="仿宋_GB2312" pitchFamily="49" charset="-122"/>
                <a:cs typeface="Times New Roman" pitchFamily="18" charset="0"/>
              </a:rPr>
              <a:t>[</a:t>
            </a:r>
            <a:r>
              <a:rPr lang="en-US" altLang="zh-CN" sz="2800" b="0" u="none" dirty="0" err="1">
                <a:solidFill>
                  <a:srgbClr val="CC0000"/>
                </a:solidFill>
                <a:effectLst/>
                <a:latin typeface="Times New Roman" pitchFamily="18" charset="0"/>
                <a:ea typeface="仿宋_GB2312" pitchFamily="49" charset="-122"/>
                <a:cs typeface="Times New Roman" pitchFamily="18" charset="0"/>
              </a:rPr>
              <a:t>maxSize</a:t>
            </a:r>
            <a:r>
              <a:rPr lang="en-US" altLang="zh-CN" sz="2800" u="none" dirty="0">
                <a:solidFill>
                  <a:srgbClr val="CC0000"/>
                </a:solidFill>
                <a:effectLst/>
                <a:latin typeface="Times New Roman" pitchFamily="18" charset="0"/>
                <a:ea typeface="仿宋_GB2312" pitchFamily="49" charset="-122"/>
                <a:cs typeface="Times New Roman" pitchFamily="18" charset="0"/>
              </a:rPr>
              <a:t>]</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pPr marL="342900" indent="-342900"/>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if</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list</a:t>
            </a:r>
            <a:r>
              <a:rPr lang="en-US" altLang="zh-CN" sz="2800" i="1"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NULL</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pPr marL="342900" indent="-342900"/>
            <a:r>
              <a:rPr lang="en-US" altLang="zh-CN" sz="2800" u="none" dirty="0">
                <a:solidFill>
                  <a:srgbClr val="CC0000"/>
                </a:solidFill>
                <a:effectLst/>
                <a:latin typeface="Times New Roman" pitchFamily="18" charset="0"/>
                <a:cs typeface="Times New Roman" pitchFamily="18" charset="0"/>
              </a:rPr>
              <a:t>              </a:t>
            </a:r>
            <a:r>
              <a:rPr lang="en-US" altLang="zh-CN" sz="2800" b="1" u="none" dirty="0" err="1" smtClean="0">
                <a:solidFill>
                  <a:srgbClr val="CC0000"/>
                </a:solidFill>
                <a:effectLst/>
                <a:latin typeface="Times New Roman" pitchFamily="18" charset="0"/>
                <a:cs typeface="Times New Roman" pitchFamily="18" charset="0"/>
              </a:rPr>
              <a:t>cerr</a:t>
            </a:r>
            <a:r>
              <a:rPr lang="en-US" altLang="zh-CN" sz="2800" u="none" dirty="0" smtClean="0">
                <a:solidFill>
                  <a:srgbClr val="CC0000"/>
                </a:solidFill>
                <a:effectLst/>
                <a:latin typeface="Times New Roman" pitchFamily="18" charset="0"/>
                <a:cs typeface="Times New Roman" pitchFamily="18" charset="0"/>
              </a:rPr>
              <a:t>&lt;&lt;“</a:t>
            </a:r>
            <a:r>
              <a:rPr lang="zh-CN" altLang="en-US" sz="2800" b="0" u="none" dirty="0" smtClean="0">
                <a:solidFill>
                  <a:srgbClr val="CC0000"/>
                </a:solidFill>
                <a:effectLst/>
                <a:latin typeface="Times New Roman" pitchFamily="18" charset="0"/>
                <a:cs typeface="Times New Roman" pitchFamily="18" charset="0"/>
              </a:rPr>
              <a:t>存储分配错误！</a:t>
            </a:r>
            <a:r>
              <a:rPr lang="en-US" altLang="zh-CN" sz="2800" u="none" dirty="0" smtClean="0">
                <a:solidFill>
                  <a:srgbClr val="CC0000"/>
                </a:solidFill>
                <a:effectLst/>
                <a:latin typeface="Times New Roman" pitchFamily="18" charset="0"/>
                <a:cs typeface="Times New Roman" pitchFamily="18" charset="0"/>
              </a:rPr>
              <a:t>”&lt;&lt;</a:t>
            </a:r>
            <a:r>
              <a:rPr lang="en-US" altLang="zh-CN" sz="2800" b="1" u="none" dirty="0" err="1" smtClean="0">
                <a:solidFill>
                  <a:srgbClr val="CC0000"/>
                </a:solidFill>
                <a:effectLst/>
                <a:latin typeface="Times New Roman" pitchFamily="18" charset="0"/>
                <a:cs typeface="Times New Roman" pitchFamily="18" charset="0"/>
              </a:rPr>
              <a:t>endl</a:t>
            </a:r>
            <a:r>
              <a:rPr lang="en-US" altLang="zh-CN" sz="2800" b="1" u="none" dirty="0">
                <a:solidFill>
                  <a:srgbClr val="CC0000"/>
                </a:solidFill>
                <a:effectLst/>
                <a:latin typeface="Times New Roman" pitchFamily="18" charset="0"/>
                <a:cs typeface="Times New Roman" pitchFamily="18" charset="0"/>
              </a:rPr>
              <a:t>;</a:t>
            </a:r>
          </a:p>
          <a:p>
            <a:pPr marL="342900" indent="-342900"/>
            <a:r>
              <a:rPr lang="en-US" altLang="zh-CN" sz="2800" b="1" u="none" dirty="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cs typeface="Times New Roman" pitchFamily="18" charset="0"/>
              </a:rPr>
              <a:t>exit</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u="none" dirty="0">
                <a:solidFill>
                  <a:srgbClr val="CC0000"/>
                </a:solidFill>
                <a:effectLst/>
                <a:latin typeface="Times New Roman" pitchFamily="18" charset="0"/>
                <a:cs typeface="Times New Roman" pitchFamily="18" charset="0"/>
              </a:rPr>
              <a:t>)</a:t>
            </a:r>
            <a:r>
              <a:rPr lang="en-US" altLang="zh-CN" sz="2800" b="1" u="none" dirty="0">
                <a:solidFill>
                  <a:srgbClr val="CC0000"/>
                </a:solidFill>
                <a:effectLst/>
                <a:latin typeface="Times New Roman" pitchFamily="18" charset="0"/>
                <a:cs typeface="Times New Roman" pitchFamily="18" charset="0"/>
              </a:rPr>
              <a:t>;</a:t>
            </a:r>
          </a:p>
          <a:p>
            <a:pPr marL="342900" indent="-342900"/>
            <a:r>
              <a:rPr lang="en-US" altLang="zh-CN" sz="2800" b="1" u="none" dirty="0">
                <a:solidFill>
                  <a:srgbClr val="CC0000"/>
                </a:solidFill>
                <a:effectLst/>
                <a:latin typeface="Times New Roman" pitchFamily="18" charset="0"/>
                <a:cs typeface="Times New Roman" pitchFamily="18" charset="0"/>
              </a:rPr>
              <a:t>      }</a:t>
            </a:r>
          </a:p>
          <a:p>
            <a:pPr marL="342900" indent="-342900"/>
            <a:r>
              <a:rPr lang="en-US" altLang="zh-CN" sz="2800" b="1" u="none" dirty="0">
                <a:solidFill>
                  <a:srgbClr val="CC0000"/>
                </a:solidFill>
                <a:effectLst/>
                <a:latin typeface="Times New Roman" pitchFamily="18" charset="0"/>
                <a:cs typeface="Times New Roman" pitchFamily="18" charset="0"/>
              </a:rPr>
              <a:t>      for </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err="1" smtClean="0">
                <a:solidFill>
                  <a:srgbClr val="CC0000"/>
                </a:solidFill>
                <a:effectLst/>
                <a:latin typeface="Times New Roman" pitchFamily="18" charset="0"/>
                <a:cs typeface="Times New Roman" pitchFamily="18" charset="0"/>
              </a:rPr>
              <a:t>int</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&lt;=</a:t>
            </a:r>
            <a:r>
              <a:rPr lang="en-US" altLang="zh-CN" sz="2800" b="0" u="none" dirty="0" smtClean="0">
                <a:solidFill>
                  <a:srgbClr val="CC0000"/>
                </a:solidFill>
                <a:effectLst/>
                <a:latin typeface="Times New Roman" pitchFamily="18" charset="0"/>
                <a:cs typeface="Times New Roman" pitchFamily="18" charset="0"/>
              </a:rPr>
              <a:t>last</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pPr marL="342900" indent="-342900"/>
            <a:r>
              <a:rPr lang="en-US" altLang="zh-CN" sz="280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list</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L</a:t>
            </a:r>
            <a:r>
              <a:rPr lang="en-US" altLang="zh-CN" sz="2800" u="none" dirty="0" err="1"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GetData</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a:solidFill>
                  <a:srgbClr val="CC0000"/>
                </a:solidFill>
                <a:effectLst/>
                <a:latin typeface="Times New Roman" pitchFamily="18" charset="0"/>
                <a:cs typeface="Times New Roman" pitchFamily="18" charset="0"/>
              </a:rPr>
              <a:t>)</a:t>
            </a:r>
            <a:r>
              <a:rPr lang="en-US" altLang="zh-CN" sz="2800" b="1" u="none" dirty="0">
                <a:solidFill>
                  <a:srgbClr val="CC0000"/>
                </a:solidFill>
                <a:effectLst/>
                <a:latin typeface="Times New Roman" pitchFamily="18" charset="0"/>
                <a:cs typeface="Times New Roman" pitchFamily="18" charset="0"/>
              </a:rPr>
              <a: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	</a:t>
            </a:r>
            <a:endParaRPr lang="en-US" altLang="zh-CN" sz="2800" u="none" dirty="0">
              <a:solidFill>
                <a:srgbClr val="CC0000"/>
              </a:solidFill>
              <a:effectLst/>
              <a:latin typeface="Times New Roman" pitchFamily="18" charset="0"/>
              <a:ea typeface="仿宋_GB2312" pitchFamily="49" charset="-122"/>
              <a:cs typeface="Times New Roman" pitchFamily="18" charset="0"/>
            </a:endParaRPr>
          </a:p>
          <a:p>
            <a:pPr marL="342900" indent="-342900"/>
            <a:r>
              <a:rPr lang="en-US" altLang="zh-CN" sz="2800" b="1" u="none" dirty="0">
                <a:solidFill>
                  <a:srgbClr val="CC0000"/>
                </a:solidFill>
                <a:effectLst/>
                <a:latin typeface="Times New Roman" pitchFamily="18" charset="0"/>
                <a:ea typeface="仿宋_GB2312" pitchFamily="49" charset="-122"/>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53</a:t>
            </a:fld>
            <a:endParaRPr lang="en-US" altLang="zh-CN"/>
          </a:p>
        </p:txBody>
      </p:sp>
      <p:sp>
        <p:nvSpPr>
          <p:cNvPr id="3" name="Rectangle 4"/>
          <p:cNvSpPr>
            <a:spLocks noChangeArrowheads="1"/>
          </p:cNvSpPr>
          <p:nvPr/>
        </p:nvSpPr>
        <p:spPr bwMode="auto">
          <a:xfrm>
            <a:off x="381000" y="332656"/>
            <a:ext cx="8763000" cy="5334000"/>
          </a:xfrm>
          <a:prstGeom prst="rect">
            <a:avLst/>
          </a:prstGeom>
          <a:noFill/>
          <a:ln w="9525">
            <a:noFill/>
            <a:miter lim="800000"/>
            <a:headEnd/>
            <a:tailEnd/>
          </a:ln>
          <a:effectLst/>
        </p:spPr>
        <p:txBody>
          <a:bodyPr/>
          <a:lstStyle/>
          <a:p>
            <a:pPr marL="342900" indent="-342900">
              <a:spcBef>
                <a:spcPts val="0"/>
              </a:spcBef>
            </a:pPr>
            <a:r>
              <a:rPr lang="en-US" altLang="zh-CN" sz="2600" b="1" u="none" dirty="0">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template &lt;class Type&gt;</a:t>
            </a:r>
            <a:r>
              <a:rPr lang="en-US" altLang="zh-CN" sz="2600" u="none" dirty="0">
                <a:solidFill>
                  <a:srgbClr val="CC0000"/>
                </a:solidFill>
                <a:effectLst/>
                <a:latin typeface="Times New Roman" pitchFamily="18" charset="0"/>
                <a:ea typeface="仿宋_GB2312" pitchFamily="49" charset="-122"/>
                <a:cs typeface="Times New Roman" pitchFamily="18" charset="0"/>
              </a:rPr>
              <a:t>	</a:t>
            </a:r>
          </a:p>
          <a:p>
            <a:pPr marL="342900" indent="-342900">
              <a:spcBef>
                <a:spcPts val="0"/>
              </a:spcBef>
            </a:pP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0" u="none" dirty="0" err="1">
                <a:solidFill>
                  <a:srgbClr val="CC0000"/>
                </a:solidFill>
                <a:effectLst/>
                <a:latin typeface="Times New Roman" pitchFamily="18" charset="0"/>
                <a:ea typeface="仿宋_GB2312" pitchFamily="49" charset="-122"/>
                <a:cs typeface="Times New Roman" pitchFamily="18" charset="0"/>
              </a:rPr>
              <a:t>SeqList</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&lt;Type&gt; :: </a:t>
            </a:r>
            <a:r>
              <a:rPr lang="en-US" altLang="zh-CN" sz="2600" b="0" u="none" dirty="0" err="1" smtClean="0">
                <a:solidFill>
                  <a:srgbClr val="CC0000"/>
                </a:solidFill>
                <a:effectLst/>
                <a:latin typeface="Times New Roman" pitchFamily="18" charset="0"/>
                <a:ea typeface="仿宋_GB2312" pitchFamily="49" charset="-122"/>
                <a:cs typeface="Times New Roman" pitchFamily="18" charset="0"/>
              </a:rPr>
              <a:t>ReSize</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1" u="none" dirty="0" err="1" smtClean="0">
                <a:solidFill>
                  <a:srgbClr val="CC0000"/>
                </a:solidFill>
                <a:effectLst/>
                <a:latin typeface="Times New Roman" pitchFamily="18" charset="0"/>
                <a:ea typeface="仿宋_GB2312" pitchFamily="49" charset="-122"/>
                <a:cs typeface="Times New Roman" pitchFamily="18" charset="0"/>
              </a:rPr>
              <a:t>int</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0" u="none" dirty="0" err="1" smtClean="0">
                <a:solidFill>
                  <a:srgbClr val="CC0000"/>
                </a:solidFill>
                <a:effectLst/>
                <a:latin typeface="Times New Roman" pitchFamily="18" charset="0"/>
                <a:ea typeface="仿宋_GB2312" pitchFamily="49" charset="-122"/>
                <a:cs typeface="Times New Roman" pitchFamily="18" charset="0"/>
              </a:rPr>
              <a:t>newSize</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 </a:t>
            </a:r>
          </a:p>
          <a:p>
            <a:pPr marL="342900" indent="-342900">
              <a:spcBef>
                <a:spcPts val="0"/>
              </a:spcBef>
            </a:pPr>
            <a:r>
              <a:rPr lang="en-US" altLang="zh-CN" sz="2600" b="1" u="none" dirty="0">
                <a:solidFill>
                  <a:srgbClr val="CC0000"/>
                </a:solidFill>
                <a:effectLst/>
                <a:latin typeface="Times New Roman" pitchFamily="18" charset="0"/>
                <a:ea typeface="仿宋_GB2312" pitchFamily="49" charset="-122"/>
                <a:cs typeface="Times New Roman" pitchFamily="18" charset="0"/>
              </a:rPr>
              <a:t>      if</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0" u="none" dirty="0" err="1" smtClean="0">
                <a:solidFill>
                  <a:srgbClr val="CC0000"/>
                </a:solidFill>
                <a:effectLst/>
                <a:latin typeface="Times New Roman" pitchFamily="18" charset="0"/>
                <a:ea typeface="仿宋_GB2312" pitchFamily="49" charset="-122"/>
                <a:cs typeface="Times New Roman" pitchFamily="18" charset="0"/>
              </a:rPr>
              <a:t>newSize</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&lt;=</a:t>
            </a:r>
            <a:r>
              <a:rPr lang="en-US" altLang="zh-CN" sz="2600" b="0" u="none" dirty="0" smtClean="0">
                <a:solidFill>
                  <a:srgbClr val="CC0000"/>
                </a:solidFill>
                <a:effectLst/>
                <a:latin typeface="Times New Roman" pitchFamily="18" charset="0"/>
                <a:ea typeface="仿宋_GB2312" pitchFamily="49" charset="-122"/>
                <a:cs typeface="Times New Roman" pitchFamily="18" charset="0"/>
              </a:rPr>
              <a:t>0</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endParaRPr lang="en-US" altLang="zh-CN" sz="2600" u="none" dirty="0">
              <a:solidFill>
                <a:srgbClr val="CC0000"/>
              </a:solidFill>
              <a:effectLst/>
              <a:latin typeface="Times New Roman" pitchFamily="18" charset="0"/>
              <a:ea typeface="仿宋_GB2312" pitchFamily="49" charset="-122"/>
              <a:cs typeface="Times New Roman" pitchFamily="18" charset="0"/>
            </a:endParaRPr>
          </a:p>
          <a:p>
            <a:pPr marL="342900" indent="-342900">
              <a:spcBef>
                <a:spcPts val="0"/>
              </a:spcBef>
            </a:pP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1" u="none" dirty="0" err="1" smtClean="0">
                <a:solidFill>
                  <a:srgbClr val="CC0000"/>
                </a:solidFill>
                <a:effectLst/>
                <a:latin typeface="Times New Roman" pitchFamily="18" charset="0"/>
                <a:cs typeface="Times New Roman" pitchFamily="18" charset="0"/>
              </a:rPr>
              <a:t>cerr</a:t>
            </a:r>
            <a:r>
              <a:rPr lang="en-US" altLang="zh-CN" sz="2600" u="none" dirty="0" smtClean="0">
                <a:solidFill>
                  <a:srgbClr val="CC0000"/>
                </a:solidFill>
                <a:effectLst/>
                <a:latin typeface="Times New Roman" pitchFamily="18" charset="0"/>
                <a:cs typeface="Times New Roman" pitchFamily="18" charset="0"/>
              </a:rPr>
              <a:t>&lt;&lt;“</a:t>
            </a:r>
            <a:r>
              <a:rPr lang="zh-CN" altLang="en-US" sz="2600" b="0" u="none" dirty="0">
                <a:solidFill>
                  <a:srgbClr val="CC0000"/>
                </a:solidFill>
                <a:effectLst/>
                <a:latin typeface="Times New Roman" pitchFamily="18" charset="0"/>
                <a:cs typeface="Times New Roman" pitchFamily="18" charset="0"/>
              </a:rPr>
              <a:t>无效的数组</a:t>
            </a:r>
            <a:r>
              <a:rPr lang="zh-CN" altLang="en-US" sz="2600" b="0" u="none" dirty="0" smtClean="0">
                <a:solidFill>
                  <a:srgbClr val="CC0000"/>
                </a:solidFill>
                <a:effectLst/>
                <a:latin typeface="Times New Roman" pitchFamily="18" charset="0"/>
                <a:cs typeface="Times New Roman" pitchFamily="18" charset="0"/>
              </a:rPr>
              <a:t>大小</a:t>
            </a:r>
            <a:r>
              <a:rPr lang="en-US" altLang="zh-CN" sz="2600" u="none" dirty="0" smtClean="0">
                <a:solidFill>
                  <a:srgbClr val="CC0000"/>
                </a:solidFill>
                <a:effectLst/>
                <a:latin typeface="Times New Roman" pitchFamily="18" charset="0"/>
                <a:cs typeface="Times New Roman" pitchFamily="18" charset="0"/>
              </a:rPr>
              <a:t>”&lt;&lt;</a:t>
            </a:r>
            <a:r>
              <a:rPr lang="en-US" altLang="zh-CN" sz="2600" b="1" u="none" dirty="0" err="1" smtClean="0">
                <a:solidFill>
                  <a:srgbClr val="CC0000"/>
                </a:solidFill>
                <a:effectLst/>
                <a:latin typeface="Times New Roman" pitchFamily="18" charset="0"/>
                <a:cs typeface="Times New Roman" pitchFamily="18" charset="0"/>
              </a:rPr>
              <a:t>endl</a:t>
            </a:r>
            <a:r>
              <a:rPr lang="en-US" altLang="zh-CN" sz="2600" b="1" u="none" dirty="0">
                <a:solidFill>
                  <a:srgbClr val="CC0000"/>
                </a:solidFill>
                <a:effectLst/>
                <a:latin typeface="Times New Roman" pitchFamily="18" charset="0"/>
                <a:cs typeface="Times New Roman" pitchFamily="18" charset="0"/>
              </a:rPr>
              <a:t>; return; </a:t>
            </a:r>
            <a:r>
              <a:rPr lang="en-US" altLang="zh-CN" sz="2600" b="1" u="none" dirty="0">
                <a:solidFill>
                  <a:srgbClr val="CC0000"/>
                </a:solidFill>
                <a:effectLst/>
                <a:latin typeface="Times New Roman" pitchFamily="18" charset="0"/>
                <a:ea typeface="仿宋_GB2312" pitchFamily="49" charset="-122"/>
                <a:cs typeface="Times New Roman" pitchFamily="18" charset="0"/>
              </a:rPr>
              <a:t>}</a:t>
            </a:r>
          </a:p>
          <a:p>
            <a:pPr marL="342900" indent="-342900">
              <a:spcBef>
                <a:spcPts val="0"/>
              </a:spcBef>
            </a:pP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if</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0" u="none" dirty="0" err="1" smtClean="0">
                <a:solidFill>
                  <a:srgbClr val="CC0000"/>
                </a:solidFill>
                <a:effectLst/>
                <a:latin typeface="Times New Roman" pitchFamily="18" charset="0"/>
                <a:ea typeface="仿宋_GB2312" pitchFamily="49" charset="-122"/>
                <a:cs typeface="Times New Roman" pitchFamily="18" charset="0"/>
              </a:rPr>
              <a:t>newSize</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0" u="none" dirty="0" err="1" smtClean="0">
                <a:solidFill>
                  <a:srgbClr val="CC0000"/>
                </a:solidFill>
                <a:effectLst/>
                <a:latin typeface="Times New Roman" pitchFamily="18" charset="0"/>
                <a:ea typeface="仿宋_GB2312" pitchFamily="49" charset="-122"/>
                <a:cs typeface="Times New Roman" pitchFamily="18" charset="0"/>
              </a:rPr>
              <a:t>maxSize</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a:t>
            </a:r>
          </a:p>
          <a:p>
            <a:pPr marL="342900" indent="-342900">
              <a:spcBef>
                <a:spcPts val="0"/>
              </a:spcBef>
            </a:pP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Type</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0" u="none" dirty="0" err="1" smtClean="0">
                <a:solidFill>
                  <a:srgbClr val="CC0000"/>
                </a:solidFill>
                <a:effectLst/>
                <a:latin typeface="Times New Roman" pitchFamily="18" charset="0"/>
                <a:ea typeface="仿宋_GB2312" pitchFamily="49" charset="-122"/>
                <a:cs typeface="Times New Roman" pitchFamily="18" charset="0"/>
              </a:rPr>
              <a:t>NewArray</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1" u="none" dirty="0" smtClean="0">
                <a:solidFill>
                  <a:srgbClr val="CC0000"/>
                </a:solidFill>
                <a:effectLst/>
                <a:latin typeface="Times New Roman" pitchFamily="18" charset="0"/>
                <a:ea typeface="仿宋_GB2312" pitchFamily="49" charset="-122"/>
                <a:cs typeface="Times New Roman" pitchFamily="18" charset="0"/>
              </a:rPr>
              <a:t>new</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Type</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0" u="none" dirty="0" err="1">
                <a:solidFill>
                  <a:srgbClr val="CC0000"/>
                </a:solidFill>
                <a:effectLst/>
                <a:latin typeface="Times New Roman" pitchFamily="18" charset="0"/>
                <a:ea typeface="仿宋_GB2312" pitchFamily="49" charset="-122"/>
                <a:cs typeface="Times New Roman" pitchFamily="18" charset="0"/>
              </a:rPr>
              <a:t>newSize</a:t>
            </a:r>
            <a:r>
              <a:rPr lang="en-US" altLang="zh-CN" sz="2600" u="none" dirty="0">
                <a:solidFill>
                  <a:srgbClr val="CC0000"/>
                </a:solidFill>
                <a:effectLst/>
                <a:latin typeface="Times New Roman" pitchFamily="18" charset="0"/>
                <a:ea typeface="仿宋_GB2312" pitchFamily="49" charset="-122"/>
                <a:cs typeface="Times New Roman" pitchFamily="18" charset="0"/>
              </a:rPr>
              <a:t>]</a:t>
            </a:r>
            <a:r>
              <a:rPr lang="en-US" altLang="zh-CN" sz="2600" b="1" u="none" dirty="0">
                <a:solidFill>
                  <a:srgbClr val="CC0000"/>
                </a:solidFill>
                <a:effectLst/>
                <a:latin typeface="Times New Roman" pitchFamily="18" charset="0"/>
                <a:ea typeface="仿宋_GB2312" pitchFamily="49" charset="-122"/>
                <a:cs typeface="Times New Roman" pitchFamily="18" charset="0"/>
              </a:rPr>
              <a:t>;</a:t>
            </a:r>
          </a:p>
          <a:p>
            <a:pPr marL="342900" indent="-342900">
              <a:spcBef>
                <a:spcPts val="0"/>
              </a:spcBef>
            </a:pP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b="1" u="none" dirty="0">
                <a:solidFill>
                  <a:srgbClr val="CC0000"/>
                </a:solidFill>
                <a:effectLst/>
                <a:latin typeface="Times New Roman" pitchFamily="18" charset="0"/>
                <a:ea typeface="仿宋_GB2312" pitchFamily="49" charset="-122"/>
                <a:cs typeface="Times New Roman" pitchFamily="18" charset="0"/>
              </a:rPr>
              <a:t>if</a:t>
            </a:r>
            <a:r>
              <a:rPr lang="en-US" altLang="zh-CN" sz="2600" u="none" dirty="0">
                <a:solidFill>
                  <a:srgbClr val="CC0000"/>
                </a:solidFill>
                <a:effectLst/>
                <a:latin typeface="Times New Roman" pitchFamily="18" charset="0"/>
                <a:ea typeface="仿宋_GB2312" pitchFamily="49" charset="-122"/>
                <a:cs typeface="Times New Roman" pitchFamily="18" charset="0"/>
              </a:rPr>
              <a:t> </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0" u="none" dirty="0" err="1" smtClean="0">
                <a:solidFill>
                  <a:srgbClr val="CC0000"/>
                </a:solidFill>
                <a:effectLst/>
                <a:latin typeface="Times New Roman" pitchFamily="18" charset="0"/>
                <a:ea typeface="仿宋_GB2312" pitchFamily="49" charset="-122"/>
                <a:cs typeface="Times New Roman" pitchFamily="18" charset="0"/>
              </a:rPr>
              <a:t>NewArray</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r>
              <a:rPr lang="en-US" altLang="zh-CN" sz="2600" b="0" u="none" dirty="0" smtClean="0">
                <a:solidFill>
                  <a:srgbClr val="CC0000"/>
                </a:solidFill>
                <a:effectLst/>
                <a:latin typeface="Times New Roman" pitchFamily="18" charset="0"/>
                <a:ea typeface="仿宋_GB2312" pitchFamily="49" charset="-122"/>
                <a:cs typeface="Times New Roman" pitchFamily="18" charset="0"/>
              </a:rPr>
              <a:t>NULL</a:t>
            </a:r>
            <a:r>
              <a:rPr lang="en-US" altLang="zh-CN" sz="2600" u="none" dirty="0" smtClean="0">
                <a:solidFill>
                  <a:srgbClr val="CC0000"/>
                </a:solidFill>
                <a:effectLst/>
                <a:latin typeface="Times New Roman" pitchFamily="18" charset="0"/>
                <a:ea typeface="仿宋_GB2312" pitchFamily="49" charset="-122"/>
                <a:cs typeface="Times New Roman" pitchFamily="18" charset="0"/>
              </a:rPr>
              <a:t>)</a:t>
            </a:r>
            <a:endParaRPr lang="en-US" altLang="zh-CN" sz="2600" u="none" dirty="0">
              <a:solidFill>
                <a:srgbClr val="CC0000"/>
              </a:solidFill>
              <a:effectLst/>
              <a:latin typeface="Times New Roman" pitchFamily="18" charset="0"/>
              <a:ea typeface="仿宋_GB2312" pitchFamily="49" charset="-122"/>
              <a:cs typeface="Times New Roman" pitchFamily="18" charset="0"/>
            </a:endParaRPr>
          </a:p>
          <a:p>
            <a:pPr marL="342900" indent="-342900">
              <a:spcBef>
                <a:spcPts val="0"/>
              </a:spcBef>
            </a:pPr>
            <a:r>
              <a:rPr lang="en-US" altLang="zh-CN" sz="2600" u="none" dirty="0">
                <a:solidFill>
                  <a:srgbClr val="CC0000"/>
                </a:solidFill>
                <a:effectLst/>
                <a:latin typeface="Times New Roman" pitchFamily="18" charset="0"/>
                <a:ea typeface="仿宋_GB2312" pitchFamily="49" charset="-122"/>
                <a:cs typeface="Times New Roman" pitchFamily="18" charset="0"/>
              </a:rPr>
              <a:t>		   { </a:t>
            </a:r>
            <a:r>
              <a:rPr lang="en-US" altLang="zh-CN" sz="2600" b="1" u="none" dirty="0" err="1" smtClean="0">
                <a:solidFill>
                  <a:srgbClr val="CC0000"/>
                </a:solidFill>
                <a:effectLst/>
                <a:latin typeface="Times New Roman" pitchFamily="18" charset="0"/>
                <a:cs typeface="Times New Roman" pitchFamily="18" charset="0"/>
              </a:rPr>
              <a:t>cerr</a:t>
            </a:r>
            <a:r>
              <a:rPr lang="en-US" altLang="zh-CN" sz="2600" u="none" dirty="0" smtClean="0">
                <a:solidFill>
                  <a:srgbClr val="CC0000"/>
                </a:solidFill>
                <a:effectLst/>
                <a:latin typeface="Times New Roman" pitchFamily="18" charset="0"/>
                <a:cs typeface="Times New Roman" pitchFamily="18" charset="0"/>
              </a:rPr>
              <a:t>&lt;&lt;“</a:t>
            </a:r>
            <a:r>
              <a:rPr lang="zh-CN" altLang="en-US" sz="2600" b="0" u="none" dirty="0">
                <a:solidFill>
                  <a:srgbClr val="CC0000"/>
                </a:solidFill>
                <a:effectLst/>
                <a:latin typeface="Times New Roman" pitchFamily="18" charset="0"/>
                <a:cs typeface="Times New Roman" pitchFamily="18" charset="0"/>
              </a:rPr>
              <a:t>存储分配</a:t>
            </a:r>
            <a:r>
              <a:rPr lang="zh-CN" altLang="en-US" sz="2600" b="0" u="none" dirty="0" smtClean="0">
                <a:solidFill>
                  <a:srgbClr val="CC0000"/>
                </a:solidFill>
                <a:effectLst/>
                <a:latin typeface="Times New Roman" pitchFamily="18" charset="0"/>
                <a:cs typeface="Times New Roman" pitchFamily="18" charset="0"/>
              </a:rPr>
              <a:t>错误</a:t>
            </a:r>
            <a:r>
              <a:rPr lang="en-US" altLang="zh-CN" sz="2600" u="none" dirty="0" smtClean="0">
                <a:solidFill>
                  <a:srgbClr val="CC0000"/>
                </a:solidFill>
                <a:effectLst/>
                <a:latin typeface="Times New Roman" pitchFamily="18" charset="0"/>
                <a:cs typeface="Times New Roman" pitchFamily="18" charset="0"/>
              </a:rPr>
              <a:t>”&lt;&lt;</a:t>
            </a:r>
            <a:r>
              <a:rPr lang="en-US" altLang="zh-CN" sz="2600" b="1" u="none" dirty="0" err="1" smtClean="0">
                <a:solidFill>
                  <a:srgbClr val="CC0000"/>
                </a:solidFill>
                <a:effectLst/>
                <a:latin typeface="Times New Roman" pitchFamily="18" charset="0"/>
                <a:cs typeface="Times New Roman" pitchFamily="18" charset="0"/>
              </a:rPr>
              <a:t>endl</a:t>
            </a:r>
            <a:r>
              <a:rPr lang="en-US" altLang="zh-CN" sz="2600" b="1" u="none" dirty="0">
                <a:solidFill>
                  <a:srgbClr val="CC0000"/>
                </a:solidFill>
                <a:effectLst/>
                <a:latin typeface="Times New Roman" pitchFamily="18" charset="0"/>
                <a:cs typeface="Times New Roman" pitchFamily="18" charset="0"/>
              </a:rPr>
              <a:t>; exit</a:t>
            </a:r>
            <a:r>
              <a:rPr lang="en-US" altLang="zh-CN" sz="2600" u="none" dirty="0">
                <a:solidFill>
                  <a:srgbClr val="CC0000"/>
                </a:solidFill>
                <a:effectLst/>
                <a:latin typeface="Times New Roman" pitchFamily="18" charset="0"/>
                <a:cs typeface="Times New Roman" pitchFamily="18" charset="0"/>
              </a:rPr>
              <a:t>(</a:t>
            </a:r>
            <a:r>
              <a:rPr lang="en-US" altLang="zh-CN" sz="2600" b="0" u="none" dirty="0">
                <a:solidFill>
                  <a:srgbClr val="CC0000"/>
                </a:solidFill>
                <a:effectLst/>
                <a:latin typeface="Times New Roman" pitchFamily="18" charset="0"/>
                <a:cs typeface="Times New Roman" pitchFamily="18" charset="0"/>
              </a:rPr>
              <a:t>1</a:t>
            </a:r>
            <a:r>
              <a:rPr lang="en-US" altLang="zh-CN" sz="2600" u="none" dirty="0">
                <a:solidFill>
                  <a:srgbClr val="CC0000"/>
                </a:solidFill>
                <a:effectLst/>
                <a:latin typeface="Times New Roman" pitchFamily="18" charset="0"/>
                <a:cs typeface="Times New Roman" pitchFamily="18" charset="0"/>
              </a:rPr>
              <a:t>)</a:t>
            </a:r>
            <a:r>
              <a:rPr lang="en-US" altLang="zh-CN" sz="2600" b="1" u="none" dirty="0">
                <a:solidFill>
                  <a:srgbClr val="CC0000"/>
                </a:solidFill>
                <a:effectLst/>
                <a:latin typeface="Times New Roman" pitchFamily="18" charset="0"/>
                <a:cs typeface="Times New Roman" pitchFamily="18" charset="0"/>
              </a:rPr>
              <a:t>; }</a:t>
            </a:r>
          </a:p>
          <a:p>
            <a:pPr marL="342900" indent="-342900">
              <a:spcBef>
                <a:spcPts val="0"/>
              </a:spcBef>
            </a:pPr>
            <a:r>
              <a:rPr lang="en-US" altLang="zh-CN" sz="2600" b="1" u="none" dirty="0">
                <a:solidFill>
                  <a:srgbClr val="CC0000"/>
                </a:solidFill>
                <a:effectLst/>
                <a:latin typeface="Times New Roman" pitchFamily="18" charset="0"/>
                <a:cs typeface="Times New Roman" pitchFamily="18" charset="0"/>
              </a:rPr>
              <a:t>		</a:t>
            </a:r>
            <a:r>
              <a:rPr lang="en-US" altLang="zh-CN" sz="2600" b="1" u="none" dirty="0" err="1">
                <a:solidFill>
                  <a:srgbClr val="CC0000"/>
                </a:solidFill>
                <a:effectLst/>
                <a:latin typeface="Times New Roman" pitchFamily="18" charset="0"/>
                <a:cs typeface="Times New Roman" pitchFamily="18" charset="0"/>
              </a:rPr>
              <a:t>int</a:t>
            </a:r>
            <a:r>
              <a:rPr lang="en-US" altLang="zh-CN" sz="2600" u="none" dirty="0">
                <a:solidFill>
                  <a:srgbClr val="CC0000"/>
                </a:solidFill>
                <a:effectLst/>
                <a:latin typeface="Times New Roman" pitchFamily="18" charset="0"/>
                <a:cs typeface="Times New Roman" pitchFamily="18" charset="0"/>
              </a:rPr>
              <a:t> </a:t>
            </a:r>
            <a:r>
              <a:rPr lang="en-US" altLang="zh-CN" sz="2600" b="0" u="none" dirty="0" smtClean="0">
                <a:solidFill>
                  <a:srgbClr val="CC0000"/>
                </a:solidFill>
                <a:effectLst/>
                <a:latin typeface="Times New Roman" pitchFamily="18" charset="0"/>
                <a:cs typeface="Times New Roman" pitchFamily="18" charset="0"/>
              </a:rPr>
              <a:t>n</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smtClean="0">
                <a:solidFill>
                  <a:srgbClr val="CC0000"/>
                </a:solidFill>
                <a:effectLst/>
                <a:latin typeface="Times New Roman" pitchFamily="18" charset="0"/>
                <a:cs typeface="Times New Roman" pitchFamily="18" charset="0"/>
              </a:rPr>
              <a:t>last</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smtClean="0">
                <a:solidFill>
                  <a:srgbClr val="CC0000"/>
                </a:solidFill>
                <a:effectLst/>
                <a:latin typeface="Times New Roman" pitchFamily="18" charset="0"/>
                <a:cs typeface="Times New Roman" pitchFamily="18" charset="0"/>
              </a:rPr>
              <a:t>1</a:t>
            </a:r>
            <a:r>
              <a:rPr lang="en-US" altLang="zh-CN" sz="2600" b="1" u="none" dirty="0">
                <a:solidFill>
                  <a:srgbClr val="CC0000"/>
                </a:solidFill>
                <a:effectLst/>
                <a:latin typeface="Times New Roman" pitchFamily="18" charset="0"/>
                <a:cs typeface="Times New Roman" pitchFamily="18" charset="0"/>
              </a:rPr>
              <a:t>;</a:t>
            </a:r>
          </a:p>
          <a:p>
            <a:pPr marL="342900" indent="-342900">
              <a:spcBef>
                <a:spcPts val="0"/>
              </a:spcBef>
            </a:pPr>
            <a:r>
              <a:rPr lang="en-US" altLang="zh-CN" sz="2600" b="1" u="none" dirty="0">
                <a:solidFill>
                  <a:srgbClr val="CC0000"/>
                </a:solidFill>
                <a:effectLst/>
                <a:latin typeface="Times New Roman" pitchFamily="18" charset="0"/>
                <a:cs typeface="Times New Roman" pitchFamily="18" charset="0"/>
              </a:rPr>
              <a:t>		Type</a:t>
            </a:r>
            <a:r>
              <a:rPr lang="en-US" altLang="zh-CN" sz="2600" u="none" dirty="0">
                <a:solidFill>
                  <a:srgbClr val="CC0000"/>
                </a:solidFill>
                <a:effectLst/>
                <a:latin typeface="Times New Roman" pitchFamily="18" charset="0"/>
                <a:cs typeface="Times New Roman" pitchFamily="18" charset="0"/>
              </a:rPr>
              <a:t> </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err="1" smtClean="0">
                <a:solidFill>
                  <a:srgbClr val="CC0000"/>
                </a:solidFill>
                <a:effectLst/>
                <a:latin typeface="Times New Roman" pitchFamily="18" charset="0"/>
                <a:cs typeface="Times New Roman" pitchFamily="18" charset="0"/>
              </a:rPr>
              <a:t>srcptr</a:t>
            </a:r>
            <a:r>
              <a:rPr lang="en-US" altLang="zh-CN" sz="2600" u="none" dirty="0" smtClean="0">
                <a:solidFill>
                  <a:srgbClr val="CC0000"/>
                </a:solidFill>
                <a:effectLst/>
                <a:latin typeface="Times New Roman" pitchFamily="18" charset="0"/>
                <a:cs typeface="Times New Roman" pitchFamily="18" charset="0"/>
              </a:rPr>
              <a:t>=list</a:t>
            </a:r>
            <a:r>
              <a:rPr lang="en-US" altLang="zh-CN" sz="2600" b="1" u="none" dirty="0" smtClean="0">
                <a:solidFill>
                  <a:srgbClr val="CC0000"/>
                </a:solidFill>
                <a:effectLst/>
                <a:latin typeface="Times New Roman" pitchFamily="18" charset="0"/>
                <a:cs typeface="Times New Roman" pitchFamily="18" charset="0"/>
              </a:rPr>
              <a:t>;</a:t>
            </a:r>
            <a:endParaRPr lang="en-US" altLang="zh-CN" sz="2600" b="1" u="none" dirty="0">
              <a:solidFill>
                <a:srgbClr val="CC0000"/>
              </a:solidFill>
              <a:effectLst/>
              <a:latin typeface="Times New Roman" pitchFamily="18" charset="0"/>
              <a:cs typeface="Times New Roman" pitchFamily="18" charset="0"/>
            </a:endParaRPr>
          </a:p>
          <a:p>
            <a:pPr marL="342900" indent="-342900">
              <a:spcBef>
                <a:spcPts val="0"/>
              </a:spcBef>
            </a:pPr>
            <a:r>
              <a:rPr lang="en-US" altLang="zh-CN"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Type</a:t>
            </a:r>
            <a:r>
              <a:rPr lang="en-US" altLang="zh-CN" sz="2600" u="none" dirty="0">
                <a:solidFill>
                  <a:srgbClr val="CC0000"/>
                </a:solidFill>
                <a:effectLst/>
                <a:latin typeface="Times New Roman" pitchFamily="18" charset="0"/>
                <a:cs typeface="Times New Roman" pitchFamily="18" charset="0"/>
              </a:rPr>
              <a:t> *</a:t>
            </a:r>
            <a:r>
              <a:rPr lang="en-US" altLang="zh-CN" sz="2600" b="0" u="none" dirty="0" err="1" smtClean="0">
                <a:solidFill>
                  <a:srgbClr val="CC0000"/>
                </a:solidFill>
                <a:effectLst/>
                <a:latin typeface="Times New Roman" pitchFamily="18" charset="0"/>
                <a:cs typeface="Times New Roman" pitchFamily="18" charset="0"/>
              </a:rPr>
              <a:t>destptr</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err="1" smtClean="0">
                <a:solidFill>
                  <a:srgbClr val="CC0000"/>
                </a:solidFill>
                <a:effectLst/>
                <a:latin typeface="Times New Roman" pitchFamily="18" charset="0"/>
                <a:cs typeface="Times New Roman" pitchFamily="18" charset="0"/>
              </a:rPr>
              <a:t>NewArray</a:t>
            </a:r>
            <a:r>
              <a:rPr lang="en-US" altLang="zh-CN" sz="2600" b="1" u="none" dirty="0">
                <a:solidFill>
                  <a:srgbClr val="CC0000"/>
                </a:solidFill>
                <a:effectLst/>
                <a:latin typeface="Times New Roman" pitchFamily="18" charset="0"/>
                <a:cs typeface="Times New Roman" pitchFamily="18" charset="0"/>
              </a:rPr>
              <a:t>;</a:t>
            </a:r>
          </a:p>
          <a:p>
            <a:pPr marL="342900" indent="-342900">
              <a:spcBef>
                <a:spcPts val="0"/>
              </a:spcBef>
            </a:pPr>
            <a:r>
              <a:rPr lang="en-US" altLang="zh-CN"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while</a:t>
            </a:r>
            <a:r>
              <a:rPr lang="en-US" altLang="zh-CN" sz="2600" u="none" dirty="0">
                <a:solidFill>
                  <a:srgbClr val="CC0000"/>
                </a:solidFill>
                <a:effectLst/>
                <a:latin typeface="Times New Roman" pitchFamily="18" charset="0"/>
                <a:cs typeface="Times New Roman" pitchFamily="18" charset="0"/>
              </a:rPr>
              <a:t> </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smtClean="0">
                <a:solidFill>
                  <a:srgbClr val="CC0000"/>
                </a:solidFill>
                <a:effectLst/>
                <a:latin typeface="Times New Roman" pitchFamily="18" charset="0"/>
                <a:cs typeface="Times New Roman" pitchFamily="18" charset="0"/>
              </a:rPr>
              <a:t>n</a:t>
            </a:r>
            <a:r>
              <a:rPr lang="en-US" altLang="zh-CN" sz="2600" u="none" dirty="0" smtClean="0">
                <a:solidFill>
                  <a:srgbClr val="CC0000"/>
                </a:solidFill>
                <a:effectLst/>
                <a:latin typeface="Times New Roman" pitchFamily="18" charset="0"/>
                <a:cs typeface="Times New Roman" pitchFamily="18" charset="0"/>
              </a:rPr>
              <a:t>--)  *</a:t>
            </a:r>
            <a:r>
              <a:rPr lang="en-US" altLang="zh-CN" sz="2600" b="0" u="none" dirty="0" err="1">
                <a:solidFill>
                  <a:srgbClr val="CC0000"/>
                </a:solidFill>
                <a:effectLst/>
                <a:latin typeface="Times New Roman" pitchFamily="18" charset="0"/>
                <a:cs typeface="Times New Roman" pitchFamily="18" charset="0"/>
              </a:rPr>
              <a:t>destptr</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err="1">
                <a:solidFill>
                  <a:srgbClr val="CC0000"/>
                </a:solidFill>
                <a:effectLst/>
                <a:latin typeface="Times New Roman" pitchFamily="18" charset="0"/>
                <a:cs typeface="Times New Roman" pitchFamily="18" charset="0"/>
              </a:rPr>
              <a:t>srcptr</a:t>
            </a:r>
            <a:r>
              <a:rPr lang="en-US" altLang="zh-CN" sz="2600" u="none" dirty="0">
                <a:solidFill>
                  <a:srgbClr val="CC0000"/>
                </a:solidFill>
                <a:effectLst/>
                <a:latin typeface="Times New Roman" pitchFamily="18" charset="0"/>
                <a:cs typeface="Times New Roman" pitchFamily="18" charset="0"/>
              </a:rPr>
              <a:t>++</a:t>
            </a:r>
            <a:r>
              <a:rPr lang="en-US" altLang="zh-CN" sz="2600" b="1" u="none" dirty="0">
                <a:solidFill>
                  <a:srgbClr val="CC0000"/>
                </a:solidFill>
                <a:effectLst/>
                <a:latin typeface="Times New Roman" pitchFamily="18" charset="0"/>
                <a:cs typeface="Times New Roman" pitchFamily="18" charset="0"/>
              </a:rPr>
              <a:t>;</a:t>
            </a:r>
          </a:p>
          <a:p>
            <a:pPr marL="342900" indent="-342900">
              <a:spcBef>
                <a:spcPts val="0"/>
              </a:spcBef>
            </a:pPr>
            <a:r>
              <a:rPr lang="en-US" altLang="zh-CN"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delete</a:t>
            </a:r>
            <a:r>
              <a:rPr lang="en-US" altLang="zh-CN" sz="2600" u="none" dirty="0">
                <a:solidFill>
                  <a:srgbClr val="CC0000"/>
                </a:solidFill>
                <a:effectLst/>
                <a:latin typeface="Times New Roman" pitchFamily="18" charset="0"/>
                <a:cs typeface="Times New Roman" pitchFamily="18" charset="0"/>
              </a:rPr>
              <a:t> [ ] </a:t>
            </a:r>
            <a:r>
              <a:rPr lang="en-US" altLang="zh-CN" sz="2600" b="0" u="none" dirty="0" smtClean="0">
                <a:solidFill>
                  <a:srgbClr val="CC0000"/>
                </a:solidFill>
                <a:effectLst/>
                <a:latin typeface="Times New Roman" pitchFamily="18" charset="0"/>
                <a:cs typeface="Times New Roman" pitchFamily="18" charset="0"/>
              </a:rPr>
              <a:t>list</a:t>
            </a:r>
            <a:r>
              <a:rPr lang="en-US" altLang="zh-CN" sz="2600" b="1" u="none" dirty="0" smtClean="0">
                <a:solidFill>
                  <a:srgbClr val="CC0000"/>
                </a:solidFill>
                <a:effectLst/>
                <a:latin typeface="Times New Roman" pitchFamily="18" charset="0"/>
                <a:cs typeface="Times New Roman" pitchFamily="18" charset="0"/>
              </a:rPr>
              <a:t>;</a:t>
            </a:r>
            <a:endParaRPr lang="en-US" altLang="zh-CN" sz="2600" b="1" u="none" dirty="0">
              <a:solidFill>
                <a:srgbClr val="CC0000"/>
              </a:solidFill>
              <a:effectLst/>
              <a:latin typeface="Times New Roman" pitchFamily="18" charset="0"/>
              <a:cs typeface="Times New Roman" pitchFamily="18" charset="0"/>
            </a:endParaRPr>
          </a:p>
          <a:p>
            <a:pPr marL="342900" indent="-342900">
              <a:spcBef>
                <a:spcPts val="0"/>
              </a:spcBef>
            </a:pPr>
            <a:r>
              <a:rPr lang="en-US" altLang="zh-CN" sz="2600" u="none" dirty="0">
                <a:solidFill>
                  <a:srgbClr val="CC0000"/>
                </a:solidFill>
                <a:effectLst/>
                <a:latin typeface="Times New Roman" pitchFamily="18" charset="0"/>
                <a:cs typeface="Times New Roman" pitchFamily="18" charset="0"/>
              </a:rPr>
              <a:t>		</a:t>
            </a:r>
            <a:r>
              <a:rPr lang="en-US" altLang="zh-CN" sz="2600" b="0" u="none" dirty="0" smtClean="0">
                <a:solidFill>
                  <a:srgbClr val="CC0000"/>
                </a:solidFill>
                <a:effectLst/>
                <a:latin typeface="Times New Roman" pitchFamily="18" charset="0"/>
                <a:cs typeface="Times New Roman" pitchFamily="18" charset="0"/>
              </a:rPr>
              <a:t>list</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err="1" smtClean="0">
                <a:solidFill>
                  <a:srgbClr val="CC0000"/>
                </a:solidFill>
                <a:effectLst/>
                <a:latin typeface="Times New Roman" pitchFamily="18" charset="0"/>
                <a:cs typeface="Times New Roman" pitchFamily="18" charset="0"/>
              </a:rPr>
              <a:t>newArray</a:t>
            </a:r>
            <a:r>
              <a:rPr lang="en-US" altLang="zh-CN" sz="2600" b="1" u="none" dirty="0">
                <a:solidFill>
                  <a:srgbClr val="CC0000"/>
                </a:solidFill>
                <a:effectLst/>
                <a:latin typeface="Times New Roman" pitchFamily="18" charset="0"/>
                <a:cs typeface="Times New Roman" pitchFamily="18" charset="0"/>
              </a:rPr>
              <a:t>;</a:t>
            </a:r>
            <a:r>
              <a:rPr lang="en-US" altLang="zh-CN" sz="2600" u="none" dirty="0">
                <a:solidFill>
                  <a:srgbClr val="CC0000"/>
                </a:solidFill>
                <a:effectLst/>
                <a:latin typeface="Times New Roman" pitchFamily="18" charset="0"/>
                <a:cs typeface="Times New Roman" pitchFamily="18" charset="0"/>
              </a:rPr>
              <a:t> </a:t>
            </a:r>
            <a:r>
              <a:rPr lang="en-US" altLang="zh-CN" sz="2600" u="none" dirty="0" smtClean="0">
                <a:solidFill>
                  <a:srgbClr val="CC0000"/>
                </a:solidFill>
                <a:effectLst/>
                <a:latin typeface="Times New Roman" pitchFamily="18" charset="0"/>
                <a:cs typeface="Times New Roman" pitchFamily="18" charset="0"/>
              </a:rPr>
              <a:t> </a:t>
            </a:r>
            <a:r>
              <a:rPr lang="en-US" altLang="zh-CN" sz="2600" b="0" u="none" dirty="0" err="1" smtClean="0">
                <a:solidFill>
                  <a:srgbClr val="CC0000"/>
                </a:solidFill>
                <a:effectLst/>
                <a:latin typeface="Times New Roman" pitchFamily="18" charset="0"/>
                <a:cs typeface="Times New Roman" pitchFamily="18" charset="0"/>
              </a:rPr>
              <a:t>maxSize</a:t>
            </a:r>
            <a:r>
              <a:rPr lang="en-US" altLang="zh-CN" sz="2600" u="none" dirty="0" smtClean="0">
                <a:solidFill>
                  <a:srgbClr val="CC0000"/>
                </a:solidFill>
                <a:effectLst/>
                <a:latin typeface="Times New Roman" pitchFamily="18" charset="0"/>
                <a:cs typeface="Times New Roman" pitchFamily="18" charset="0"/>
              </a:rPr>
              <a:t>=</a:t>
            </a:r>
            <a:r>
              <a:rPr lang="en-US" altLang="zh-CN" sz="2600" b="0" u="none" dirty="0" err="1" smtClean="0">
                <a:solidFill>
                  <a:srgbClr val="CC0000"/>
                </a:solidFill>
                <a:effectLst/>
                <a:latin typeface="Times New Roman" pitchFamily="18" charset="0"/>
                <a:cs typeface="Times New Roman" pitchFamily="18" charset="0"/>
              </a:rPr>
              <a:t>newSize</a:t>
            </a:r>
            <a:r>
              <a:rPr lang="en-US" altLang="zh-CN" sz="2600" b="1" u="none" dirty="0">
                <a:solidFill>
                  <a:srgbClr val="CC0000"/>
                </a:solidFill>
                <a:effectLst/>
                <a:latin typeface="Times New Roman" pitchFamily="18" charset="0"/>
                <a:cs typeface="Times New Roman" pitchFamily="18" charset="0"/>
              </a:rPr>
              <a:t>;</a:t>
            </a:r>
          </a:p>
          <a:p>
            <a:pPr marL="342900" indent="-342900">
              <a:spcBef>
                <a:spcPts val="0"/>
              </a:spcBef>
            </a:pPr>
            <a:r>
              <a:rPr lang="en-US" altLang="zh-CN" sz="2600" u="none" dirty="0">
                <a:solidFill>
                  <a:srgbClr val="CC0000"/>
                </a:solidFill>
                <a:effectLst/>
                <a:latin typeface="Times New Roman" pitchFamily="18" charset="0"/>
                <a:cs typeface="Times New Roman" pitchFamily="18" charset="0"/>
              </a:rPr>
              <a:t>	  </a:t>
            </a:r>
            <a:r>
              <a:rPr lang="en-US" altLang="zh-CN" sz="2600" b="1" u="none" dirty="0">
                <a:solidFill>
                  <a:srgbClr val="CC0000"/>
                </a:solidFill>
                <a:effectLst/>
                <a:latin typeface="Times New Roman" pitchFamily="18" charset="0"/>
                <a:cs typeface="Times New Roman" pitchFamily="18" charset="0"/>
              </a:rPr>
              <a:t>}</a:t>
            </a:r>
          </a:p>
          <a:p>
            <a:pPr marL="342900" indent="-342900">
              <a:spcBef>
                <a:spcPts val="0"/>
              </a:spcBef>
            </a:pPr>
            <a:r>
              <a:rPr lang="en-US" altLang="zh-CN" sz="2600" b="1" u="none" dirty="0">
                <a:solidFill>
                  <a:srgbClr val="CC0000"/>
                </a:solidFill>
                <a:effectLst/>
                <a:latin typeface="Times New Roman" pitchFamily="18" charset="0"/>
                <a:cs typeface="Times New Roman" pitchFamily="18" charset="0"/>
              </a:rPr>
              <a:t>}</a:t>
            </a:r>
            <a:endParaRPr lang="en-US" altLang="zh-CN" sz="2600" b="1" u="none" dirty="0">
              <a:solidFill>
                <a:srgbClr val="CC0000"/>
              </a:solidFill>
              <a:effectLst/>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54</a:t>
            </a:fld>
            <a:endParaRPr lang="en-US" altLang="zh-CN"/>
          </a:p>
        </p:txBody>
      </p:sp>
      <p:sp>
        <p:nvSpPr>
          <p:cNvPr id="3" name="Rectangle 2"/>
          <p:cNvSpPr txBox="1">
            <a:spLocks noChangeArrowheads="1"/>
          </p:cNvSpPr>
          <p:nvPr/>
        </p:nvSpPr>
        <p:spPr>
          <a:xfrm>
            <a:off x="2484438" y="333375"/>
            <a:ext cx="4267200" cy="762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strike="noStrike" kern="0" cap="none" spc="0" normalizeH="0" baseline="0" noProof="0" dirty="0" smtClean="0">
                <a:ln>
                  <a:noFill/>
                </a:ln>
                <a:solidFill>
                  <a:srgbClr val="CC3300"/>
                </a:solidFill>
                <a:effectLst>
                  <a:outerShdw blurRad="38100" dist="38100" dir="2700000" algn="tl">
                    <a:srgbClr val="C0C0C0"/>
                  </a:outerShdw>
                </a:effectLst>
                <a:uLnTx/>
                <a:uFillTx/>
                <a:latin typeface="Times New Roman" pitchFamily="18" charset="0"/>
                <a:cs typeface="Times New Roman" pitchFamily="18" charset="0"/>
              </a:rPr>
              <a:t>顺序搜索图示</a:t>
            </a:r>
            <a:endParaRPr kumimoji="0" lang="zh-CN" altLang="en-US" sz="3600" b="1" i="0" strike="noStrike" kern="0" cap="none" spc="0" normalizeH="0" baseline="0" noProof="0" dirty="0">
              <a:ln>
                <a:noFill/>
              </a:ln>
              <a:solidFill>
                <a:srgbClr val="CC3300"/>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endParaRPr>
          </a:p>
        </p:txBody>
      </p:sp>
      <p:sp>
        <p:nvSpPr>
          <p:cNvPr id="4" name="Line 5"/>
          <p:cNvSpPr>
            <a:spLocks noChangeShapeType="1"/>
          </p:cNvSpPr>
          <p:nvPr/>
        </p:nvSpPr>
        <p:spPr bwMode="auto">
          <a:xfrm flipV="1">
            <a:off x="2784475" y="2181225"/>
            <a:ext cx="0" cy="381000"/>
          </a:xfrm>
          <a:prstGeom prst="line">
            <a:avLst/>
          </a:prstGeom>
          <a:noFill/>
          <a:ln w="28575">
            <a:solidFill>
              <a:schemeClr val="tx2"/>
            </a:solidFill>
            <a:round/>
            <a:headEnd/>
            <a:tailEnd type="triangle" w="med" len="lg"/>
          </a:ln>
          <a:effectLst/>
        </p:spPr>
        <p:txBody>
          <a:bodyPr wrap="none" anchor="ctr"/>
          <a:lstStyle/>
          <a:p>
            <a:endParaRPr lang="zh-CN" altLang="en-US">
              <a:latin typeface="Times New Roman" pitchFamily="18" charset="0"/>
              <a:cs typeface="Times New Roman" pitchFamily="18" charset="0"/>
            </a:endParaRPr>
          </a:p>
        </p:txBody>
      </p:sp>
      <p:sp>
        <p:nvSpPr>
          <p:cNvPr id="5" name="Rectangle 6"/>
          <p:cNvSpPr>
            <a:spLocks noChangeArrowheads="1"/>
          </p:cNvSpPr>
          <p:nvPr/>
        </p:nvSpPr>
        <p:spPr bwMode="auto">
          <a:xfrm>
            <a:off x="2479675" y="1571625"/>
            <a:ext cx="41148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latin typeface="Times New Roman" pitchFamily="18" charset="0"/>
              <a:cs typeface="Times New Roman" pitchFamily="18" charset="0"/>
            </a:endParaRPr>
          </a:p>
        </p:txBody>
      </p:sp>
      <p:sp>
        <p:nvSpPr>
          <p:cNvPr id="6" name="Text Box 7"/>
          <p:cNvSpPr txBox="1">
            <a:spLocks noChangeArrowheads="1"/>
          </p:cNvSpPr>
          <p:nvPr/>
        </p:nvSpPr>
        <p:spPr bwMode="auto">
          <a:xfrm>
            <a:off x="2555875" y="1571625"/>
            <a:ext cx="4105275" cy="584775"/>
          </a:xfrm>
          <a:prstGeom prst="rect">
            <a:avLst/>
          </a:prstGeom>
          <a:noFill/>
          <a:ln w="9525">
            <a:noFill/>
            <a:miter lim="800000"/>
            <a:headEnd/>
            <a:tailEnd/>
          </a:ln>
          <a:effectLst/>
        </p:spPr>
        <p:txBody>
          <a:bodyPr>
            <a:spAutoFit/>
          </a:bodyPr>
          <a:lstStyle/>
          <a:p>
            <a:r>
              <a:rPr lang="en-US" altLang="zh-CN" sz="3200" b="1" u="none" dirty="0">
                <a:solidFill>
                  <a:srgbClr val="FF0000"/>
                </a:solidFill>
                <a:effectLst/>
                <a:latin typeface="Times New Roman" pitchFamily="18" charset="0"/>
                <a:cs typeface="Times New Roman" pitchFamily="18" charset="0"/>
              </a:rPr>
              <a:t>25  </a:t>
            </a:r>
            <a:r>
              <a:rPr lang="en-US" altLang="zh-CN" sz="3200" b="1" u="none" dirty="0" smtClean="0">
                <a:solidFill>
                  <a:srgbClr val="FF0000"/>
                </a:solidFill>
                <a:effectLst/>
                <a:latin typeface="Times New Roman" pitchFamily="18" charset="0"/>
                <a:cs typeface="Times New Roman" pitchFamily="18" charset="0"/>
              </a:rPr>
              <a:t> 34  57   16   48   09 </a:t>
            </a:r>
            <a:endParaRPr lang="en-US" altLang="zh-CN" sz="3200" u="none" dirty="0">
              <a:solidFill>
                <a:srgbClr val="FF0000"/>
              </a:solidFill>
              <a:effectLst/>
              <a:latin typeface="Times New Roman" pitchFamily="18" charset="0"/>
              <a:cs typeface="Times New Roman" pitchFamily="18" charset="0"/>
              <a:sym typeface="Symbol" pitchFamily="18" charset="2"/>
            </a:endParaRPr>
          </a:p>
        </p:txBody>
      </p:sp>
      <p:sp>
        <p:nvSpPr>
          <p:cNvPr id="7" name="Line 8"/>
          <p:cNvSpPr>
            <a:spLocks noChangeShapeType="1"/>
          </p:cNvSpPr>
          <p:nvPr/>
        </p:nvSpPr>
        <p:spPr bwMode="auto">
          <a:xfrm>
            <a:off x="3165475" y="1571625"/>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8" name="Line 9"/>
          <p:cNvSpPr>
            <a:spLocks noChangeShapeType="1"/>
          </p:cNvSpPr>
          <p:nvPr/>
        </p:nvSpPr>
        <p:spPr bwMode="auto">
          <a:xfrm>
            <a:off x="3851275" y="1571625"/>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9" name="Line 10"/>
          <p:cNvSpPr>
            <a:spLocks noChangeShapeType="1"/>
          </p:cNvSpPr>
          <p:nvPr/>
        </p:nvSpPr>
        <p:spPr bwMode="auto">
          <a:xfrm>
            <a:off x="4537075" y="1571625"/>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10" name="Line 11"/>
          <p:cNvSpPr>
            <a:spLocks noChangeShapeType="1"/>
          </p:cNvSpPr>
          <p:nvPr/>
        </p:nvSpPr>
        <p:spPr bwMode="auto">
          <a:xfrm>
            <a:off x="5222875" y="1571625"/>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11" name="Line 12"/>
          <p:cNvSpPr>
            <a:spLocks noChangeShapeType="1"/>
          </p:cNvSpPr>
          <p:nvPr/>
        </p:nvSpPr>
        <p:spPr bwMode="auto">
          <a:xfrm flipH="1">
            <a:off x="5908675" y="1571625"/>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12" name="Text Box 13"/>
          <p:cNvSpPr txBox="1">
            <a:spLocks noChangeArrowheads="1"/>
          </p:cNvSpPr>
          <p:nvPr/>
        </p:nvSpPr>
        <p:spPr bwMode="auto">
          <a:xfrm>
            <a:off x="2555875" y="1052513"/>
            <a:ext cx="4134465" cy="523220"/>
          </a:xfrm>
          <a:prstGeom prst="rect">
            <a:avLst/>
          </a:prstGeom>
          <a:noFill/>
          <a:ln w="9525">
            <a:noFill/>
            <a:miter lim="800000"/>
            <a:headEnd/>
            <a:tailEnd/>
          </a:ln>
          <a:effectLst/>
        </p:spPr>
        <p:txBody>
          <a:bodyPr wrap="none">
            <a:spAutoFit/>
          </a:bodyPr>
          <a:lstStyle/>
          <a:p>
            <a:r>
              <a:rPr lang="en-US" altLang="zh-CN" sz="2800" b="1" u="none" dirty="0">
                <a:solidFill>
                  <a:srgbClr val="009900"/>
                </a:solidFill>
                <a:effectLst/>
                <a:latin typeface="Times New Roman" pitchFamily="18" charset="0"/>
                <a:cs typeface="Times New Roman" pitchFamily="18" charset="0"/>
              </a:rPr>
              <a:t> </a:t>
            </a:r>
            <a:r>
              <a:rPr lang="en-US" altLang="zh-CN" sz="2800" b="1" u="none" dirty="0" smtClean="0">
                <a:solidFill>
                  <a:srgbClr val="009900"/>
                </a:solidFill>
                <a:effectLst/>
                <a:latin typeface="Times New Roman" pitchFamily="18" charset="0"/>
                <a:cs typeface="Times New Roman" pitchFamily="18" charset="0"/>
              </a:rPr>
              <a:t> 0     </a:t>
            </a:r>
            <a:r>
              <a:rPr lang="en-US" altLang="zh-CN" sz="2800" b="1" u="none" dirty="0">
                <a:solidFill>
                  <a:srgbClr val="009900"/>
                </a:solidFill>
                <a:effectLst/>
                <a:latin typeface="Times New Roman" pitchFamily="18" charset="0"/>
                <a:cs typeface="Times New Roman" pitchFamily="18" charset="0"/>
              </a:rPr>
              <a:t>1      2      3     4      5 </a:t>
            </a:r>
            <a:endParaRPr lang="en-US" altLang="zh-CN" u="none" dirty="0">
              <a:effectLst/>
              <a:latin typeface="Times New Roman" pitchFamily="18" charset="0"/>
              <a:cs typeface="Times New Roman" pitchFamily="18" charset="0"/>
            </a:endParaRPr>
          </a:p>
        </p:txBody>
      </p:sp>
      <p:sp>
        <p:nvSpPr>
          <p:cNvPr id="13" name="Text Box 14"/>
          <p:cNvSpPr txBox="1">
            <a:spLocks noChangeArrowheads="1"/>
          </p:cNvSpPr>
          <p:nvPr/>
        </p:nvSpPr>
        <p:spPr bwMode="auto">
          <a:xfrm>
            <a:off x="1541463" y="1571625"/>
            <a:ext cx="708848" cy="584775"/>
          </a:xfrm>
          <a:prstGeom prst="rect">
            <a:avLst/>
          </a:prstGeom>
          <a:noFill/>
          <a:ln w="9525">
            <a:noFill/>
            <a:miter lim="800000"/>
            <a:headEnd/>
            <a:tailEnd/>
          </a:ln>
          <a:effectLst/>
        </p:spPr>
        <p:txBody>
          <a:bodyPr wrap="none">
            <a:spAutoFit/>
          </a:bodyPr>
          <a:lstStyle/>
          <a:p>
            <a:r>
              <a:rPr lang="en-US" altLang="zh-CN" sz="3200" u="none" dirty="0" smtClean="0">
                <a:solidFill>
                  <a:srgbClr val="002060"/>
                </a:solidFill>
                <a:effectLst/>
                <a:latin typeface="Times New Roman" pitchFamily="18" charset="0"/>
                <a:cs typeface="Times New Roman" pitchFamily="18" charset="0"/>
              </a:rPr>
              <a:t>list</a:t>
            </a:r>
            <a:endParaRPr lang="en-US" altLang="zh-CN" sz="3200" u="none" dirty="0">
              <a:solidFill>
                <a:srgbClr val="002060"/>
              </a:solidFill>
              <a:effectLst/>
              <a:latin typeface="Times New Roman" pitchFamily="18" charset="0"/>
              <a:cs typeface="Times New Roman" pitchFamily="18" charset="0"/>
            </a:endParaRPr>
          </a:p>
        </p:txBody>
      </p:sp>
      <p:sp>
        <p:nvSpPr>
          <p:cNvPr id="14" name="Text Box 15"/>
          <p:cNvSpPr txBox="1">
            <a:spLocks noChangeArrowheads="1"/>
          </p:cNvSpPr>
          <p:nvPr/>
        </p:nvSpPr>
        <p:spPr bwMode="auto">
          <a:xfrm>
            <a:off x="650875" y="2105025"/>
            <a:ext cx="1552575" cy="579438"/>
          </a:xfrm>
          <a:prstGeom prst="rect">
            <a:avLst/>
          </a:prstGeom>
          <a:noFill/>
          <a:ln w="9525">
            <a:noFill/>
            <a:miter lim="800000"/>
            <a:headEnd/>
            <a:tailEnd/>
          </a:ln>
          <a:effectLst/>
        </p:spPr>
        <p:txBody>
          <a:bodyPr wrap="none">
            <a:spAutoFit/>
          </a:bodyPr>
          <a:lstStyle/>
          <a:p>
            <a:r>
              <a:rPr lang="zh-CN" altLang="en-US" sz="3200" b="1" u="none" dirty="0">
                <a:solidFill>
                  <a:srgbClr val="0000FF"/>
                </a:solidFill>
                <a:effectLst>
                  <a:outerShdw blurRad="38100" dist="38100" dir="2700000" algn="tl">
                    <a:srgbClr val="C0C0C0"/>
                  </a:outerShdw>
                </a:effectLst>
                <a:latin typeface="Times New Roman" pitchFamily="18" charset="0"/>
                <a:cs typeface="Times New Roman" pitchFamily="18" charset="0"/>
              </a:rPr>
              <a:t>搜索</a:t>
            </a:r>
            <a:r>
              <a:rPr lang="zh-CN" altLang="en-US" sz="3200" u="none" dirty="0">
                <a:solidFill>
                  <a:srgbClr val="FF5050"/>
                </a:solidFill>
                <a:effectLst>
                  <a:outerShdw blurRad="38100" dist="38100" dir="2700000" algn="tl">
                    <a:srgbClr val="C0C0C0"/>
                  </a:outerShdw>
                </a:effectLst>
                <a:latin typeface="Times New Roman" pitchFamily="18" charset="0"/>
                <a:cs typeface="Times New Roman" pitchFamily="18" charset="0"/>
              </a:rPr>
              <a:t> </a:t>
            </a:r>
            <a:r>
              <a:rPr lang="en-US" altLang="zh-CN" sz="3200" b="1" u="none" dirty="0">
                <a:solidFill>
                  <a:srgbClr val="FF5050"/>
                </a:solidFill>
                <a:effectLst>
                  <a:outerShdw blurRad="38100" dist="38100" dir="2700000" algn="tl">
                    <a:srgbClr val="C0C0C0"/>
                  </a:outerShdw>
                </a:effectLst>
                <a:latin typeface="Times New Roman" pitchFamily="18" charset="0"/>
                <a:cs typeface="Times New Roman" pitchFamily="18" charset="0"/>
              </a:rPr>
              <a:t>16</a:t>
            </a:r>
            <a:endParaRPr lang="en-US" altLang="zh-CN" sz="3200" u="none" dirty="0">
              <a:effectLst>
                <a:outerShdw blurRad="38100" dist="38100" dir="2700000" algn="tl">
                  <a:srgbClr val="C0C0C0"/>
                </a:outerShdw>
              </a:effectLst>
              <a:latin typeface="Times New Roman" pitchFamily="18" charset="0"/>
              <a:cs typeface="Times New Roman" pitchFamily="18" charset="0"/>
            </a:endParaRPr>
          </a:p>
        </p:txBody>
      </p:sp>
      <p:sp>
        <p:nvSpPr>
          <p:cNvPr id="15" name="Text Box 16"/>
          <p:cNvSpPr txBox="1">
            <a:spLocks noChangeArrowheads="1"/>
          </p:cNvSpPr>
          <p:nvPr/>
        </p:nvSpPr>
        <p:spPr bwMode="auto">
          <a:xfrm>
            <a:off x="2403475" y="2135188"/>
            <a:ext cx="296863" cy="579437"/>
          </a:xfrm>
          <a:prstGeom prst="rect">
            <a:avLst/>
          </a:prstGeom>
          <a:noFill/>
          <a:ln w="9525">
            <a:noFill/>
            <a:miter lim="800000"/>
            <a:headEnd/>
            <a:tailEnd/>
          </a:ln>
          <a:effectLst/>
        </p:spPr>
        <p:txBody>
          <a:bodyPr wrap="none">
            <a:spAutoFit/>
          </a:bodyPr>
          <a:lstStyle/>
          <a:p>
            <a:r>
              <a:rPr lang="en-US" altLang="zh-CN" sz="3200" b="1" i="1" u="none" dirty="0" err="1">
                <a:solidFill>
                  <a:srgbClr val="FF5050"/>
                </a:solidFill>
                <a:latin typeface="Times New Roman" pitchFamily="18" charset="0"/>
                <a:cs typeface="Times New Roman" pitchFamily="18" charset="0"/>
              </a:rPr>
              <a:t>i</a:t>
            </a:r>
            <a:endParaRPr lang="en-US" altLang="zh-CN" u="none" dirty="0">
              <a:latin typeface="Times New Roman" pitchFamily="18" charset="0"/>
              <a:cs typeface="Times New Roman" pitchFamily="18" charset="0"/>
            </a:endParaRPr>
          </a:p>
        </p:txBody>
      </p:sp>
      <p:sp>
        <p:nvSpPr>
          <p:cNvPr id="16" name="Line 17"/>
          <p:cNvSpPr>
            <a:spLocks noChangeShapeType="1"/>
          </p:cNvSpPr>
          <p:nvPr/>
        </p:nvSpPr>
        <p:spPr bwMode="auto">
          <a:xfrm flipV="1">
            <a:off x="3394075" y="3278188"/>
            <a:ext cx="0" cy="381000"/>
          </a:xfrm>
          <a:prstGeom prst="line">
            <a:avLst/>
          </a:prstGeom>
          <a:noFill/>
          <a:ln w="28575">
            <a:solidFill>
              <a:schemeClr val="tx2"/>
            </a:solidFill>
            <a:round/>
            <a:headEnd/>
            <a:tailEnd type="triangle" w="med" len="lg"/>
          </a:ln>
          <a:effectLst/>
        </p:spPr>
        <p:txBody>
          <a:bodyPr wrap="none" anchor="ctr"/>
          <a:lstStyle/>
          <a:p>
            <a:endParaRPr lang="zh-CN" altLang="en-US">
              <a:latin typeface="Times New Roman" pitchFamily="18" charset="0"/>
              <a:cs typeface="Times New Roman" pitchFamily="18" charset="0"/>
            </a:endParaRPr>
          </a:p>
        </p:txBody>
      </p:sp>
      <p:sp>
        <p:nvSpPr>
          <p:cNvPr id="17" name="Rectangle 18"/>
          <p:cNvSpPr>
            <a:spLocks noChangeArrowheads="1"/>
          </p:cNvSpPr>
          <p:nvPr/>
        </p:nvSpPr>
        <p:spPr bwMode="auto">
          <a:xfrm>
            <a:off x="2479675" y="2668588"/>
            <a:ext cx="41148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latin typeface="Times New Roman" pitchFamily="18" charset="0"/>
              <a:cs typeface="Times New Roman" pitchFamily="18" charset="0"/>
            </a:endParaRPr>
          </a:p>
        </p:txBody>
      </p:sp>
      <p:sp>
        <p:nvSpPr>
          <p:cNvPr id="18" name="Text Box 19"/>
          <p:cNvSpPr txBox="1">
            <a:spLocks noChangeArrowheads="1"/>
          </p:cNvSpPr>
          <p:nvPr/>
        </p:nvSpPr>
        <p:spPr bwMode="auto">
          <a:xfrm>
            <a:off x="2555875" y="2668588"/>
            <a:ext cx="4105275" cy="579437"/>
          </a:xfrm>
          <a:prstGeom prst="rect">
            <a:avLst/>
          </a:prstGeom>
          <a:noFill/>
          <a:ln w="9525">
            <a:noFill/>
            <a:miter lim="800000"/>
            <a:headEnd/>
            <a:tailEnd/>
          </a:ln>
          <a:effectLst/>
        </p:spPr>
        <p:txBody>
          <a:bodyPr>
            <a:spAutoFit/>
          </a:bodyPr>
          <a:lstStyle/>
          <a:p>
            <a:r>
              <a:rPr lang="en-US" altLang="zh-CN" sz="3200" b="1" u="none" dirty="0">
                <a:solidFill>
                  <a:srgbClr val="FF0000"/>
                </a:solidFill>
                <a:effectLst/>
                <a:latin typeface="Times New Roman" pitchFamily="18" charset="0"/>
                <a:cs typeface="Times New Roman" pitchFamily="18" charset="0"/>
              </a:rPr>
              <a:t>25  </a:t>
            </a:r>
            <a:r>
              <a:rPr lang="en-US" altLang="zh-CN" sz="3200" b="1" u="none" dirty="0" smtClean="0">
                <a:solidFill>
                  <a:srgbClr val="FF0000"/>
                </a:solidFill>
                <a:effectLst/>
                <a:latin typeface="Times New Roman" pitchFamily="18" charset="0"/>
                <a:cs typeface="Times New Roman" pitchFamily="18" charset="0"/>
              </a:rPr>
              <a:t> 34  </a:t>
            </a:r>
            <a:r>
              <a:rPr lang="en-US" altLang="zh-CN" sz="3200" b="1" u="none" dirty="0">
                <a:solidFill>
                  <a:srgbClr val="FF0000"/>
                </a:solidFill>
                <a:effectLst/>
                <a:latin typeface="Times New Roman" pitchFamily="18" charset="0"/>
                <a:cs typeface="Times New Roman" pitchFamily="18" charset="0"/>
              </a:rPr>
              <a:t>57  </a:t>
            </a:r>
            <a:r>
              <a:rPr lang="en-US" altLang="zh-CN" sz="3200" b="1" u="none" dirty="0" smtClean="0">
                <a:solidFill>
                  <a:srgbClr val="FF0000"/>
                </a:solidFill>
                <a:effectLst/>
                <a:latin typeface="Times New Roman" pitchFamily="18" charset="0"/>
                <a:cs typeface="Times New Roman" pitchFamily="18" charset="0"/>
              </a:rPr>
              <a:t> 16   48   09 </a:t>
            </a:r>
            <a:endParaRPr lang="en-US" altLang="zh-CN" sz="3200" u="none" dirty="0">
              <a:solidFill>
                <a:srgbClr val="FF0000"/>
              </a:solidFill>
              <a:effectLst/>
              <a:latin typeface="Times New Roman" pitchFamily="18" charset="0"/>
              <a:cs typeface="Times New Roman" pitchFamily="18" charset="0"/>
              <a:sym typeface="Symbol" pitchFamily="18" charset="2"/>
            </a:endParaRPr>
          </a:p>
        </p:txBody>
      </p:sp>
      <p:sp>
        <p:nvSpPr>
          <p:cNvPr id="19" name="Line 20"/>
          <p:cNvSpPr>
            <a:spLocks noChangeShapeType="1"/>
          </p:cNvSpPr>
          <p:nvPr/>
        </p:nvSpPr>
        <p:spPr bwMode="auto">
          <a:xfrm>
            <a:off x="3165475" y="2668588"/>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20" name="Line 21"/>
          <p:cNvSpPr>
            <a:spLocks noChangeShapeType="1"/>
          </p:cNvSpPr>
          <p:nvPr/>
        </p:nvSpPr>
        <p:spPr bwMode="auto">
          <a:xfrm>
            <a:off x="3851275" y="2668588"/>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21" name="Line 22"/>
          <p:cNvSpPr>
            <a:spLocks noChangeShapeType="1"/>
          </p:cNvSpPr>
          <p:nvPr/>
        </p:nvSpPr>
        <p:spPr bwMode="auto">
          <a:xfrm>
            <a:off x="4537075" y="2668588"/>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22" name="Line 23"/>
          <p:cNvSpPr>
            <a:spLocks noChangeShapeType="1"/>
          </p:cNvSpPr>
          <p:nvPr/>
        </p:nvSpPr>
        <p:spPr bwMode="auto">
          <a:xfrm>
            <a:off x="5222875" y="2668588"/>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23" name="Line 24"/>
          <p:cNvSpPr>
            <a:spLocks noChangeShapeType="1"/>
          </p:cNvSpPr>
          <p:nvPr/>
        </p:nvSpPr>
        <p:spPr bwMode="auto">
          <a:xfrm flipH="1">
            <a:off x="5908675" y="2668588"/>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24" name="Text Box 25"/>
          <p:cNvSpPr txBox="1">
            <a:spLocks noChangeArrowheads="1"/>
          </p:cNvSpPr>
          <p:nvPr/>
        </p:nvSpPr>
        <p:spPr bwMode="auto">
          <a:xfrm>
            <a:off x="3013075" y="3201988"/>
            <a:ext cx="296863" cy="579437"/>
          </a:xfrm>
          <a:prstGeom prst="rect">
            <a:avLst/>
          </a:prstGeom>
          <a:noFill/>
          <a:ln w="9525">
            <a:noFill/>
            <a:miter lim="800000"/>
            <a:headEnd/>
            <a:tailEnd/>
          </a:ln>
          <a:effectLst/>
        </p:spPr>
        <p:txBody>
          <a:bodyPr wrap="none">
            <a:spAutoFit/>
          </a:bodyPr>
          <a:lstStyle/>
          <a:p>
            <a:r>
              <a:rPr lang="en-US" altLang="zh-CN" sz="3200" b="1" i="1" u="none" dirty="0" err="1">
                <a:solidFill>
                  <a:srgbClr val="FF5050"/>
                </a:solidFill>
                <a:latin typeface="Times New Roman" pitchFamily="18" charset="0"/>
                <a:cs typeface="Times New Roman" pitchFamily="18" charset="0"/>
              </a:rPr>
              <a:t>i</a:t>
            </a:r>
            <a:endParaRPr lang="en-US" altLang="zh-CN" u="none" dirty="0">
              <a:latin typeface="Times New Roman" pitchFamily="18" charset="0"/>
              <a:cs typeface="Times New Roman" pitchFamily="18" charset="0"/>
            </a:endParaRPr>
          </a:p>
        </p:txBody>
      </p:sp>
      <p:sp>
        <p:nvSpPr>
          <p:cNvPr id="25" name="Line 26"/>
          <p:cNvSpPr>
            <a:spLocks noChangeShapeType="1"/>
          </p:cNvSpPr>
          <p:nvPr/>
        </p:nvSpPr>
        <p:spPr bwMode="auto">
          <a:xfrm flipV="1">
            <a:off x="4079875" y="4391025"/>
            <a:ext cx="0" cy="381000"/>
          </a:xfrm>
          <a:prstGeom prst="line">
            <a:avLst/>
          </a:prstGeom>
          <a:noFill/>
          <a:ln w="28575">
            <a:solidFill>
              <a:schemeClr val="tx2"/>
            </a:solidFill>
            <a:round/>
            <a:headEnd/>
            <a:tailEnd type="triangle" w="med" len="lg"/>
          </a:ln>
          <a:effectLst/>
        </p:spPr>
        <p:txBody>
          <a:bodyPr wrap="none" anchor="ctr"/>
          <a:lstStyle/>
          <a:p>
            <a:endParaRPr lang="zh-CN" altLang="en-US">
              <a:latin typeface="Times New Roman" pitchFamily="18" charset="0"/>
              <a:cs typeface="Times New Roman" pitchFamily="18" charset="0"/>
            </a:endParaRPr>
          </a:p>
        </p:txBody>
      </p:sp>
      <p:sp>
        <p:nvSpPr>
          <p:cNvPr id="26" name="Rectangle 27"/>
          <p:cNvSpPr>
            <a:spLocks noChangeArrowheads="1"/>
          </p:cNvSpPr>
          <p:nvPr/>
        </p:nvSpPr>
        <p:spPr bwMode="auto">
          <a:xfrm>
            <a:off x="2479675" y="3781425"/>
            <a:ext cx="41148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latin typeface="Times New Roman" pitchFamily="18" charset="0"/>
              <a:cs typeface="Times New Roman" pitchFamily="18" charset="0"/>
            </a:endParaRPr>
          </a:p>
        </p:txBody>
      </p:sp>
      <p:sp>
        <p:nvSpPr>
          <p:cNvPr id="27" name="Text Box 28"/>
          <p:cNvSpPr txBox="1">
            <a:spLocks noChangeArrowheads="1"/>
          </p:cNvSpPr>
          <p:nvPr/>
        </p:nvSpPr>
        <p:spPr bwMode="auto">
          <a:xfrm>
            <a:off x="2555875" y="3781425"/>
            <a:ext cx="4105275" cy="579438"/>
          </a:xfrm>
          <a:prstGeom prst="rect">
            <a:avLst/>
          </a:prstGeom>
          <a:noFill/>
          <a:ln w="9525">
            <a:noFill/>
            <a:miter lim="800000"/>
            <a:headEnd/>
            <a:tailEnd/>
          </a:ln>
          <a:effectLst/>
        </p:spPr>
        <p:txBody>
          <a:bodyPr>
            <a:spAutoFit/>
          </a:bodyPr>
          <a:lstStyle/>
          <a:p>
            <a:r>
              <a:rPr lang="en-US" altLang="zh-CN" sz="3200" b="1" u="none" dirty="0">
                <a:solidFill>
                  <a:srgbClr val="FF0000"/>
                </a:solidFill>
                <a:effectLst/>
                <a:latin typeface="Times New Roman" pitchFamily="18" charset="0"/>
                <a:cs typeface="Times New Roman" pitchFamily="18" charset="0"/>
              </a:rPr>
              <a:t>25  </a:t>
            </a:r>
            <a:r>
              <a:rPr lang="en-US" altLang="zh-CN" sz="3200" b="1" u="none" dirty="0" smtClean="0">
                <a:solidFill>
                  <a:srgbClr val="FF0000"/>
                </a:solidFill>
                <a:effectLst/>
                <a:latin typeface="Times New Roman" pitchFamily="18" charset="0"/>
                <a:cs typeface="Times New Roman" pitchFamily="18" charset="0"/>
              </a:rPr>
              <a:t> 34  </a:t>
            </a:r>
            <a:r>
              <a:rPr lang="en-US" altLang="zh-CN" sz="3200" b="1" u="none" dirty="0">
                <a:solidFill>
                  <a:srgbClr val="FF0000"/>
                </a:solidFill>
                <a:effectLst/>
                <a:latin typeface="Times New Roman" pitchFamily="18" charset="0"/>
                <a:cs typeface="Times New Roman" pitchFamily="18" charset="0"/>
              </a:rPr>
              <a:t>57  </a:t>
            </a:r>
            <a:r>
              <a:rPr lang="en-US" altLang="zh-CN" sz="3200" b="1" u="none" dirty="0" smtClean="0">
                <a:solidFill>
                  <a:srgbClr val="FF0000"/>
                </a:solidFill>
                <a:effectLst/>
                <a:latin typeface="Times New Roman" pitchFamily="18" charset="0"/>
                <a:cs typeface="Times New Roman" pitchFamily="18" charset="0"/>
              </a:rPr>
              <a:t> 16   48   09 </a:t>
            </a:r>
            <a:endParaRPr lang="en-US" altLang="zh-CN" sz="3200" u="none" dirty="0">
              <a:solidFill>
                <a:srgbClr val="FF0000"/>
              </a:solidFill>
              <a:effectLst/>
              <a:latin typeface="Times New Roman" pitchFamily="18" charset="0"/>
              <a:cs typeface="Times New Roman" pitchFamily="18" charset="0"/>
              <a:sym typeface="Symbol" pitchFamily="18" charset="2"/>
            </a:endParaRPr>
          </a:p>
        </p:txBody>
      </p:sp>
      <p:sp>
        <p:nvSpPr>
          <p:cNvPr id="28" name="Line 29"/>
          <p:cNvSpPr>
            <a:spLocks noChangeShapeType="1"/>
          </p:cNvSpPr>
          <p:nvPr/>
        </p:nvSpPr>
        <p:spPr bwMode="auto">
          <a:xfrm>
            <a:off x="3165475" y="3781425"/>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29" name="Line 30"/>
          <p:cNvSpPr>
            <a:spLocks noChangeShapeType="1"/>
          </p:cNvSpPr>
          <p:nvPr/>
        </p:nvSpPr>
        <p:spPr bwMode="auto">
          <a:xfrm>
            <a:off x="3851275" y="3781425"/>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30" name="Line 31"/>
          <p:cNvSpPr>
            <a:spLocks noChangeShapeType="1"/>
          </p:cNvSpPr>
          <p:nvPr/>
        </p:nvSpPr>
        <p:spPr bwMode="auto">
          <a:xfrm>
            <a:off x="4537075" y="3781425"/>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31" name="Line 32"/>
          <p:cNvSpPr>
            <a:spLocks noChangeShapeType="1"/>
          </p:cNvSpPr>
          <p:nvPr/>
        </p:nvSpPr>
        <p:spPr bwMode="auto">
          <a:xfrm>
            <a:off x="5222875" y="3781425"/>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32" name="Line 33"/>
          <p:cNvSpPr>
            <a:spLocks noChangeShapeType="1"/>
          </p:cNvSpPr>
          <p:nvPr/>
        </p:nvSpPr>
        <p:spPr bwMode="auto">
          <a:xfrm flipH="1">
            <a:off x="5908675" y="3781425"/>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33" name="Text Box 34"/>
          <p:cNvSpPr txBox="1">
            <a:spLocks noChangeArrowheads="1"/>
          </p:cNvSpPr>
          <p:nvPr/>
        </p:nvSpPr>
        <p:spPr bwMode="auto">
          <a:xfrm>
            <a:off x="3706813" y="4314825"/>
            <a:ext cx="296862" cy="579438"/>
          </a:xfrm>
          <a:prstGeom prst="rect">
            <a:avLst/>
          </a:prstGeom>
          <a:noFill/>
          <a:ln w="9525">
            <a:noFill/>
            <a:miter lim="800000"/>
            <a:headEnd/>
            <a:tailEnd/>
          </a:ln>
          <a:effectLst/>
        </p:spPr>
        <p:txBody>
          <a:bodyPr wrap="none">
            <a:spAutoFit/>
          </a:bodyPr>
          <a:lstStyle/>
          <a:p>
            <a:r>
              <a:rPr lang="en-US" altLang="zh-CN" sz="3200" b="1" i="1" u="none" dirty="0" err="1">
                <a:solidFill>
                  <a:srgbClr val="FF5050"/>
                </a:solidFill>
                <a:latin typeface="Times New Roman" pitchFamily="18" charset="0"/>
                <a:cs typeface="Times New Roman" pitchFamily="18" charset="0"/>
              </a:rPr>
              <a:t>i</a:t>
            </a:r>
            <a:endParaRPr lang="en-US" altLang="zh-CN" u="none" dirty="0">
              <a:latin typeface="Times New Roman" pitchFamily="18" charset="0"/>
              <a:cs typeface="Times New Roman" pitchFamily="18" charset="0"/>
            </a:endParaRPr>
          </a:p>
        </p:txBody>
      </p:sp>
      <p:sp>
        <p:nvSpPr>
          <p:cNvPr id="34" name="Line 35"/>
          <p:cNvSpPr>
            <a:spLocks noChangeShapeType="1"/>
          </p:cNvSpPr>
          <p:nvPr/>
        </p:nvSpPr>
        <p:spPr bwMode="auto">
          <a:xfrm flipV="1">
            <a:off x="4841875" y="5487988"/>
            <a:ext cx="0" cy="381000"/>
          </a:xfrm>
          <a:prstGeom prst="line">
            <a:avLst/>
          </a:prstGeom>
          <a:noFill/>
          <a:ln w="28575">
            <a:solidFill>
              <a:schemeClr val="tx2"/>
            </a:solidFill>
            <a:round/>
            <a:headEnd/>
            <a:tailEnd type="triangle" w="med" len="lg"/>
          </a:ln>
          <a:effectLst/>
        </p:spPr>
        <p:txBody>
          <a:bodyPr wrap="none" anchor="ctr"/>
          <a:lstStyle/>
          <a:p>
            <a:endParaRPr lang="zh-CN" altLang="en-US">
              <a:latin typeface="Times New Roman" pitchFamily="18" charset="0"/>
              <a:cs typeface="Times New Roman" pitchFamily="18" charset="0"/>
            </a:endParaRPr>
          </a:p>
        </p:txBody>
      </p:sp>
      <p:sp>
        <p:nvSpPr>
          <p:cNvPr id="35" name="Rectangle 36"/>
          <p:cNvSpPr>
            <a:spLocks noChangeArrowheads="1"/>
          </p:cNvSpPr>
          <p:nvPr/>
        </p:nvSpPr>
        <p:spPr bwMode="auto">
          <a:xfrm>
            <a:off x="2489200" y="4878388"/>
            <a:ext cx="41148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latin typeface="Times New Roman" pitchFamily="18" charset="0"/>
              <a:cs typeface="Times New Roman" pitchFamily="18" charset="0"/>
            </a:endParaRPr>
          </a:p>
        </p:txBody>
      </p:sp>
      <p:sp>
        <p:nvSpPr>
          <p:cNvPr id="36" name="Text Box 37"/>
          <p:cNvSpPr txBox="1">
            <a:spLocks noChangeArrowheads="1"/>
          </p:cNvSpPr>
          <p:nvPr/>
        </p:nvSpPr>
        <p:spPr bwMode="auto">
          <a:xfrm>
            <a:off x="2565400" y="4878388"/>
            <a:ext cx="4105275" cy="579437"/>
          </a:xfrm>
          <a:prstGeom prst="rect">
            <a:avLst/>
          </a:prstGeom>
          <a:noFill/>
          <a:ln w="9525">
            <a:noFill/>
            <a:miter lim="800000"/>
            <a:headEnd/>
            <a:tailEnd/>
          </a:ln>
          <a:effectLst/>
        </p:spPr>
        <p:txBody>
          <a:bodyPr>
            <a:spAutoFit/>
          </a:bodyPr>
          <a:lstStyle/>
          <a:p>
            <a:r>
              <a:rPr lang="en-US" altLang="zh-CN" sz="3200" b="1" u="none" dirty="0">
                <a:solidFill>
                  <a:srgbClr val="FF0000"/>
                </a:solidFill>
                <a:effectLst/>
                <a:latin typeface="Times New Roman" pitchFamily="18" charset="0"/>
                <a:cs typeface="Times New Roman" pitchFamily="18" charset="0"/>
              </a:rPr>
              <a:t>25  </a:t>
            </a:r>
            <a:r>
              <a:rPr lang="en-US" altLang="zh-CN" sz="3200" b="1" u="none" dirty="0" smtClean="0">
                <a:solidFill>
                  <a:srgbClr val="FF0000"/>
                </a:solidFill>
                <a:effectLst/>
                <a:latin typeface="Times New Roman" pitchFamily="18" charset="0"/>
                <a:cs typeface="Times New Roman" pitchFamily="18" charset="0"/>
              </a:rPr>
              <a:t> 34  </a:t>
            </a:r>
            <a:r>
              <a:rPr lang="en-US" altLang="zh-CN" sz="3200" b="1" u="none" dirty="0">
                <a:solidFill>
                  <a:srgbClr val="FF0000"/>
                </a:solidFill>
                <a:effectLst/>
                <a:latin typeface="Times New Roman" pitchFamily="18" charset="0"/>
                <a:cs typeface="Times New Roman" pitchFamily="18" charset="0"/>
              </a:rPr>
              <a:t>57  </a:t>
            </a:r>
            <a:r>
              <a:rPr lang="en-US" altLang="zh-CN" sz="3200" b="1" u="none" dirty="0" smtClean="0">
                <a:solidFill>
                  <a:srgbClr val="FF0000"/>
                </a:solidFill>
                <a:effectLst/>
                <a:latin typeface="Times New Roman" pitchFamily="18" charset="0"/>
                <a:cs typeface="Times New Roman" pitchFamily="18" charset="0"/>
              </a:rPr>
              <a:t> 16   48   09 </a:t>
            </a:r>
            <a:endParaRPr lang="en-US" altLang="zh-CN" sz="3200" u="none" dirty="0">
              <a:solidFill>
                <a:srgbClr val="FF0000"/>
              </a:solidFill>
              <a:effectLst/>
              <a:latin typeface="Times New Roman" pitchFamily="18" charset="0"/>
              <a:cs typeface="Times New Roman" pitchFamily="18" charset="0"/>
              <a:sym typeface="Symbol" pitchFamily="18" charset="2"/>
            </a:endParaRPr>
          </a:p>
        </p:txBody>
      </p:sp>
      <p:sp>
        <p:nvSpPr>
          <p:cNvPr id="37" name="Line 38"/>
          <p:cNvSpPr>
            <a:spLocks noChangeShapeType="1"/>
          </p:cNvSpPr>
          <p:nvPr/>
        </p:nvSpPr>
        <p:spPr bwMode="auto">
          <a:xfrm>
            <a:off x="3175000" y="4878388"/>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38" name="Line 39"/>
          <p:cNvSpPr>
            <a:spLocks noChangeShapeType="1"/>
          </p:cNvSpPr>
          <p:nvPr/>
        </p:nvSpPr>
        <p:spPr bwMode="auto">
          <a:xfrm>
            <a:off x="3860800" y="4878388"/>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39" name="Line 40"/>
          <p:cNvSpPr>
            <a:spLocks noChangeShapeType="1"/>
          </p:cNvSpPr>
          <p:nvPr/>
        </p:nvSpPr>
        <p:spPr bwMode="auto">
          <a:xfrm>
            <a:off x="4546600" y="4878388"/>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40" name="Line 41"/>
          <p:cNvSpPr>
            <a:spLocks noChangeShapeType="1"/>
          </p:cNvSpPr>
          <p:nvPr/>
        </p:nvSpPr>
        <p:spPr bwMode="auto">
          <a:xfrm>
            <a:off x="5232400" y="4878388"/>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41" name="Line 42"/>
          <p:cNvSpPr>
            <a:spLocks noChangeShapeType="1"/>
          </p:cNvSpPr>
          <p:nvPr/>
        </p:nvSpPr>
        <p:spPr bwMode="auto">
          <a:xfrm flipH="1">
            <a:off x="5918200" y="4878388"/>
            <a:ext cx="0" cy="533400"/>
          </a:xfrm>
          <a:prstGeom prst="line">
            <a:avLst/>
          </a:prstGeom>
          <a:noFill/>
          <a:ln w="28575">
            <a:solidFill>
              <a:schemeClr val="bg2"/>
            </a:solidFill>
            <a:round/>
            <a:headEnd/>
            <a:tailEnd/>
          </a:ln>
          <a:effectLst/>
        </p:spPr>
        <p:txBody>
          <a:bodyPr wrap="none" anchor="ctr"/>
          <a:lstStyle/>
          <a:p>
            <a:endParaRPr lang="zh-CN" altLang="en-US">
              <a:latin typeface="Times New Roman" pitchFamily="18" charset="0"/>
              <a:cs typeface="Times New Roman" pitchFamily="18" charset="0"/>
            </a:endParaRPr>
          </a:p>
        </p:txBody>
      </p:sp>
      <p:sp>
        <p:nvSpPr>
          <p:cNvPr id="42" name="Text Box 43"/>
          <p:cNvSpPr txBox="1">
            <a:spLocks noChangeArrowheads="1"/>
          </p:cNvSpPr>
          <p:nvPr/>
        </p:nvSpPr>
        <p:spPr bwMode="auto">
          <a:xfrm>
            <a:off x="4460875" y="5411788"/>
            <a:ext cx="296863" cy="579437"/>
          </a:xfrm>
          <a:prstGeom prst="rect">
            <a:avLst/>
          </a:prstGeom>
          <a:noFill/>
          <a:ln w="9525">
            <a:noFill/>
            <a:miter lim="800000"/>
            <a:headEnd/>
            <a:tailEnd/>
          </a:ln>
          <a:effectLst/>
        </p:spPr>
        <p:txBody>
          <a:bodyPr wrap="none">
            <a:spAutoFit/>
          </a:bodyPr>
          <a:lstStyle/>
          <a:p>
            <a:r>
              <a:rPr lang="en-US" altLang="zh-CN" sz="3200" b="1" i="1" u="none" dirty="0" err="1">
                <a:solidFill>
                  <a:srgbClr val="FF5050"/>
                </a:solidFill>
                <a:latin typeface="Times New Roman" pitchFamily="18" charset="0"/>
                <a:cs typeface="Times New Roman" pitchFamily="18" charset="0"/>
              </a:rPr>
              <a:t>i</a:t>
            </a:r>
            <a:endParaRPr lang="en-US" altLang="zh-CN" u="none" dirty="0">
              <a:latin typeface="Times New Roman" pitchFamily="18" charset="0"/>
              <a:cs typeface="Times New Roman" pitchFamily="18" charset="0"/>
            </a:endParaRPr>
          </a:p>
        </p:txBody>
      </p:sp>
      <p:sp>
        <p:nvSpPr>
          <p:cNvPr id="43" name="AutoShape 44"/>
          <p:cNvSpPr>
            <a:spLocks noChangeArrowheads="1"/>
          </p:cNvSpPr>
          <p:nvPr/>
        </p:nvSpPr>
        <p:spPr bwMode="auto">
          <a:xfrm>
            <a:off x="2936875" y="2257425"/>
            <a:ext cx="533400" cy="152400"/>
          </a:xfrm>
          <a:prstGeom prst="curvedUpArrow">
            <a:avLst>
              <a:gd name="adj1" fmla="val 70000"/>
              <a:gd name="adj2" fmla="val 140000"/>
              <a:gd name="adj3" fmla="val 33333"/>
            </a:avLst>
          </a:prstGeom>
          <a:solidFill>
            <a:srgbClr val="009900"/>
          </a:solidFill>
          <a:ln w="9525">
            <a:solidFill>
              <a:schemeClr val="tx1"/>
            </a:solidFill>
            <a:miter lim="800000"/>
            <a:headEnd/>
            <a:tailEnd/>
          </a:ln>
          <a:effectLst/>
        </p:spPr>
        <p:txBody>
          <a:bodyPr wrap="none" anchor="ctr"/>
          <a:lstStyle/>
          <a:p>
            <a:endParaRPr lang="zh-CN" altLang="en-US">
              <a:latin typeface="Times New Roman" pitchFamily="18" charset="0"/>
              <a:cs typeface="Times New Roman" pitchFamily="18" charset="0"/>
            </a:endParaRPr>
          </a:p>
        </p:txBody>
      </p:sp>
      <p:sp>
        <p:nvSpPr>
          <p:cNvPr id="44" name="AutoShape 45"/>
          <p:cNvSpPr>
            <a:spLocks noChangeArrowheads="1"/>
          </p:cNvSpPr>
          <p:nvPr/>
        </p:nvSpPr>
        <p:spPr bwMode="auto">
          <a:xfrm>
            <a:off x="3546475" y="3324225"/>
            <a:ext cx="533400" cy="152400"/>
          </a:xfrm>
          <a:prstGeom prst="curvedUpArrow">
            <a:avLst>
              <a:gd name="adj1" fmla="val 70000"/>
              <a:gd name="adj2" fmla="val 140000"/>
              <a:gd name="adj3" fmla="val 33333"/>
            </a:avLst>
          </a:prstGeom>
          <a:solidFill>
            <a:srgbClr val="009900"/>
          </a:solidFill>
          <a:ln w="9525">
            <a:solidFill>
              <a:schemeClr val="tx1"/>
            </a:solidFill>
            <a:miter lim="800000"/>
            <a:headEnd/>
            <a:tailEnd/>
          </a:ln>
          <a:effectLst/>
        </p:spPr>
        <p:txBody>
          <a:bodyPr wrap="none" anchor="ctr"/>
          <a:lstStyle/>
          <a:p>
            <a:endParaRPr lang="zh-CN" altLang="en-US">
              <a:latin typeface="Times New Roman" pitchFamily="18" charset="0"/>
              <a:cs typeface="Times New Roman" pitchFamily="18" charset="0"/>
            </a:endParaRPr>
          </a:p>
        </p:txBody>
      </p:sp>
      <p:sp>
        <p:nvSpPr>
          <p:cNvPr id="45" name="AutoShape 46"/>
          <p:cNvSpPr>
            <a:spLocks noChangeArrowheads="1"/>
          </p:cNvSpPr>
          <p:nvPr/>
        </p:nvSpPr>
        <p:spPr bwMode="auto">
          <a:xfrm>
            <a:off x="4308475" y="4467225"/>
            <a:ext cx="533400" cy="152400"/>
          </a:xfrm>
          <a:prstGeom prst="curvedUpArrow">
            <a:avLst>
              <a:gd name="adj1" fmla="val 70000"/>
              <a:gd name="adj2" fmla="val 140000"/>
              <a:gd name="adj3" fmla="val 33333"/>
            </a:avLst>
          </a:prstGeom>
          <a:solidFill>
            <a:srgbClr val="009900"/>
          </a:solidFill>
          <a:ln w="9525">
            <a:solidFill>
              <a:schemeClr val="tx1"/>
            </a:solidFill>
            <a:miter lim="800000"/>
            <a:headEnd/>
            <a:tailEnd/>
          </a:ln>
          <a:effectLst/>
        </p:spPr>
        <p:txBody>
          <a:bodyPr wrap="none" anchor="ctr"/>
          <a:lstStyle/>
          <a:p>
            <a:endParaRPr lang="zh-CN" altLang="en-US">
              <a:latin typeface="Times New Roman" pitchFamily="18" charset="0"/>
              <a:cs typeface="Times New Roman" pitchFamily="18" charset="0"/>
            </a:endParaRPr>
          </a:p>
        </p:txBody>
      </p:sp>
      <p:sp>
        <p:nvSpPr>
          <p:cNvPr id="46" name="Text Box 47"/>
          <p:cNvSpPr txBox="1">
            <a:spLocks noChangeArrowheads="1"/>
          </p:cNvSpPr>
          <p:nvPr/>
        </p:nvSpPr>
        <p:spPr bwMode="auto">
          <a:xfrm>
            <a:off x="4918075" y="5449888"/>
            <a:ext cx="2030413" cy="579437"/>
          </a:xfrm>
          <a:prstGeom prst="rect">
            <a:avLst/>
          </a:prstGeom>
          <a:noFill/>
          <a:ln w="9525">
            <a:noFill/>
            <a:miter lim="800000"/>
            <a:headEnd/>
            <a:tailEnd/>
          </a:ln>
          <a:effectLst/>
        </p:spPr>
        <p:txBody>
          <a:bodyPr>
            <a:spAutoFit/>
          </a:bodyPr>
          <a:lstStyle/>
          <a:p>
            <a:r>
              <a:rPr lang="zh-CN" altLang="en-US" sz="3200" b="1" u="none" dirty="0">
                <a:solidFill>
                  <a:srgbClr val="0000CC"/>
                </a:solidFill>
                <a:latin typeface="Times New Roman" pitchFamily="18" charset="0"/>
                <a:cs typeface="Times New Roman" pitchFamily="18" charset="0"/>
              </a:rPr>
              <a:t>搜索成功</a:t>
            </a:r>
            <a:endParaRPr lang="zh-CN" altLang="en-US" sz="3200" u="none" dirty="0">
              <a:solidFill>
                <a:srgbClr val="0000CC"/>
              </a:solidFill>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55</a:t>
            </a:fld>
            <a:endParaRPr lang="en-US" altLang="zh-CN"/>
          </a:p>
        </p:txBody>
      </p:sp>
      <p:sp>
        <p:nvSpPr>
          <p:cNvPr id="3" name="Line 5"/>
          <p:cNvSpPr>
            <a:spLocks noChangeShapeType="1"/>
          </p:cNvSpPr>
          <p:nvPr/>
        </p:nvSpPr>
        <p:spPr bwMode="auto">
          <a:xfrm flipV="1">
            <a:off x="2848447" y="1529184"/>
            <a:ext cx="0" cy="381000"/>
          </a:xfrm>
          <a:prstGeom prst="line">
            <a:avLst/>
          </a:prstGeom>
          <a:noFill/>
          <a:ln w="28575">
            <a:solidFill>
              <a:schemeClr val="tx2"/>
            </a:solidFill>
            <a:round/>
            <a:headEnd/>
            <a:tailEnd type="triangle" w="med" len="lg"/>
          </a:ln>
          <a:effectLst/>
        </p:spPr>
        <p:txBody>
          <a:bodyPr wrap="none" anchor="ctr"/>
          <a:lstStyle/>
          <a:p>
            <a:endParaRPr lang="zh-CN" altLang="en-US" u="none">
              <a:latin typeface="Times New Roman" pitchFamily="18" charset="0"/>
              <a:cs typeface="Times New Roman" pitchFamily="18" charset="0"/>
            </a:endParaRPr>
          </a:p>
        </p:txBody>
      </p:sp>
      <p:sp>
        <p:nvSpPr>
          <p:cNvPr id="4" name="Rectangle 6"/>
          <p:cNvSpPr>
            <a:spLocks noChangeArrowheads="1"/>
          </p:cNvSpPr>
          <p:nvPr/>
        </p:nvSpPr>
        <p:spPr bwMode="auto">
          <a:xfrm>
            <a:off x="2551584" y="919584"/>
            <a:ext cx="3429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u="none">
              <a:latin typeface="Times New Roman" pitchFamily="18" charset="0"/>
              <a:cs typeface="Times New Roman" pitchFamily="18" charset="0"/>
            </a:endParaRPr>
          </a:p>
        </p:txBody>
      </p:sp>
      <p:sp>
        <p:nvSpPr>
          <p:cNvPr id="5" name="Text Box 7"/>
          <p:cNvSpPr txBox="1">
            <a:spLocks noChangeArrowheads="1"/>
          </p:cNvSpPr>
          <p:nvPr/>
        </p:nvSpPr>
        <p:spPr bwMode="auto">
          <a:xfrm>
            <a:off x="2627784" y="919584"/>
            <a:ext cx="3429000" cy="584775"/>
          </a:xfrm>
          <a:prstGeom prst="rect">
            <a:avLst/>
          </a:prstGeom>
          <a:noFill/>
          <a:ln w="9525">
            <a:noFill/>
            <a:miter lim="800000"/>
            <a:headEnd/>
            <a:tailEnd/>
          </a:ln>
          <a:effectLst/>
        </p:spPr>
        <p:txBody>
          <a:bodyPr>
            <a:spAutoFit/>
          </a:bodyPr>
          <a:lstStyle/>
          <a:p>
            <a:r>
              <a:rPr lang="en-US" altLang="zh-CN" sz="3200" b="1" u="none" dirty="0">
                <a:solidFill>
                  <a:srgbClr val="FF0000"/>
                </a:solidFill>
                <a:effectLst/>
                <a:latin typeface="Times New Roman" pitchFamily="18" charset="0"/>
                <a:cs typeface="Times New Roman" pitchFamily="18" charset="0"/>
              </a:rPr>
              <a:t>25  </a:t>
            </a:r>
            <a:r>
              <a:rPr lang="en-US" altLang="zh-CN" sz="3200" b="1" u="none" dirty="0" smtClean="0">
                <a:solidFill>
                  <a:srgbClr val="FF0000"/>
                </a:solidFill>
                <a:effectLst/>
                <a:latin typeface="Times New Roman" pitchFamily="18" charset="0"/>
                <a:cs typeface="Times New Roman" pitchFamily="18" charset="0"/>
              </a:rPr>
              <a:t> 34  57   16   48 </a:t>
            </a:r>
            <a:endParaRPr lang="en-US" altLang="zh-CN" sz="3200" u="none" dirty="0">
              <a:solidFill>
                <a:srgbClr val="FF0000"/>
              </a:solidFill>
              <a:effectLst/>
              <a:latin typeface="Times New Roman" pitchFamily="18" charset="0"/>
              <a:cs typeface="Times New Roman" pitchFamily="18" charset="0"/>
              <a:sym typeface="Symbol" pitchFamily="18" charset="2"/>
            </a:endParaRPr>
          </a:p>
        </p:txBody>
      </p:sp>
      <p:sp>
        <p:nvSpPr>
          <p:cNvPr id="6" name="Line 8"/>
          <p:cNvSpPr>
            <a:spLocks noChangeShapeType="1"/>
          </p:cNvSpPr>
          <p:nvPr/>
        </p:nvSpPr>
        <p:spPr bwMode="auto">
          <a:xfrm>
            <a:off x="3237384" y="9195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7" name="Line 9"/>
          <p:cNvSpPr>
            <a:spLocks noChangeShapeType="1"/>
          </p:cNvSpPr>
          <p:nvPr/>
        </p:nvSpPr>
        <p:spPr bwMode="auto">
          <a:xfrm>
            <a:off x="3923184" y="9195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8" name="Line 10"/>
          <p:cNvSpPr>
            <a:spLocks noChangeShapeType="1"/>
          </p:cNvSpPr>
          <p:nvPr/>
        </p:nvSpPr>
        <p:spPr bwMode="auto">
          <a:xfrm>
            <a:off x="4608984" y="9195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9" name="Line 11"/>
          <p:cNvSpPr>
            <a:spLocks noChangeShapeType="1"/>
          </p:cNvSpPr>
          <p:nvPr/>
        </p:nvSpPr>
        <p:spPr bwMode="auto">
          <a:xfrm>
            <a:off x="5294784" y="9195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10" name="Text Box 16"/>
          <p:cNvSpPr txBox="1">
            <a:spLocks noChangeArrowheads="1"/>
          </p:cNvSpPr>
          <p:nvPr/>
        </p:nvSpPr>
        <p:spPr bwMode="auto">
          <a:xfrm>
            <a:off x="2627784" y="476672"/>
            <a:ext cx="3147015" cy="523220"/>
          </a:xfrm>
          <a:prstGeom prst="rect">
            <a:avLst/>
          </a:prstGeom>
          <a:noFill/>
          <a:ln w="9525">
            <a:noFill/>
            <a:miter lim="800000"/>
            <a:headEnd/>
            <a:tailEnd/>
          </a:ln>
          <a:effectLst/>
        </p:spPr>
        <p:txBody>
          <a:bodyPr wrap="none">
            <a:spAutoFit/>
          </a:bodyPr>
          <a:lstStyle/>
          <a:p>
            <a:r>
              <a:rPr lang="en-US" altLang="zh-CN" sz="2800" b="1" u="none" dirty="0">
                <a:solidFill>
                  <a:srgbClr val="009900"/>
                </a:solidFill>
                <a:effectLst/>
                <a:latin typeface="Times New Roman" pitchFamily="18" charset="0"/>
                <a:cs typeface="Times New Roman" pitchFamily="18" charset="0"/>
              </a:rPr>
              <a:t> </a:t>
            </a:r>
            <a:r>
              <a:rPr lang="en-US" altLang="zh-CN" sz="2800" b="1" u="none" dirty="0" smtClean="0">
                <a:solidFill>
                  <a:srgbClr val="009900"/>
                </a:solidFill>
                <a:effectLst/>
                <a:latin typeface="Times New Roman" pitchFamily="18" charset="0"/>
                <a:cs typeface="Times New Roman" pitchFamily="18" charset="0"/>
              </a:rPr>
              <a:t> 0     </a:t>
            </a:r>
            <a:r>
              <a:rPr lang="en-US" altLang="zh-CN" sz="2800" b="1" u="none" dirty="0">
                <a:solidFill>
                  <a:srgbClr val="009900"/>
                </a:solidFill>
                <a:effectLst/>
                <a:latin typeface="Times New Roman" pitchFamily="18" charset="0"/>
                <a:cs typeface="Times New Roman" pitchFamily="18" charset="0"/>
              </a:rPr>
              <a:t>1      2    </a:t>
            </a:r>
            <a:r>
              <a:rPr lang="en-US" altLang="zh-CN" sz="2800" b="1" u="none" dirty="0" smtClean="0">
                <a:solidFill>
                  <a:srgbClr val="009900"/>
                </a:solidFill>
                <a:effectLst/>
                <a:latin typeface="Times New Roman" pitchFamily="18" charset="0"/>
                <a:cs typeface="Times New Roman" pitchFamily="18" charset="0"/>
              </a:rPr>
              <a:t> </a:t>
            </a:r>
            <a:r>
              <a:rPr lang="en-US" altLang="zh-CN" sz="2800" b="1" u="none" dirty="0">
                <a:solidFill>
                  <a:srgbClr val="009900"/>
                </a:solidFill>
                <a:effectLst/>
                <a:latin typeface="Times New Roman" pitchFamily="18" charset="0"/>
                <a:cs typeface="Times New Roman" pitchFamily="18" charset="0"/>
              </a:rPr>
              <a:t>3    </a:t>
            </a:r>
            <a:r>
              <a:rPr lang="en-US" altLang="zh-CN" sz="2800" b="1" u="none" dirty="0" smtClean="0">
                <a:solidFill>
                  <a:srgbClr val="009900"/>
                </a:solidFill>
                <a:effectLst/>
                <a:latin typeface="Times New Roman" pitchFamily="18" charset="0"/>
                <a:cs typeface="Times New Roman" pitchFamily="18" charset="0"/>
              </a:rPr>
              <a:t> </a:t>
            </a:r>
            <a:r>
              <a:rPr lang="en-US" altLang="zh-CN" sz="2800" b="1" u="none" dirty="0">
                <a:solidFill>
                  <a:srgbClr val="009900"/>
                </a:solidFill>
                <a:effectLst/>
                <a:latin typeface="Times New Roman" pitchFamily="18" charset="0"/>
                <a:cs typeface="Times New Roman" pitchFamily="18" charset="0"/>
              </a:rPr>
              <a:t>4</a:t>
            </a:r>
            <a:endParaRPr lang="en-US" altLang="zh-CN" u="none" dirty="0">
              <a:effectLst/>
              <a:latin typeface="Times New Roman" pitchFamily="18" charset="0"/>
              <a:cs typeface="Times New Roman" pitchFamily="18" charset="0"/>
            </a:endParaRPr>
          </a:p>
        </p:txBody>
      </p:sp>
      <p:sp>
        <p:nvSpPr>
          <p:cNvPr id="11" name="Text Box 17"/>
          <p:cNvSpPr txBox="1">
            <a:spLocks noChangeArrowheads="1"/>
          </p:cNvSpPr>
          <p:nvPr/>
        </p:nvSpPr>
        <p:spPr bwMode="auto">
          <a:xfrm>
            <a:off x="1613372" y="919584"/>
            <a:ext cx="708848" cy="584775"/>
          </a:xfrm>
          <a:prstGeom prst="rect">
            <a:avLst/>
          </a:prstGeom>
          <a:noFill/>
          <a:ln w="9525">
            <a:noFill/>
            <a:miter lim="800000"/>
            <a:headEnd/>
            <a:tailEnd/>
          </a:ln>
          <a:effectLst/>
        </p:spPr>
        <p:txBody>
          <a:bodyPr wrap="none">
            <a:spAutoFit/>
          </a:bodyPr>
          <a:lstStyle/>
          <a:p>
            <a:r>
              <a:rPr lang="en-US" altLang="zh-CN" u="none" dirty="0" smtClean="0">
                <a:solidFill>
                  <a:srgbClr val="002060"/>
                </a:solidFill>
                <a:effectLst/>
                <a:latin typeface="Times New Roman" pitchFamily="18" charset="0"/>
                <a:cs typeface="Times New Roman" pitchFamily="18" charset="0"/>
              </a:rPr>
              <a:t>list</a:t>
            </a:r>
            <a:endParaRPr lang="en-US" altLang="zh-CN" sz="3200" u="none" dirty="0">
              <a:solidFill>
                <a:srgbClr val="002060"/>
              </a:solidFill>
              <a:effectLst/>
              <a:latin typeface="Times New Roman" pitchFamily="18" charset="0"/>
              <a:cs typeface="Times New Roman" pitchFamily="18" charset="0"/>
            </a:endParaRPr>
          </a:p>
        </p:txBody>
      </p:sp>
      <p:sp>
        <p:nvSpPr>
          <p:cNvPr id="12" name="Text Box 19"/>
          <p:cNvSpPr txBox="1">
            <a:spLocks noChangeArrowheads="1"/>
          </p:cNvSpPr>
          <p:nvPr/>
        </p:nvSpPr>
        <p:spPr bwMode="auto">
          <a:xfrm>
            <a:off x="773584" y="1452984"/>
            <a:ext cx="1552575" cy="579438"/>
          </a:xfrm>
          <a:prstGeom prst="rect">
            <a:avLst/>
          </a:prstGeom>
          <a:noFill/>
          <a:ln w="9525">
            <a:noFill/>
            <a:miter lim="800000"/>
            <a:headEnd/>
            <a:tailEnd/>
          </a:ln>
          <a:effectLst/>
        </p:spPr>
        <p:txBody>
          <a:bodyPr wrap="none">
            <a:spAutoFit/>
          </a:bodyPr>
          <a:lstStyle/>
          <a:p>
            <a:r>
              <a:rPr lang="zh-CN" altLang="en-US" sz="3200" b="1" u="none" dirty="0">
                <a:solidFill>
                  <a:srgbClr val="0000FF"/>
                </a:solidFill>
                <a:latin typeface="Times New Roman" pitchFamily="18" charset="0"/>
                <a:cs typeface="Times New Roman" pitchFamily="18" charset="0"/>
              </a:rPr>
              <a:t>搜索</a:t>
            </a:r>
            <a:r>
              <a:rPr lang="zh-CN" altLang="en-US" sz="3200" b="1" u="none" dirty="0">
                <a:solidFill>
                  <a:schemeClr val="accent2"/>
                </a:solidFill>
                <a:latin typeface="Times New Roman" pitchFamily="18" charset="0"/>
                <a:cs typeface="Times New Roman" pitchFamily="18" charset="0"/>
              </a:rPr>
              <a:t> </a:t>
            </a:r>
            <a:r>
              <a:rPr lang="en-US" altLang="zh-CN" sz="3200" b="1" u="none" dirty="0">
                <a:solidFill>
                  <a:schemeClr val="hlink"/>
                </a:solidFill>
                <a:latin typeface="Times New Roman" pitchFamily="18" charset="0"/>
                <a:cs typeface="Times New Roman" pitchFamily="18" charset="0"/>
              </a:rPr>
              <a:t>50</a:t>
            </a:r>
            <a:endParaRPr lang="en-US" altLang="zh-CN" b="1" u="none" dirty="0">
              <a:latin typeface="Times New Roman" pitchFamily="18" charset="0"/>
              <a:cs typeface="Times New Roman" pitchFamily="18" charset="0"/>
            </a:endParaRPr>
          </a:p>
        </p:txBody>
      </p:sp>
      <p:sp>
        <p:nvSpPr>
          <p:cNvPr id="13" name="Text Box 20"/>
          <p:cNvSpPr txBox="1">
            <a:spLocks noChangeArrowheads="1"/>
          </p:cNvSpPr>
          <p:nvPr/>
        </p:nvSpPr>
        <p:spPr bwMode="auto">
          <a:xfrm>
            <a:off x="2475384" y="1452984"/>
            <a:ext cx="296863" cy="579438"/>
          </a:xfrm>
          <a:prstGeom prst="rect">
            <a:avLst/>
          </a:prstGeom>
          <a:noFill/>
          <a:ln w="9525">
            <a:noFill/>
            <a:miter lim="800000"/>
            <a:headEnd/>
            <a:tailEnd/>
          </a:ln>
          <a:effectLst/>
        </p:spPr>
        <p:txBody>
          <a:bodyPr wrap="none">
            <a:spAutoFit/>
          </a:bodyPr>
          <a:lstStyle/>
          <a:p>
            <a:r>
              <a:rPr lang="en-US" altLang="zh-CN" sz="3200" b="1" i="1" u="none">
                <a:solidFill>
                  <a:srgbClr val="FF5050"/>
                </a:solidFill>
                <a:latin typeface="Times New Roman" pitchFamily="18" charset="0"/>
                <a:cs typeface="Times New Roman" pitchFamily="18" charset="0"/>
              </a:rPr>
              <a:t>i</a:t>
            </a:r>
            <a:endParaRPr lang="en-US" altLang="zh-CN" u="none">
              <a:latin typeface="Times New Roman" pitchFamily="18" charset="0"/>
              <a:cs typeface="Times New Roman" pitchFamily="18" charset="0"/>
            </a:endParaRPr>
          </a:p>
        </p:txBody>
      </p:sp>
      <p:sp>
        <p:nvSpPr>
          <p:cNvPr id="14" name="Line 22"/>
          <p:cNvSpPr>
            <a:spLocks noChangeShapeType="1"/>
          </p:cNvSpPr>
          <p:nvPr/>
        </p:nvSpPr>
        <p:spPr bwMode="auto">
          <a:xfrm flipV="1">
            <a:off x="3458047" y="2595984"/>
            <a:ext cx="0" cy="381000"/>
          </a:xfrm>
          <a:prstGeom prst="line">
            <a:avLst/>
          </a:prstGeom>
          <a:noFill/>
          <a:ln w="28575">
            <a:solidFill>
              <a:schemeClr val="tx2"/>
            </a:solidFill>
            <a:round/>
            <a:headEnd/>
            <a:tailEnd type="triangle" w="med" len="lg"/>
          </a:ln>
          <a:effectLst/>
        </p:spPr>
        <p:txBody>
          <a:bodyPr wrap="none" anchor="ctr"/>
          <a:lstStyle/>
          <a:p>
            <a:endParaRPr lang="zh-CN" altLang="en-US" u="none">
              <a:latin typeface="Times New Roman" pitchFamily="18" charset="0"/>
              <a:cs typeface="Times New Roman" pitchFamily="18" charset="0"/>
            </a:endParaRPr>
          </a:p>
        </p:txBody>
      </p:sp>
      <p:sp>
        <p:nvSpPr>
          <p:cNvPr id="15" name="Rectangle 23"/>
          <p:cNvSpPr>
            <a:spLocks noChangeArrowheads="1"/>
          </p:cNvSpPr>
          <p:nvPr/>
        </p:nvSpPr>
        <p:spPr bwMode="auto">
          <a:xfrm>
            <a:off x="2551584" y="1986384"/>
            <a:ext cx="3429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u="none">
              <a:latin typeface="Times New Roman" pitchFamily="18" charset="0"/>
              <a:cs typeface="Times New Roman" pitchFamily="18" charset="0"/>
            </a:endParaRPr>
          </a:p>
        </p:txBody>
      </p:sp>
      <p:sp>
        <p:nvSpPr>
          <p:cNvPr id="16" name="Text Box 24"/>
          <p:cNvSpPr txBox="1">
            <a:spLocks noChangeArrowheads="1"/>
          </p:cNvSpPr>
          <p:nvPr/>
        </p:nvSpPr>
        <p:spPr bwMode="auto">
          <a:xfrm>
            <a:off x="2627784" y="1986384"/>
            <a:ext cx="3505200" cy="579438"/>
          </a:xfrm>
          <a:prstGeom prst="rect">
            <a:avLst/>
          </a:prstGeom>
          <a:noFill/>
          <a:ln w="9525">
            <a:noFill/>
            <a:miter lim="800000"/>
            <a:headEnd/>
            <a:tailEnd/>
          </a:ln>
          <a:effectLst/>
        </p:spPr>
        <p:txBody>
          <a:bodyPr>
            <a:spAutoFit/>
          </a:bodyPr>
          <a:lstStyle/>
          <a:p>
            <a:r>
              <a:rPr lang="en-US" altLang="zh-CN" sz="3200" b="1" u="none" dirty="0">
                <a:solidFill>
                  <a:srgbClr val="FF0000"/>
                </a:solidFill>
                <a:effectLst/>
                <a:latin typeface="Times New Roman" pitchFamily="18" charset="0"/>
                <a:cs typeface="Times New Roman" pitchFamily="18" charset="0"/>
              </a:rPr>
              <a:t>25  </a:t>
            </a:r>
            <a:r>
              <a:rPr lang="en-US" altLang="zh-CN" sz="3200" b="1" u="none" dirty="0" smtClean="0">
                <a:solidFill>
                  <a:srgbClr val="FF0000"/>
                </a:solidFill>
                <a:effectLst/>
                <a:latin typeface="Times New Roman" pitchFamily="18" charset="0"/>
                <a:cs typeface="Times New Roman" pitchFamily="18" charset="0"/>
              </a:rPr>
              <a:t> 34  57   </a:t>
            </a:r>
            <a:r>
              <a:rPr lang="en-US" altLang="zh-CN" sz="3200" b="1" u="none" dirty="0">
                <a:solidFill>
                  <a:srgbClr val="FF0000"/>
                </a:solidFill>
                <a:effectLst/>
                <a:latin typeface="Times New Roman" pitchFamily="18" charset="0"/>
                <a:cs typeface="Times New Roman" pitchFamily="18" charset="0"/>
              </a:rPr>
              <a:t>16  </a:t>
            </a:r>
            <a:r>
              <a:rPr lang="en-US" altLang="zh-CN" sz="3200" b="1" u="none" dirty="0" smtClean="0">
                <a:solidFill>
                  <a:srgbClr val="FF0000"/>
                </a:solidFill>
                <a:effectLst/>
                <a:latin typeface="Times New Roman" pitchFamily="18" charset="0"/>
                <a:cs typeface="Times New Roman" pitchFamily="18" charset="0"/>
              </a:rPr>
              <a:t> 48 </a:t>
            </a:r>
            <a:endParaRPr lang="en-US" altLang="zh-CN" sz="3200" u="none" dirty="0">
              <a:solidFill>
                <a:srgbClr val="FF0000"/>
              </a:solidFill>
              <a:effectLst/>
              <a:latin typeface="Times New Roman" pitchFamily="18" charset="0"/>
              <a:cs typeface="Times New Roman" pitchFamily="18" charset="0"/>
              <a:sym typeface="Symbol" pitchFamily="18" charset="2"/>
            </a:endParaRPr>
          </a:p>
        </p:txBody>
      </p:sp>
      <p:sp>
        <p:nvSpPr>
          <p:cNvPr id="17" name="Line 25"/>
          <p:cNvSpPr>
            <a:spLocks noChangeShapeType="1"/>
          </p:cNvSpPr>
          <p:nvPr/>
        </p:nvSpPr>
        <p:spPr bwMode="auto">
          <a:xfrm>
            <a:off x="3237384" y="19863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18" name="Line 26"/>
          <p:cNvSpPr>
            <a:spLocks noChangeShapeType="1"/>
          </p:cNvSpPr>
          <p:nvPr/>
        </p:nvSpPr>
        <p:spPr bwMode="auto">
          <a:xfrm>
            <a:off x="3923184" y="19863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19" name="Line 27"/>
          <p:cNvSpPr>
            <a:spLocks noChangeShapeType="1"/>
          </p:cNvSpPr>
          <p:nvPr/>
        </p:nvSpPr>
        <p:spPr bwMode="auto">
          <a:xfrm>
            <a:off x="4608984" y="19863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20" name="Line 28"/>
          <p:cNvSpPr>
            <a:spLocks noChangeShapeType="1"/>
          </p:cNvSpPr>
          <p:nvPr/>
        </p:nvSpPr>
        <p:spPr bwMode="auto">
          <a:xfrm>
            <a:off x="5294784" y="19863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21" name="Text Box 30"/>
          <p:cNvSpPr txBox="1">
            <a:spLocks noChangeArrowheads="1"/>
          </p:cNvSpPr>
          <p:nvPr/>
        </p:nvSpPr>
        <p:spPr bwMode="auto">
          <a:xfrm>
            <a:off x="3084984" y="2519784"/>
            <a:ext cx="296863" cy="579438"/>
          </a:xfrm>
          <a:prstGeom prst="rect">
            <a:avLst/>
          </a:prstGeom>
          <a:noFill/>
          <a:ln w="9525">
            <a:noFill/>
            <a:miter lim="800000"/>
            <a:headEnd/>
            <a:tailEnd/>
          </a:ln>
          <a:effectLst/>
        </p:spPr>
        <p:txBody>
          <a:bodyPr wrap="none">
            <a:spAutoFit/>
          </a:bodyPr>
          <a:lstStyle/>
          <a:p>
            <a:r>
              <a:rPr lang="en-US" altLang="zh-CN" sz="3200" b="1" i="1" u="none">
                <a:solidFill>
                  <a:srgbClr val="FF5050"/>
                </a:solidFill>
                <a:latin typeface="Times New Roman" pitchFamily="18" charset="0"/>
                <a:cs typeface="Times New Roman" pitchFamily="18" charset="0"/>
              </a:rPr>
              <a:t>i</a:t>
            </a:r>
            <a:endParaRPr lang="en-US" altLang="zh-CN" u="none">
              <a:latin typeface="Times New Roman" pitchFamily="18" charset="0"/>
              <a:cs typeface="Times New Roman" pitchFamily="18" charset="0"/>
            </a:endParaRPr>
          </a:p>
        </p:txBody>
      </p:sp>
      <p:sp>
        <p:nvSpPr>
          <p:cNvPr id="22" name="Line 31"/>
          <p:cNvSpPr>
            <a:spLocks noChangeShapeType="1"/>
          </p:cNvSpPr>
          <p:nvPr/>
        </p:nvSpPr>
        <p:spPr bwMode="auto">
          <a:xfrm flipV="1">
            <a:off x="4151784" y="3662784"/>
            <a:ext cx="0" cy="381000"/>
          </a:xfrm>
          <a:prstGeom prst="line">
            <a:avLst/>
          </a:prstGeom>
          <a:noFill/>
          <a:ln w="28575">
            <a:solidFill>
              <a:schemeClr val="tx2"/>
            </a:solidFill>
            <a:round/>
            <a:headEnd/>
            <a:tailEnd type="triangle" w="med" len="lg"/>
          </a:ln>
          <a:effectLst/>
        </p:spPr>
        <p:txBody>
          <a:bodyPr wrap="none" anchor="ctr"/>
          <a:lstStyle/>
          <a:p>
            <a:endParaRPr lang="zh-CN" altLang="en-US" u="none">
              <a:latin typeface="Times New Roman" pitchFamily="18" charset="0"/>
              <a:cs typeface="Times New Roman" pitchFamily="18" charset="0"/>
            </a:endParaRPr>
          </a:p>
        </p:txBody>
      </p:sp>
      <p:sp>
        <p:nvSpPr>
          <p:cNvPr id="23" name="Rectangle 32"/>
          <p:cNvSpPr>
            <a:spLocks noChangeArrowheads="1"/>
          </p:cNvSpPr>
          <p:nvPr/>
        </p:nvSpPr>
        <p:spPr bwMode="auto">
          <a:xfrm>
            <a:off x="2551584" y="3053184"/>
            <a:ext cx="3429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u="none">
              <a:latin typeface="Times New Roman" pitchFamily="18" charset="0"/>
              <a:cs typeface="Times New Roman" pitchFamily="18" charset="0"/>
            </a:endParaRPr>
          </a:p>
        </p:txBody>
      </p:sp>
      <p:sp>
        <p:nvSpPr>
          <p:cNvPr id="24" name="Text Box 33"/>
          <p:cNvSpPr txBox="1">
            <a:spLocks noChangeArrowheads="1"/>
          </p:cNvSpPr>
          <p:nvPr/>
        </p:nvSpPr>
        <p:spPr bwMode="auto">
          <a:xfrm>
            <a:off x="2627784" y="3053184"/>
            <a:ext cx="4105275" cy="579438"/>
          </a:xfrm>
          <a:prstGeom prst="rect">
            <a:avLst/>
          </a:prstGeom>
          <a:noFill/>
          <a:ln w="9525">
            <a:noFill/>
            <a:miter lim="800000"/>
            <a:headEnd/>
            <a:tailEnd/>
          </a:ln>
          <a:effectLst/>
        </p:spPr>
        <p:txBody>
          <a:bodyPr>
            <a:spAutoFit/>
          </a:bodyPr>
          <a:lstStyle/>
          <a:p>
            <a:r>
              <a:rPr lang="en-US" altLang="zh-CN" sz="3200" b="1" u="none" dirty="0">
                <a:solidFill>
                  <a:srgbClr val="FF0000"/>
                </a:solidFill>
                <a:effectLst/>
                <a:latin typeface="Times New Roman" pitchFamily="18" charset="0"/>
                <a:cs typeface="Times New Roman" pitchFamily="18" charset="0"/>
              </a:rPr>
              <a:t>25  </a:t>
            </a:r>
            <a:r>
              <a:rPr lang="en-US" altLang="zh-CN" sz="3200" b="1" u="none" dirty="0" smtClean="0">
                <a:solidFill>
                  <a:srgbClr val="FF0000"/>
                </a:solidFill>
                <a:effectLst/>
                <a:latin typeface="Times New Roman" pitchFamily="18" charset="0"/>
                <a:cs typeface="Times New Roman" pitchFamily="18" charset="0"/>
              </a:rPr>
              <a:t> 34  57   </a:t>
            </a:r>
            <a:r>
              <a:rPr lang="en-US" altLang="zh-CN" sz="3200" b="1" u="none" dirty="0">
                <a:solidFill>
                  <a:srgbClr val="FF0000"/>
                </a:solidFill>
                <a:effectLst/>
                <a:latin typeface="Times New Roman" pitchFamily="18" charset="0"/>
                <a:cs typeface="Times New Roman" pitchFamily="18" charset="0"/>
              </a:rPr>
              <a:t>16  </a:t>
            </a:r>
            <a:r>
              <a:rPr lang="en-US" altLang="zh-CN" sz="3200" b="1" u="none" dirty="0" smtClean="0">
                <a:solidFill>
                  <a:srgbClr val="FF0000"/>
                </a:solidFill>
                <a:effectLst/>
                <a:latin typeface="Times New Roman" pitchFamily="18" charset="0"/>
                <a:cs typeface="Times New Roman" pitchFamily="18" charset="0"/>
              </a:rPr>
              <a:t> 48 </a:t>
            </a:r>
            <a:endParaRPr lang="en-US" altLang="zh-CN" sz="3200" u="none" dirty="0">
              <a:solidFill>
                <a:srgbClr val="FF0000"/>
              </a:solidFill>
              <a:effectLst/>
              <a:latin typeface="Times New Roman" pitchFamily="18" charset="0"/>
              <a:cs typeface="Times New Roman" pitchFamily="18" charset="0"/>
              <a:sym typeface="Symbol" pitchFamily="18" charset="2"/>
            </a:endParaRPr>
          </a:p>
        </p:txBody>
      </p:sp>
      <p:sp>
        <p:nvSpPr>
          <p:cNvPr id="25" name="Line 34"/>
          <p:cNvSpPr>
            <a:spLocks noChangeShapeType="1"/>
          </p:cNvSpPr>
          <p:nvPr/>
        </p:nvSpPr>
        <p:spPr bwMode="auto">
          <a:xfrm>
            <a:off x="3237384" y="30531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26" name="Line 35"/>
          <p:cNvSpPr>
            <a:spLocks noChangeShapeType="1"/>
          </p:cNvSpPr>
          <p:nvPr/>
        </p:nvSpPr>
        <p:spPr bwMode="auto">
          <a:xfrm>
            <a:off x="3923184" y="30531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27" name="Line 36"/>
          <p:cNvSpPr>
            <a:spLocks noChangeShapeType="1"/>
          </p:cNvSpPr>
          <p:nvPr/>
        </p:nvSpPr>
        <p:spPr bwMode="auto">
          <a:xfrm>
            <a:off x="4608984" y="30531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28" name="Line 37"/>
          <p:cNvSpPr>
            <a:spLocks noChangeShapeType="1"/>
          </p:cNvSpPr>
          <p:nvPr/>
        </p:nvSpPr>
        <p:spPr bwMode="auto">
          <a:xfrm>
            <a:off x="5294784" y="30531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29" name="Text Box 39"/>
          <p:cNvSpPr txBox="1">
            <a:spLocks noChangeArrowheads="1"/>
          </p:cNvSpPr>
          <p:nvPr/>
        </p:nvSpPr>
        <p:spPr bwMode="auto">
          <a:xfrm>
            <a:off x="3778722" y="3586584"/>
            <a:ext cx="296862" cy="579438"/>
          </a:xfrm>
          <a:prstGeom prst="rect">
            <a:avLst/>
          </a:prstGeom>
          <a:noFill/>
          <a:ln w="9525">
            <a:noFill/>
            <a:miter lim="800000"/>
            <a:headEnd/>
            <a:tailEnd/>
          </a:ln>
          <a:effectLst/>
        </p:spPr>
        <p:txBody>
          <a:bodyPr wrap="none">
            <a:spAutoFit/>
          </a:bodyPr>
          <a:lstStyle/>
          <a:p>
            <a:r>
              <a:rPr lang="en-US" altLang="zh-CN" sz="3200" b="1" i="1" u="none">
                <a:solidFill>
                  <a:srgbClr val="FF5050"/>
                </a:solidFill>
                <a:latin typeface="Times New Roman" pitchFamily="18" charset="0"/>
                <a:cs typeface="Times New Roman" pitchFamily="18" charset="0"/>
              </a:rPr>
              <a:t>i</a:t>
            </a:r>
            <a:endParaRPr lang="en-US" altLang="zh-CN" u="none">
              <a:latin typeface="Times New Roman" pitchFamily="18" charset="0"/>
              <a:cs typeface="Times New Roman" pitchFamily="18" charset="0"/>
            </a:endParaRPr>
          </a:p>
        </p:txBody>
      </p:sp>
      <p:sp>
        <p:nvSpPr>
          <p:cNvPr id="30" name="Line 40"/>
          <p:cNvSpPr>
            <a:spLocks noChangeShapeType="1"/>
          </p:cNvSpPr>
          <p:nvPr/>
        </p:nvSpPr>
        <p:spPr bwMode="auto">
          <a:xfrm flipV="1">
            <a:off x="4913784" y="4729584"/>
            <a:ext cx="0" cy="381000"/>
          </a:xfrm>
          <a:prstGeom prst="line">
            <a:avLst/>
          </a:prstGeom>
          <a:noFill/>
          <a:ln w="28575">
            <a:solidFill>
              <a:schemeClr val="tx2"/>
            </a:solidFill>
            <a:round/>
            <a:headEnd/>
            <a:tailEnd type="triangle" w="med" len="lg"/>
          </a:ln>
          <a:effectLst/>
        </p:spPr>
        <p:txBody>
          <a:bodyPr wrap="none" anchor="ctr"/>
          <a:lstStyle/>
          <a:p>
            <a:endParaRPr lang="zh-CN" altLang="en-US" u="none">
              <a:latin typeface="Times New Roman" pitchFamily="18" charset="0"/>
              <a:cs typeface="Times New Roman" pitchFamily="18" charset="0"/>
            </a:endParaRPr>
          </a:p>
        </p:txBody>
      </p:sp>
      <p:sp>
        <p:nvSpPr>
          <p:cNvPr id="31" name="Rectangle 41"/>
          <p:cNvSpPr>
            <a:spLocks noChangeArrowheads="1"/>
          </p:cNvSpPr>
          <p:nvPr/>
        </p:nvSpPr>
        <p:spPr bwMode="auto">
          <a:xfrm>
            <a:off x="2561109" y="4119984"/>
            <a:ext cx="3419475"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u="none">
              <a:latin typeface="Times New Roman" pitchFamily="18" charset="0"/>
              <a:cs typeface="Times New Roman" pitchFamily="18" charset="0"/>
            </a:endParaRPr>
          </a:p>
        </p:txBody>
      </p:sp>
      <p:sp>
        <p:nvSpPr>
          <p:cNvPr id="32" name="Text Box 42"/>
          <p:cNvSpPr txBox="1">
            <a:spLocks noChangeArrowheads="1"/>
          </p:cNvSpPr>
          <p:nvPr/>
        </p:nvSpPr>
        <p:spPr bwMode="auto">
          <a:xfrm>
            <a:off x="2637309" y="4119984"/>
            <a:ext cx="4105275" cy="579438"/>
          </a:xfrm>
          <a:prstGeom prst="rect">
            <a:avLst/>
          </a:prstGeom>
          <a:noFill/>
          <a:ln w="9525">
            <a:noFill/>
            <a:miter lim="800000"/>
            <a:headEnd/>
            <a:tailEnd/>
          </a:ln>
          <a:effectLst/>
        </p:spPr>
        <p:txBody>
          <a:bodyPr>
            <a:spAutoFit/>
          </a:bodyPr>
          <a:lstStyle/>
          <a:p>
            <a:r>
              <a:rPr lang="en-US" altLang="zh-CN" sz="3200" b="1" u="none" dirty="0">
                <a:solidFill>
                  <a:srgbClr val="FF0000"/>
                </a:solidFill>
                <a:effectLst/>
                <a:latin typeface="Times New Roman" pitchFamily="18" charset="0"/>
                <a:cs typeface="Times New Roman" pitchFamily="18" charset="0"/>
              </a:rPr>
              <a:t>25  </a:t>
            </a:r>
            <a:r>
              <a:rPr lang="en-US" altLang="zh-CN" sz="3200" b="1" u="none" dirty="0" smtClean="0">
                <a:solidFill>
                  <a:srgbClr val="FF0000"/>
                </a:solidFill>
                <a:effectLst/>
                <a:latin typeface="Times New Roman" pitchFamily="18" charset="0"/>
                <a:cs typeface="Times New Roman" pitchFamily="18" charset="0"/>
              </a:rPr>
              <a:t> 34  57   </a:t>
            </a:r>
            <a:r>
              <a:rPr lang="en-US" altLang="zh-CN" sz="3200" b="1" u="none" dirty="0">
                <a:solidFill>
                  <a:srgbClr val="FF0000"/>
                </a:solidFill>
                <a:effectLst/>
                <a:latin typeface="Times New Roman" pitchFamily="18" charset="0"/>
                <a:cs typeface="Times New Roman" pitchFamily="18" charset="0"/>
              </a:rPr>
              <a:t>16  </a:t>
            </a:r>
            <a:r>
              <a:rPr lang="en-US" altLang="zh-CN" sz="3200" b="1" u="none" dirty="0" smtClean="0">
                <a:solidFill>
                  <a:srgbClr val="FF0000"/>
                </a:solidFill>
                <a:effectLst/>
                <a:latin typeface="Times New Roman" pitchFamily="18" charset="0"/>
                <a:cs typeface="Times New Roman" pitchFamily="18" charset="0"/>
              </a:rPr>
              <a:t> 48 </a:t>
            </a:r>
            <a:endParaRPr lang="en-US" altLang="zh-CN" sz="3200" u="none" dirty="0">
              <a:solidFill>
                <a:srgbClr val="FF0000"/>
              </a:solidFill>
              <a:effectLst/>
              <a:latin typeface="Times New Roman" pitchFamily="18" charset="0"/>
              <a:cs typeface="Times New Roman" pitchFamily="18" charset="0"/>
              <a:sym typeface="Symbol" pitchFamily="18" charset="2"/>
            </a:endParaRPr>
          </a:p>
        </p:txBody>
      </p:sp>
      <p:sp>
        <p:nvSpPr>
          <p:cNvPr id="33" name="Line 43"/>
          <p:cNvSpPr>
            <a:spLocks noChangeShapeType="1"/>
          </p:cNvSpPr>
          <p:nvPr/>
        </p:nvSpPr>
        <p:spPr bwMode="auto">
          <a:xfrm>
            <a:off x="3246909" y="41199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34" name="Line 44"/>
          <p:cNvSpPr>
            <a:spLocks noChangeShapeType="1"/>
          </p:cNvSpPr>
          <p:nvPr/>
        </p:nvSpPr>
        <p:spPr bwMode="auto">
          <a:xfrm>
            <a:off x="3932709" y="41199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35" name="Line 45"/>
          <p:cNvSpPr>
            <a:spLocks noChangeShapeType="1"/>
          </p:cNvSpPr>
          <p:nvPr/>
        </p:nvSpPr>
        <p:spPr bwMode="auto">
          <a:xfrm>
            <a:off x="4618509" y="41199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36" name="Line 46"/>
          <p:cNvSpPr>
            <a:spLocks noChangeShapeType="1"/>
          </p:cNvSpPr>
          <p:nvPr/>
        </p:nvSpPr>
        <p:spPr bwMode="auto">
          <a:xfrm>
            <a:off x="5304309" y="41199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37" name="Text Box 48"/>
          <p:cNvSpPr txBox="1">
            <a:spLocks noChangeArrowheads="1"/>
          </p:cNvSpPr>
          <p:nvPr/>
        </p:nvSpPr>
        <p:spPr bwMode="auto">
          <a:xfrm>
            <a:off x="4532784" y="4653384"/>
            <a:ext cx="296863" cy="579438"/>
          </a:xfrm>
          <a:prstGeom prst="rect">
            <a:avLst/>
          </a:prstGeom>
          <a:noFill/>
          <a:ln w="9525">
            <a:noFill/>
            <a:miter lim="800000"/>
            <a:headEnd/>
            <a:tailEnd/>
          </a:ln>
          <a:effectLst/>
        </p:spPr>
        <p:txBody>
          <a:bodyPr wrap="none">
            <a:spAutoFit/>
          </a:bodyPr>
          <a:lstStyle/>
          <a:p>
            <a:r>
              <a:rPr lang="en-US" altLang="zh-CN" sz="3200" b="1" i="1" u="none">
                <a:solidFill>
                  <a:srgbClr val="FF5050"/>
                </a:solidFill>
                <a:latin typeface="Times New Roman" pitchFamily="18" charset="0"/>
                <a:cs typeface="Times New Roman" pitchFamily="18" charset="0"/>
              </a:rPr>
              <a:t>i</a:t>
            </a:r>
            <a:endParaRPr lang="en-US" altLang="zh-CN" u="none">
              <a:latin typeface="Times New Roman" pitchFamily="18" charset="0"/>
              <a:cs typeface="Times New Roman" pitchFamily="18" charset="0"/>
            </a:endParaRPr>
          </a:p>
        </p:txBody>
      </p:sp>
      <p:sp>
        <p:nvSpPr>
          <p:cNvPr id="38" name="Line 59"/>
          <p:cNvSpPr>
            <a:spLocks noChangeShapeType="1"/>
          </p:cNvSpPr>
          <p:nvPr/>
        </p:nvSpPr>
        <p:spPr bwMode="auto">
          <a:xfrm flipV="1">
            <a:off x="5599584" y="5796384"/>
            <a:ext cx="0" cy="381000"/>
          </a:xfrm>
          <a:prstGeom prst="line">
            <a:avLst/>
          </a:prstGeom>
          <a:noFill/>
          <a:ln w="28575">
            <a:solidFill>
              <a:schemeClr val="tx2"/>
            </a:solidFill>
            <a:round/>
            <a:headEnd/>
            <a:tailEnd type="triangle" w="med" len="lg"/>
          </a:ln>
          <a:effectLst/>
        </p:spPr>
        <p:txBody>
          <a:bodyPr wrap="none" anchor="ctr"/>
          <a:lstStyle/>
          <a:p>
            <a:endParaRPr lang="zh-CN" altLang="en-US" u="none">
              <a:latin typeface="Times New Roman" pitchFamily="18" charset="0"/>
              <a:cs typeface="Times New Roman" pitchFamily="18" charset="0"/>
            </a:endParaRPr>
          </a:p>
        </p:txBody>
      </p:sp>
      <p:sp>
        <p:nvSpPr>
          <p:cNvPr id="39" name="Rectangle 60"/>
          <p:cNvSpPr>
            <a:spLocks noChangeArrowheads="1"/>
          </p:cNvSpPr>
          <p:nvPr/>
        </p:nvSpPr>
        <p:spPr bwMode="auto">
          <a:xfrm>
            <a:off x="2561109" y="5186784"/>
            <a:ext cx="3419475"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u="none">
              <a:latin typeface="Times New Roman" pitchFamily="18" charset="0"/>
              <a:cs typeface="Times New Roman" pitchFamily="18" charset="0"/>
            </a:endParaRPr>
          </a:p>
        </p:txBody>
      </p:sp>
      <p:sp>
        <p:nvSpPr>
          <p:cNvPr id="40" name="Text Box 61"/>
          <p:cNvSpPr txBox="1">
            <a:spLocks noChangeArrowheads="1"/>
          </p:cNvSpPr>
          <p:nvPr/>
        </p:nvSpPr>
        <p:spPr bwMode="auto">
          <a:xfrm>
            <a:off x="2637309" y="5186784"/>
            <a:ext cx="4105275" cy="579438"/>
          </a:xfrm>
          <a:prstGeom prst="rect">
            <a:avLst/>
          </a:prstGeom>
          <a:noFill/>
          <a:ln w="9525">
            <a:noFill/>
            <a:miter lim="800000"/>
            <a:headEnd/>
            <a:tailEnd/>
          </a:ln>
          <a:effectLst/>
        </p:spPr>
        <p:txBody>
          <a:bodyPr>
            <a:spAutoFit/>
          </a:bodyPr>
          <a:lstStyle/>
          <a:p>
            <a:r>
              <a:rPr lang="en-US" altLang="zh-CN" sz="3200" b="1" u="none" dirty="0">
                <a:solidFill>
                  <a:srgbClr val="FF0000"/>
                </a:solidFill>
                <a:effectLst/>
                <a:latin typeface="Times New Roman" pitchFamily="18" charset="0"/>
                <a:cs typeface="Times New Roman" pitchFamily="18" charset="0"/>
              </a:rPr>
              <a:t>25  </a:t>
            </a:r>
            <a:r>
              <a:rPr lang="en-US" altLang="zh-CN" sz="3200" b="1" u="none" dirty="0" smtClean="0">
                <a:solidFill>
                  <a:srgbClr val="FF0000"/>
                </a:solidFill>
                <a:effectLst/>
                <a:latin typeface="Times New Roman" pitchFamily="18" charset="0"/>
                <a:cs typeface="Times New Roman" pitchFamily="18" charset="0"/>
              </a:rPr>
              <a:t> 34  </a:t>
            </a:r>
            <a:r>
              <a:rPr lang="en-US" altLang="zh-CN" sz="3200" b="1" u="none" dirty="0">
                <a:solidFill>
                  <a:srgbClr val="FF0000"/>
                </a:solidFill>
                <a:effectLst/>
                <a:latin typeface="Times New Roman" pitchFamily="18" charset="0"/>
                <a:cs typeface="Times New Roman" pitchFamily="18" charset="0"/>
              </a:rPr>
              <a:t>57 </a:t>
            </a:r>
            <a:r>
              <a:rPr lang="en-US" altLang="zh-CN" sz="3200" b="1" u="none" dirty="0" smtClean="0">
                <a:solidFill>
                  <a:srgbClr val="FF0000"/>
                </a:solidFill>
                <a:effectLst/>
                <a:latin typeface="Times New Roman" pitchFamily="18" charset="0"/>
                <a:cs typeface="Times New Roman" pitchFamily="18" charset="0"/>
              </a:rPr>
              <a:t>  16   </a:t>
            </a:r>
            <a:r>
              <a:rPr lang="en-US" altLang="zh-CN" sz="3200" b="1" u="none" dirty="0">
                <a:solidFill>
                  <a:srgbClr val="FF0000"/>
                </a:solidFill>
                <a:effectLst/>
                <a:latin typeface="Times New Roman" pitchFamily="18" charset="0"/>
                <a:cs typeface="Times New Roman" pitchFamily="18" charset="0"/>
              </a:rPr>
              <a:t>48 </a:t>
            </a:r>
            <a:endParaRPr lang="en-US" altLang="zh-CN" sz="3200" u="none" dirty="0">
              <a:solidFill>
                <a:srgbClr val="FF0000"/>
              </a:solidFill>
              <a:effectLst/>
              <a:latin typeface="Times New Roman" pitchFamily="18" charset="0"/>
              <a:cs typeface="Times New Roman" pitchFamily="18" charset="0"/>
              <a:sym typeface="Symbol" pitchFamily="18" charset="2"/>
            </a:endParaRPr>
          </a:p>
        </p:txBody>
      </p:sp>
      <p:sp>
        <p:nvSpPr>
          <p:cNvPr id="41" name="Line 62"/>
          <p:cNvSpPr>
            <a:spLocks noChangeShapeType="1"/>
          </p:cNvSpPr>
          <p:nvPr/>
        </p:nvSpPr>
        <p:spPr bwMode="auto">
          <a:xfrm>
            <a:off x="3246909" y="51867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42" name="Line 63"/>
          <p:cNvSpPr>
            <a:spLocks noChangeShapeType="1"/>
          </p:cNvSpPr>
          <p:nvPr/>
        </p:nvSpPr>
        <p:spPr bwMode="auto">
          <a:xfrm>
            <a:off x="3932709" y="51867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43" name="Line 64"/>
          <p:cNvSpPr>
            <a:spLocks noChangeShapeType="1"/>
          </p:cNvSpPr>
          <p:nvPr/>
        </p:nvSpPr>
        <p:spPr bwMode="auto">
          <a:xfrm>
            <a:off x="5304309" y="51867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44" name="Line 65"/>
          <p:cNvSpPr>
            <a:spLocks noChangeShapeType="1"/>
          </p:cNvSpPr>
          <p:nvPr/>
        </p:nvSpPr>
        <p:spPr bwMode="auto">
          <a:xfrm flipH="1">
            <a:off x="4685184" y="5186784"/>
            <a:ext cx="0" cy="533400"/>
          </a:xfrm>
          <a:prstGeom prst="line">
            <a:avLst/>
          </a:prstGeom>
          <a:noFill/>
          <a:ln w="28575">
            <a:solidFill>
              <a:schemeClr val="bg2"/>
            </a:solidFill>
            <a:round/>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45" name="Text Box 66"/>
          <p:cNvSpPr txBox="1">
            <a:spLocks noChangeArrowheads="1"/>
          </p:cNvSpPr>
          <p:nvPr/>
        </p:nvSpPr>
        <p:spPr bwMode="auto">
          <a:xfrm>
            <a:off x="5226522" y="5720184"/>
            <a:ext cx="296862" cy="579438"/>
          </a:xfrm>
          <a:prstGeom prst="rect">
            <a:avLst/>
          </a:prstGeom>
          <a:noFill/>
          <a:ln w="9525">
            <a:noFill/>
            <a:miter lim="800000"/>
            <a:headEnd/>
            <a:tailEnd/>
          </a:ln>
          <a:effectLst/>
        </p:spPr>
        <p:txBody>
          <a:bodyPr wrap="none">
            <a:spAutoFit/>
          </a:bodyPr>
          <a:lstStyle/>
          <a:p>
            <a:r>
              <a:rPr lang="en-US" altLang="zh-CN" sz="3200" b="1" i="1" u="none">
                <a:solidFill>
                  <a:srgbClr val="FF5050"/>
                </a:solidFill>
                <a:latin typeface="Times New Roman" pitchFamily="18" charset="0"/>
                <a:cs typeface="Times New Roman" pitchFamily="18" charset="0"/>
              </a:rPr>
              <a:t>i</a:t>
            </a:r>
            <a:endParaRPr lang="en-US" altLang="zh-CN" u="none">
              <a:latin typeface="Times New Roman" pitchFamily="18" charset="0"/>
              <a:cs typeface="Times New Roman" pitchFamily="18" charset="0"/>
            </a:endParaRPr>
          </a:p>
        </p:txBody>
      </p:sp>
      <p:sp>
        <p:nvSpPr>
          <p:cNvPr id="46" name="AutoShape 68"/>
          <p:cNvSpPr>
            <a:spLocks noChangeArrowheads="1"/>
          </p:cNvSpPr>
          <p:nvPr/>
        </p:nvSpPr>
        <p:spPr bwMode="auto">
          <a:xfrm>
            <a:off x="3008784" y="1605384"/>
            <a:ext cx="533400" cy="152400"/>
          </a:xfrm>
          <a:prstGeom prst="curvedUpArrow">
            <a:avLst>
              <a:gd name="adj1" fmla="val 70000"/>
              <a:gd name="adj2" fmla="val 140000"/>
              <a:gd name="adj3" fmla="val 33333"/>
            </a:avLst>
          </a:prstGeom>
          <a:solidFill>
            <a:srgbClr val="FF5050"/>
          </a:solidFill>
          <a:ln w="9525">
            <a:solidFill>
              <a:schemeClr val="tx1"/>
            </a:solidFill>
            <a:miter lim="800000"/>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47" name="AutoShape 69"/>
          <p:cNvSpPr>
            <a:spLocks noChangeArrowheads="1"/>
          </p:cNvSpPr>
          <p:nvPr/>
        </p:nvSpPr>
        <p:spPr bwMode="auto">
          <a:xfrm>
            <a:off x="3618384" y="2672184"/>
            <a:ext cx="533400" cy="152400"/>
          </a:xfrm>
          <a:prstGeom prst="curvedUpArrow">
            <a:avLst>
              <a:gd name="adj1" fmla="val 70000"/>
              <a:gd name="adj2" fmla="val 140000"/>
              <a:gd name="adj3" fmla="val 33333"/>
            </a:avLst>
          </a:prstGeom>
          <a:solidFill>
            <a:srgbClr val="FF5050"/>
          </a:solidFill>
          <a:ln w="9525">
            <a:solidFill>
              <a:schemeClr val="tx1"/>
            </a:solidFill>
            <a:miter lim="800000"/>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48" name="AutoShape 70"/>
          <p:cNvSpPr>
            <a:spLocks noChangeArrowheads="1"/>
          </p:cNvSpPr>
          <p:nvPr/>
        </p:nvSpPr>
        <p:spPr bwMode="auto">
          <a:xfrm>
            <a:off x="4304184" y="3738984"/>
            <a:ext cx="533400" cy="152400"/>
          </a:xfrm>
          <a:prstGeom prst="curvedUpArrow">
            <a:avLst>
              <a:gd name="adj1" fmla="val 70000"/>
              <a:gd name="adj2" fmla="val 140000"/>
              <a:gd name="adj3" fmla="val 33333"/>
            </a:avLst>
          </a:prstGeom>
          <a:solidFill>
            <a:srgbClr val="FF5050"/>
          </a:solidFill>
          <a:ln w="9525">
            <a:solidFill>
              <a:schemeClr val="tx1"/>
            </a:solidFill>
            <a:miter lim="800000"/>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49" name="AutoShape 71"/>
          <p:cNvSpPr>
            <a:spLocks noChangeArrowheads="1"/>
          </p:cNvSpPr>
          <p:nvPr/>
        </p:nvSpPr>
        <p:spPr bwMode="auto">
          <a:xfrm>
            <a:off x="5066184" y="4805784"/>
            <a:ext cx="533400" cy="152400"/>
          </a:xfrm>
          <a:prstGeom prst="curvedUpArrow">
            <a:avLst>
              <a:gd name="adj1" fmla="val 70000"/>
              <a:gd name="adj2" fmla="val 140000"/>
              <a:gd name="adj3" fmla="val 33333"/>
            </a:avLst>
          </a:prstGeom>
          <a:solidFill>
            <a:srgbClr val="FF5050"/>
          </a:solidFill>
          <a:ln w="9525">
            <a:solidFill>
              <a:schemeClr val="tx1"/>
            </a:solidFill>
            <a:miter lim="800000"/>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50" name="AutoShape 72"/>
          <p:cNvSpPr>
            <a:spLocks noChangeArrowheads="1"/>
          </p:cNvSpPr>
          <p:nvPr/>
        </p:nvSpPr>
        <p:spPr bwMode="auto">
          <a:xfrm>
            <a:off x="5751984" y="5872584"/>
            <a:ext cx="533400" cy="152400"/>
          </a:xfrm>
          <a:prstGeom prst="curvedUpArrow">
            <a:avLst>
              <a:gd name="adj1" fmla="val 70000"/>
              <a:gd name="adj2" fmla="val 140000"/>
              <a:gd name="adj3" fmla="val 33333"/>
            </a:avLst>
          </a:prstGeom>
          <a:solidFill>
            <a:srgbClr val="FF5050"/>
          </a:solidFill>
          <a:ln w="9525">
            <a:solidFill>
              <a:schemeClr val="tx1"/>
            </a:solidFill>
            <a:miter lim="800000"/>
            <a:headEnd/>
            <a:tailEnd/>
          </a:ln>
          <a:effectLst/>
        </p:spPr>
        <p:txBody>
          <a:bodyPr wrap="none" anchor="ctr"/>
          <a:lstStyle/>
          <a:p>
            <a:endParaRPr lang="zh-CN" altLang="en-US" u="none">
              <a:latin typeface="Times New Roman" pitchFamily="18" charset="0"/>
              <a:cs typeface="Times New Roman" pitchFamily="18" charset="0"/>
            </a:endParaRPr>
          </a:p>
        </p:txBody>
      </p:sp>
      <p:sp>
        <p:nvSpPr>
          <p:cNvPr id="51" name="Text Box 73"/>
          <p:cNvSpPr txBox="1">
            <a:spLocks noChangeArrowheads="1"/>
          </p:cNvSpPr>
          <p:nvPr/>
        </p:nvSpPr>
        <p:spPr bwMode="auto">
          <a:xfrm>
            <a:off x="6437784" y="5597947"/>
            <a:ext cx="1916113" cy="579437"/>
          </a:xfrm>
          <a:prstGeom prst="rect">
            <a:avLst/>
          </a:prstGeom>
          <a:noFill/>
          <a:ln w="9525">
            <a:noFill/>
            <a:miter lim="800000"/>
            <a:headEnd/>
            <a:tailEnd/>
          </a:ln>
          <a:effectLst/>
        </p:spPr>
        <p:txBody>
          <a:bodyPr>
            <a:spAutoFit/>
          </a:bodyPr>
          <a:lstStyle/>
          <a:p>
            <a:r>
              <a:rPr lang="zh-CN" altLang="en-US" sz="3200" b="1" u="none" dirty="0">
                <a:solidFill>
                  <a:srgbClr val="0000FF"/>
                </a:solidFill>
                <a:latin typeface="Times New Roman" pitchFamily="18" charset="0"/>
                <a:cs typeface="Times New Roman" pitchFamily="18" charset="0"/>
              </a:rPr>
              <a:t>搜索失败</a:t>
            </a:r>
            <a:endParaRPr lang="zh-CN" altLang="en-US" u="none" dirty="0">
              <a:solidFill>
                <a:srgbClr val="0000FF"/>
              </a:solidFill>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56</a:t>
            </a:fld>
            <a:endParaRPr lang="en-US" altLang="zh-CN"/>
          </a:p>
        </p:txBody>
      </p:sp>
      <p:sp>
        <p:nvSpPr>
          <p:cNvPr id="3" name="Rectangle 4"/>
          <p:cNvSpPr>
            <a:spLocks noChangeArrowheads="1"/>
          </p:cNvSpPr>
          <p:nvPr/>
        </p:nvSpPr>
        <p:spPr bwMode="auto">
          <a:xfrm>
            <a:off x="395288" y="836613"/>
            <a:ext cx="8534400" cy="4824654"/>
          </a:xfrm>
          <a:prstGeom prst="rect">
            <a:avLst/>
          </a:prstGeom>
          <a:noFill/>
          <a:ln w="9525">
            <a:noFill/>
            <a:miter lim="800000"/>
            <a:headEnd/>
            <a:tailEnd/>
          </a:ln>
        </p:spPr>
        <p:txBody>
          <a:bodyPr>
            <a:spAutoFit/>
          </a:bodyPr>
          <a:lstStyle/>
          <a:p>
            <a:pPr>
              <a:lnSpc>
                <a:spcPct val="105000"/>
              </a:lnSpc>
            </a:pPr>
            <a:r>
              <a:rPr lang="en-US" altLang="zh-CN" sz="2800" b="1" u="none" dirty="0">
                <a:solidFill>
                  <a:srgbClr val="CC0000"/>
                </a:solidFill>
                <a:effectLst/>
                <a:latin typeface="Times New Roman" pitchFamily="18" charset="0"/>
                <a:cs typeface="Times New Roman" pitchFamily="18" charset="0"/>
              </a:rPr>
              <a:t>template &lt;class Type&gt;	</a:t>
            </a:r>
          </a:p>
          <a:p>
            <a:pPr>
              <a:lnSpc>
                <a:spcPct val="105000"/>
              </a:lnSpc>
            </a:pPr>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SeqList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 :: </a:t>
            </a:r>
            <a:r>
              <a:rPr lang="en-US" altLang="zh-CN" sz="2800" b="0" u="none" dirty="0" smtClean="0">
                <a:solidFill>
                  <a:srgbClr val="CC0000"/>
                </a:solidFill>
                <a:effectLst/>
                <a:latin typeface="Times New Roman" pitchFamily="18" charset="0"/>
                <a:cs typeface="Times New Roman" pitchFamily="18" charset="0"/>
              </a:rPr>
              <a:t>Search</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smtClean="0">
                <a:solidFill>
                  <a:srgbClr val="CC0000"/>
                </a:solidFill>
                <a:effectLst/>
                <a:latin typeface="Times New Roman" pitchFamily="18" charset="0"/>
                <a:cs typeface="Times New Roman" pitchFamily="18" charset="0"/>
              </a:rPr>
              <a:t>Type </a:t>
            </a:r>
            <a:r>
              <a:rPr lang="en-US" altLang="zh-CN" sz="2800" b="1" u="none" dirty="0">
                <a:solidFill>
                  <a:srgbClr val="CC0000"/>
                </a:solidFill>
                <a:effectLst/>
                <a:latin typeface="Times New Roman" pitchFamily="18" charset="0"/>
                <a:cs typeface="Times New Roman" pitchFamily="18" charset="0"/>
              </a:rPr>
              <a:t>&amp;</a:t>
            </a:r>
            <a:r>
              <a:rPr lang="en-US" altLang="zh-CN" sz="2800" b="0" u="none" dirty="0" smtClean="0">
                <a:solidFill>
                  <a:srgbClr val="CC0000"/>
                </a:solidFill>
                <a:effectLst/>
                <a:latin typeface="Times New Roman" pitchFamily="18" charset="0"/>
                <a:cs typeface="Times New Roman" pitchFamily="18" charset="0"/>
              </a:rPr>
              <a:t>x</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const {</a:t>
            </a:r>
          </a:p>
          <a:p>
            <a:pPr>
              <a:lnSpc>
                <a:spcPct val="105000"/>
              </a:lnSpc>
            </a:pP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搜索函数：在表中顺序搜索与</a:t>
            </a:r>
            <a:r>
              <a:rPr lang="zh-CN" altLang="en-US" sz="2800" b="0" u="none" dirty="0" smtClean="0">
                <a:solidFill>
                  <a:srgbClr val="0000FF"/>
                </a:solidFill>
                <a:effectLst/>
                <a:latin typeface="Times New Roman" pitchFamily="18" charset="0"/>
                <a:cs typeface="Times New Roman" pitchFamily="18" charset="0"/>
              </a:rPr>
              <a:t>给定值</a:t>
            </a:r>
            <a:r>
              <a:rPr lang="en-US" altLang="zh-CN" sz="2800" u="none" dirty="0" smtClean="0">
                <a:solidFill>
                  <a:srgbClr val="FF0000"/>
                </a:solidFill>
                <a:effectLst/>
                <a:latin typeface="Times New Roman" pitchFamily="18" charset="0"/>
                <a:cs typeface="Times New Roman" pitchFamily="18" charset="0"/>
              </a:rPr>
              <a:t>x</a:t>
            </a:r>
            <a:r>
              <a:rPr lang="zh-CN" altLang="en-US" sz="2800" b="0" u="none" dirty="0" smtClean="0">
                <a:solidFill>
                  <a:srgbClr val="0000FF"/>
                </a:solidFill>
                <a:effectLst/>
                <a:latin typeface="Times New Roman" pitchFamily="18" charset="0"/>
                <a:cs typeface="Times New Roman" pitchFamily="18" charset="0"/>
              </a:rPr>
              <a:t>匹配</a:t>
            </a:r>
            <a:r>
              <a:rPr lang="zh-CN" altLang="en-US" sz="2800" b="0" u="none" dirty="0">
                <a:solidFill>
                  <a:srgbClr val="0000FF"/>
                </a:solidFill>
                <a:effectLst/>
                <a:latin typeface="Times New Roman" pitchFamily="18" charset="0"/>
                <a:cs typeface="Times New Roman" pitchFamily="18" charset="0"/>
              </a:rPr>
              <a:t>的表项</a:t>
            </a:r>
          </a:p>
          <a:p>
            <a:pPr>
              <a:lnSpc>
                <a:spcPct val="105000"/>
              </a:lnSpc>
            </a:pP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找到则函数返回该表项是第几个元素</a:t>
            </a:r>
          </a:p>
          <a:p>
            <a:pPr>
              <a:lnSpc>
                <a:spcPct val="105000"/>
              </a:lnSpc>
            </a:pP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否则函数</a:t>
            </a:r>
            <a:r>
              <a:rPr lang="zh-CN" altLang="en-US" sz="2800" b="0" u="none" dirty="0" smtClean="0">
                <a:solidFill>
                  <a:srgbClr val="0000FF"/>
                </a:solidFill>
                <a:effectLst/>
                <a:latin typeface="Times New Roman" pitchFamily="18" charset="0"/>
                <a:cs typeface="Times New Roman" pitchFamily="18" charset="0"/>
              </a:rPr>
              <a:t>返回</a:t>
            </a:r>
            <a:r>
              <a:rPr lang="en-US" altLang="zh-CN" sz="2800" u="none" dirty="0" smtClean="0">
                <a:solidFill>
                  <a:srgbClr val="FF0000"/>
                </a:solidFill>
                <a:effectLst/>
                <a:latin typeface="Times New Roman" pitchFamily="18" charset="0"/>
                <a:cs typeface="Times New Roman" pitchFamily="18" charset="0"/>
              </a:rPr>
              <a:t>0</a:t>
            </a:r>
            <a:r>
              <a:rPr lang="zh-CN" altLang="en-US" sz="2800" b="0" u="none" dirty="0" smtClean="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表示搜索失败</a:t>
            </a:r>
          </a:p>
          <a:p>
            <a:pPr>
              <a:lnSpc>
                <a:spcPct val="105000"/>
              </a:lnSpc>
            </a:pPr>
            <a:r>
              <a:rPr lang="zh-CN" altLang="en-US"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for </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err="1" smtClean="0">
                <a:solidFill>
                  <a:srgbClr val="CC0000"/>
                </a:solidFill>
                <a:effectLst/>
                <a:latin typeface="Times New Roman" pitchFamily="18" charset="0"/>
                <a:cs typeface="Times New Roman" pitchFamily="18" charset="0"/>
              </a:rPr>
              <a:t>int</a:t>
            </a:r>
            <a:r>
              <a:rPr lang="en-US" altLang="zh-CN" sz="2800" b="1" u="none" dirty="0" smtClean="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0</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&lt;=</a:t>
            </a:r>
            <a:r>
              <a:rPr lang="en-US" altLang="zh-CN" sz="2800" b="0" u="none" dirty="0" smtClean="0">
                <a:solidFill>
                  <a:srgbClr val="CC3300"/>
                </a:solidFill>
                <a:effectLst/>
                <a:latin typeface="Times New Roman" pitchFamily="18" charset="0"/>
                <a:cs typeface="Times New Roman" pitchFamily="18" charset="0"/>
              </a:rPr>
              <a:t>last</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pPr>
              <a:lnSpc>
                <a:spcPct val="105000"/>
              </a:lnSpc>
            </a:pP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if</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list</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x</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cs typeface="Times New Roman" pitchFamily="18" charset="0"/>
              </a:rPr>
              <a:t>return</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i</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1</a:t>
            </a:r>
            <a:r>
              <a:rPr lang="en-US" altLang="zh-CN" sz="2800" b="1" u="none" dirty="0">
                <a:solidFill>
                  <a:srgbClr val="CC0000"/>
                </a:solidFill>
                <a:effectLst/>
                <a:latin typeface="Times New Roman" pitchFamily="18" charset="0"/>
                <a:cs typeface="Times New Roman" pitchFamily="18" charset="0"/>
              </a:rPr>
              <a:t>;		</a:t>
            </a:r>
            <a:endParaRPr lang="en-US" altLang="zh-CN" sz="2800" u="none" dirty="0">
              <a:solidFill>
                <a:srgbClr val="CC0000"/>
              </a:solidFill>
              <a:effectLst/>
              <a:latin typeface="Times New Roman" pitchFamily="18" charset="0"/>
              <a:cs typeface="Times New Roman" pitchFamily="18" charset="0"/>
            </a:endParaRPr>
          </a:p>
          <a:p>
            <a:pPr>
              <a:lnSpc>
                <a:spcPct val="105000"/>
              </a:lnSpc>
            </a:pP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return</a:t>
            </a:r>
            <a:r>
              <a:rPr lang="en-US" altLang="zh-CN" sz="2800"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0</a:t>
            </a:r>
            <a:r>
              <a:rPr lang="en-US" altLang="zh-CN" sz="2800" b="1" u="none" dirty="0">
                <a:solidFill>
                  <a:srgbClr val="CC0000"/>
                </a:solidFill>
                <a:effectLst/>
                <a:latin typeface="Times New Roman" pitchFamily="18" charset="0"/>
                <a:cs typeface="Times New Roman" pitchFamily="18" charset="0"/>
              </a:rPr>
              <a:t>;					</a:t>
            </a:r>
            <a:endParaRPr lang="en-US" altLang="zh-CN" sz="2800" u="none" dirty="0">
              <a:solidFill>
                <a:srgbClr val="CC0000"/>
              </a:solidFill>
              <a:effectLst/>
              <a:latin typeface="Times New Roman" pitchFamily="18" charset="0"/>
              <a:cs typeface="Times New Roman" pitchFamily="18" charset="0"/>
            </a:endParaRPr>
          </a:p>
          <a:p>
            <a:pPr>
              <a:lnSpc>
                <a:spcPct val="105000"/>
              </a:lnSpc>
            </a:pPr>
            <a:r>
              <a:rPr lang="en-US" altLang="zh-CN" sz="2800" b="1" u="none" dirty="0">
                <a:solidFill>
                  <a:srgbClr val="CC00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57</a:t>
            </a:fld>
            <a:endParaRPr lang="en-US" altLang="zh-CN"/>
          </a:p>
        </p:txBody>
      </p:sp>
      <p:sp>
        <p:nvSpPr>
          <p:cNvPr id="3" name="Rectangle 2"/>
          <p:cNvSpPr>
            <a:spLocks noChangeArrowheads="1"/>
          </p:cNvSpPr>
          <p:nvPr/>
        </p:nvSpPr>
        <p:spPr bwMode="auto">
          <a:xfrm>
            <a:off x="-381000" y="765175"/>
            <a:ext cx="9525000" cy="5509200"/>
          </a:xfrm>
          <a:prstGeom prst="rect">
            <a:avLst/>
          </a:prstGeom>
          <a:noFill/>
          <a:ln w="9525">
            <a:noFill/>
            <a:miter lim="800000"/>
            <a:headEnd/>
            <a:tailEnd/>
          </a:ln>
        </p:spPr>
        <p:txBody>
          <a:bodyPr>
            <a:spAutoFit/>
          </a:bodyPr>
          <a:lstStyle/>
          <a:p>
            <a:pPr lvl="3" fontAlgn="b"/>
            <a:r>
              <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搜索成功的平均比较次数</a:t>
            </a:r>
            <a:br>
              <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br>
            <a:r>
              <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a:t>
            </a:r>
            <a:br>
              <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br>
            <a:endPar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lvl="3" fontAlgn="b"/>
            <a:r>
              <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若搜索概率相等，则</a:t>
            </a:r>
            <a:br>
              <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br>
            <a:r>
              <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a:r>
            <a:br>
              <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br>
            <a:endPar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lvl="3" fontAlgn="b"/>
            <a:endPar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lvl="3" fontAlgn="b"/>
            <a:endPar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lvl="3"/>
            <a:endPar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lvl="3"/>
            <a:r>
              <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搜索不成功    数据</a:t>
            </a:r>
            <a:r>
              <a:rPr lang="zh-CN" altLang="en-US" sz="3200" b="1" dirty="0" smtClean="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比较</a:t>
            </a:r>
            <a:r>
              <a:rPr lang="en-US" altLang="zh-CN" sz="3200" b="1" i="1" dirty="0" smtClean="0">
                <a:solidFill>
                  <a:schemeClr val="bg2"/>
                </a:solidFill>
                <a:latin typeface="Times New Roman" pitchFamily="18" charset="0"/>
                <a:ea typeface="仿宋_GB2312" pitchFamily="49" charset="-122"/>
                <a:cs typeface="Times New Roman" pitchFamily="18" charset="0"/>
              </a:rPr>
              <a:t>n</a:t>
            </a:r>
            <a:r>
              <a:rPr lang="zh-CN" altLang="en-US" sz="3200" b="1" dirty="0" smtClean="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次</a:t>
            </a:r>
            <a:r>
              <a:rPr lang="zh-CN" altLang="en-US" sz="3200" b="1"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p>
        </p:txBody>
      </p:sp>
      <p:graphicFrame>
        <p:nvGraphicFramePr>
          <p:cNvPr id="4" name="Object 3"/>
          <p:cNvGraphicFramePr>
            <a:graphicFrameLocks noChangeAspect="1"/>
          </p:cNvGraphicFramePr>
          <p:nvPr/>
        </p:nvGraphicFramePr>
        <p:xfrm>
          <a:off x="1258888" y="1268413"/>
          <a:ext cx="3384550" cy="1039812"/>
        </p:xfrm>
        <a:graphic>
          <a:graphicData uri="http://schemas.openxmlformats.org/presentationml/2006/ole">
            <p:oleObj spid="_x0000_s896002" name="公式" r:id="rId3" imgW="1054080" imgH="431640" progId="Equation.3">
              <p:embed/>
            </p:oleObj>
          </a:graphicData>
        </a:graphic>
      </p:graphicFrame>
      <p:graphicFrame>
        <p:nvGraphicFramePr>
          <p:cNvPr id="5" name="Object 4"/>
          <p:cNvGraphicFramePr>
            <a:graphicFrameLocks noChangeAspect="1"/>
          </p:cNvGraphicFramePr>
          <p:nvPr/>
        </p:nvGraphicFramePr>
        <p:xfrm>
          <a:off x="1066800" y="2895600"/>
          <a:ext cx="6529388" cy="2046288"/>
        </p:xfrm>
        <a:graphic>
          <a:graphicData uri="http://schemas.openxmlformats.org/presentationml/2006/ole">
            <p:oleObj spid="_x0000_s896003" name="公式" r:id="rId4" imgW="2463480" imgH="838080" progId="Equation.3">
              <p:embed/>
            </p:oleObj>
          </a:graphicData>
        </a:graphic>
      </p:graphicFrame>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heckerboard(across)">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58</a:t>
            </a:fld>
            <a:endParaRPr lang="en-US" altLang="zh-CN"/>
          </a:p>
        </p:txBody>
      </p:sp>
      <p:sp>
        <p:nvSpPr>
          <p:cNvPr id="3" name="Rectangle 4"/>
          <p:cNvSpPr>
            <a:spLocks noChangeArrowheads="1"/>
          </p:cNvSpPr>
          <p:nvPr/>
        </p:nvSpPr>
        <p:spPr bwMode="auto">
          <a:xfrm>
            <a:off x="468313" y="1484313"/>
            <a:ext cx="8534400" cy="3747436"/>
          </a:xfrm>
          <a:prstGeom prst="rect">
            <a:avLst/>
          </a:prstGeom>
          <a:noFill/>
          <a:ln w="9525">
            <a:noFill/>
            <a:miter lim="800000"/>
            <a:headEnd/>
            <a:tailEnd/>
          </a:ln>
        </p:spPr>
        <p:txBody>
          <a:bodyPr>
            <a:spAutoFit/>
          </a:bodyPr>
          <a:lstStyle/>
          <a:p>
            <a:pPr>
              <a:lnSpc>
                <a:spcPct val="105000"/>
              </a:lnSpc>
            </a:pPr>
            <a:r>
              <a:rPr lang="en-US" altLang="zh-CN" sz="2800" b="1" u="none" dirty="0">
                <a:solidFill>
                  <a:srgbClr val="CC0000"/>
                </a:solidFill>
                <a:effectLst/>
                <a:latin typeface="Times New Roman" pitchFamily="18" charset="0"/>
                <a:cs typeface="Times New Roman" pitchFamily="18" charset="0"/>
              </a:rPr>
              <a:t>template &lt;class Type&gt;	</a:t>
            </a:r>
          </a:p>
          <a:p>
            <a:pPr>
              <a:lnSpc>
                <a:spcPct val="105000"/>
              </a:lnSpc>
            </a:pPr>
            <a:r>
              <a:rPr lang="en-US" altLang="zh-CN" sz="2800" b="1" u="none" dirty="0" err="1">
                <a:solidFill>
                  <a:srgbClr val="CC0000"/>
                </a:solidFill>
                <a:effectLst/>
                <a:latin typeface="Times New Roman" pitchFamily="18" charset="0"/>
                <a:cs typeface="Times New Roman" pitchFamily="18" charset="0"/>
              </a:rPr>
              <a:t>int</a:t>
            </a:r>
            <a:r>
              <a:rPr lang="en-US" altLang="zh-CN" sz="280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SeqList</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&lt;Type&gt; :: </a:t>
            </a:r>
            <a:r>
              <a:rPr lang="en-US" altLang="zh-CN" sz="2800" b="0" u="none" dirty="0" smtClean="0">
                <a:solidFill>
                  <a:srgbClr val="CC0000"/>
                </a:solidFill>
                <a:effectLst/>
                <a:latin typeface="Times New Roman" pitchFamily="18" charset="0"/>
                <a:cs typeface="Times New Roman" pitchFamily="18" charset="0"/>
              </a:rPr>
              <a:t>Locate</a:t>
            </a:r>
            <a:r>
              <a:rPr lang="en-US" altLang="zh-CN" sz="2800" u="none" dirty="0" smtClean="0">
                <a:solidFill>
                  <a:srgbClr val="CC0000"/>
                </a:solidFill>
                <a:effectLst/>
                <a:latin typeface="Times New Roman" pitchFamily="18" charset="0"/>
                <a:cs typeface="Times New Roman" pitchFamily="18" charset="0"/>
              </a:rPr>
              <a:t>(</a:t>
            </a:r>
            <a:r>
              <a:rPr lang="en-US" altLang="zh-CN" sz="2800" b="1" u="none" dirty="0" err="1" smtClean="0">
                <a:solidFill>
                  <a:srgbClr val="CC0000"/>
                </a:solidFill>
                <a:effectLst/>
                <a:latin typeface="Times New Roman" pitchFamily="18" charset="0"/>
                <a:cs typeface="Times New Roman" pitchFamily="18" charset="0"/>
              </a:rPr>
              <a:t>int</a:t>
            </a:r>
            <a:r>
              <a:rPr lang="en-US" altLang="zh-CN" sz="2800" b="1" u="none" dirty="0" smtClean="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const {</a:t>
            </a:r>
          </a:p>
          <a:p>
            <a:pPr>
              <a:lnSpc>
                <a:spcPct val="105000"/>
              </a:lnSpc>
            </a:pP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定位函数：函数返回</a:t>
            </a:r>
            <a:r>
              <a:rPr lang="zh-CN" altLang="en-US" sz="2800" b="0" u="none" dirty="0" smtClean="0">
                <a:solidFill>
                  <a:srgbClr val="0000FF"/>
                </a:solidFill>
                <a:effectLst/>
                <a:latin typeface="Times New Roman" pitchFamily="18" charset="0"/>
                <a:cs typeface="Times New Roman" pitchFamily="18" charset="0"/>
              </a:rPr>
              <a:t>第</a:t>
            </a:r>
            <a:r>
              <a:rPr lang="en-US" altLang="zh-CN" sz="2800" u="none" dirty="0" err="1" smtClean="0">
                <a:solidFill>
                  <a:srgbClr val="FF0000"/>
                </a:solidFill>
                <a:effectLst/>
                <a:latin typeface="Times New Roman" pitchFamily="18" charset="0"/>
                <a:cs typeface="Times New Roman" pitchFamily="18" charset="0"/>
              </a:rPr>
              <a:t>i</a:t>
            </a:r>
            <a:r>
              <a:rPr lang="zh-CN" altLang="en-US" sz="2800" b="0" u="none" dirty="0" smtClean="0">
                <a:solidFill>
                  <a:srgbClr val="0000FF"/>
                </a:solidFill>
                <a:effectLst/>
                <a:latin typeface="Times New Roman" pitchFamily="18" charset="0"/>
                <a:cs typeface="Times New Roman" pitchFamily="18" charset="0"/>
              </a:rPr>
              <a:t>个</a:t>
            </a:r>
            <a:r>
              <a:rPr lang="zh-CN" altLang="en-US" sz="2800" b="0" u="none" dirty="0">
                <a:solidFill>
                  <a:srgbClr val="0000FF"/>
                </a:solidFill>
                <a:effectLst/>
                <a:latin typeface="Times New Roman" pitchFamily="18" charset="0"/>
                <a:cs typeface="Times New Roman" pitchFamily="18" charset="0"/>
              </a:rPr>
              <a:t>表项的位置</a:t>
            </a:r>
          </a:p>
          <a:p>
            <a:pPr>
              <a:lnSpc>
                <a:spcPct val="105000"/>
              </a:lnSpc>
            </a:pP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否则函数</a:t>
            </a:r>
            <a:r>
              <a:rPr lang="zh-CN" altLang="en-US" sz="2800" b="0" u="none" dirty="0" smtClean="0">
                <a:solidFill>
                  <a:srgbClr val="0000FF"/>
                </a:solidFill>
                <a:effectLst/>
                <a:latin typeface="Times New Roman" pitchFamily="18" charset="0"/>
                <a:cs typeface="Times New Roman" pitchFamily="18" charset="0"/>
              </a:rPr>
              <a:t>返回</a:t>
            </a:r>
            <a:r>
              <a:rPr lang="en-US" altLang="zh-CN" sz="2800" u="none" dirty="0" smtClean="0">
                <a:solidFill>
                  <a:srgbClr val="FF0000"/>
                </a:solidFill>
                <a:effectLst/>
                <a:latin typeface="Times New Roman" pitchFamily="18" charset="0"/>
                <a:cs typeface="Times New Roman" pitchFamily="18" charset="0"/>
              </a:rPr>
              <a:t>0</a:t>
            </a:r>
            <a:r>
              <a:rPr lang="zh-CN" altLang="en-US" sz="2800" b="0" u="none" dirty="0" smtClean="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表示定位失败</a:t>
            </a:r>
          </a:p>
          <a:p>
            <a:pPr>
              <a:lnSpc>
                <a:spcPct val="105000"/>
              </a:lnSpc>
            </a:pPr>
            <a:r>
              <a:rPr lang="zh-CN" altLang="en-US" sz="2800" b="1"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if</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&gt;=</a:t>
            </a:r>
            <a:r>
              <a:rPr lang="en-US" altLang="zh-CN" sz="2800" b="0" u="none" dirty="0" smtClean="0">
                <a:solidFill>
                  <a:srgbClr val="CC0000"/>
                </a:solidFill>
                <a:effectLst/>
                <a:latin typeface="Times New Roman" pitchFamily="18" charset="0"/>
                <a:cs typeface="Times New Roman" pitchFamily="18" charset="0"/>
              </a:rPr>
              <a:t>1</a:t>
            </a:r>
            <a:r>
              <a:rPr lang="en-US" altLang="zh-CN" sz="2800" u="none" dirty="0" smtClean="0">
                <a:solidFill>
                  <a:srgbClr val="CC0000"/>
                </a:solidFill>
                <a:effectLst/>
                <a:latin typeface="Times New Roman" pitchFamily="18" charset="0"/>
                <a:cs typeface="Times New Roman" pitchFamily="18" charset="0"/>
              </a:rPr>
              <a:t>&amp;&amp;</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&lt;=</a:t>
            </a:r>
            <a:r>
              <a:rPr lang="en-US" altLang="zh-CN" sz="2800" b="0" u="none" dirty="0" smtClean="0">
                <a:solidFill>
                  <a:srgbClr val="CC0000"/>
                </a:solidFill>
                <a:effectLst/>
                <a:latin typeface="Times New Roman" pitchFamily="18" charset="0"/>
                <a:cs typeface="Times New Roman" pitchFamily="18" charset="0"/>
              </a:rPr>
              <a:t>last</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u="none" dirty="0" smtClean="0">
                <a:solidFill>
                  <a:srgbClr val="CC0000"/>
                </a:solidFill>
                <a:effectLst/>
                <a:latin typeface="Times New Roman" pitchFamily="18" charset="0"/>
                <a:cs typeface="Times New Roman" pitchFamily="18" charset="0"/>
              </a:rPr>
              <a:t>)  </a:t>
            </a:r>
            <a:r>
              <a:rPr lang="en-US" altLang="zh-CN" sz="2800" b="1" u="none" dirty="0" smtClean="0">
                <a:solidFill>
                  <a:srgbClr val="CC0000"/>
                </a:solidFill>
                <a:effectLst/>
                <a:latin typeface="Times New Roman" pitchFamily="18" charset="0"/>
                <a:cs typeface="Times New Roman" pitchFamily="18" charset="0"/>
              </a:rPr>
              <a:t>return</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i</a:t>
            </a:r>
            <a:r>
              <a:rPr lang="en-US" altLang="zh-CN" sz="2800" b="1" u="none" dirty="0">
                <a:solidFill>
                  <a:srgbClr val="CC0000"/>
                </a:solidFill>
                <a:effectLst/>
                <a:latin typeface="Times New Roman" pitchFamily="18" charset="0"/>
                <a:cs typeface="Times New Roman" pitchFamily="18" charset="0"/>
              </a:rPr>
              <a:t>;</a:t>
            </a:r>
          </a:p>
          <a:p>
            <a:pPr>
              <a:lnSpc>
                <a:spcPct val="105000"/>
              </a:lnSpc>
            </a:pP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else</a:t>
            </a:r>
            <a:r>
              <a:rPr lang="en-US" altLang="zh-CN" sz="2800" u="none" dirty="0">
                <a:solidFill>
                  <a:srgbClr val="CC0000"/>
                </a:solidFill>
                <a:effectLst/>
                <a:latin typeface="Times New Roman" pitchFamily="18" charset="0"/>
                <a:cs typeface="Times New Roman" pitchFamily="18" charset="0"/>
              </a:rPr>
              <a:t> </a:t>
            </a:r>
            <a:r>
              <a:rPr lang="en-US" altLang="zh-CN" sz="2800" b="1" u="none" dirty="0">
                <a:solidFill>
                  <a:srgbClr val="CC0000"/>
                </a:solidFill>
                <a:effectLst/>
                <a:latin typeface="Times New Roman" pitchFamily="18" charset="0"/>
                <a:cs typeface="Times New Roman" pitchFamily="18" charset="0"/>
              </a:rPr>
              <a:t>return</a:t>
            </a:r>
            <a:r>
              <a:rPr lang="en-US" altLang="zh-CN" sz="2800" u="none" dirty="0">
                <a:solidFill>
                  <a:srgbClr val="CC0000"/>
                </a:solidFill>
                <a:effectLst/>
                <a:latin typeface="Times New Roman" pitchFamily="18" charset="0"/>
                <a:cs typeface="Times New Roman" pitchFamily="18" charset="0"/>
              </a:rPr>
              <a:t> </a:t>
            </a:r>
            <a:r>
              <a:rPr lang="en-US" altLang="zh-CN" sz="2800" b="0" u="none" dirty="0">
                <a:solidFill>
                  <a:srgbClr val="CC0000"/>
                </a:solidFill>
                <a:effectLst/>
                <a:latin typeface="Times New Roman" pitchFamily="18" charset="0"/>
                <a:cs typeface="Times New Roman" pitchFamily="18" charset="0"/>
              </a:rPr>
              <a:t>0</a:t>
            </a:r>
            <a:r>
              <a:rPr lang="en-US" altLang="zh-CN" sz="2800" b="1" u="none" dirty="0">
                <a:solidFill>
                  <a:srgbClr val="CC0000"/>
                </a:solidFill>
                <a:effectLst/>
                <a:latin typeface="Times New Roman" pitchFamily="18" charset="0"/>
                <a:cs typeface="Times New Roman" pitchFamily="18" charset="0"/>
              </a:rPr>
              <a:t>;					</a:t>
            </a:r>
            <a:endParaRPr lang="en-US" altLang="zh-CN" sz="2800" u="none" dirty="0">
              <a:solidFill>
                <a:srgbClr val="CC0000"/>
              </a:solidFill>
              <a:effectLst/>
              <a:latin typeface="Times New Roman" pitchFamily="18" charset="0"/>
              <a:cs typeface="Times New Roman" pitchFamily="18" charset="0"/>
            </a:endParaRPr>
          </a:p>
          <a:p>
            <a:pPr>
              <a:lnSpc>
                <a:spcPct val="105000"/>
              </a:lnSpc>
            </a:pPr>
            <a:r>
              <a:rPr lang="en-US" altLang="zh-CN" sz="2800" b="1" u="none" dirty="0">
                <a:solidFill>
                  <a:srgbClr val="CC00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59</a:t>
            </a:fld>
            <a:endParaRPr lang="en-US" altLang="zh-CN"/>
          </a:p>
        </p:txBody>
      </p:sp>
      <p:sp>
        <p:nvSpPr>
          <p:cNvPr id="3" name="Line 39"/>
          <p:cNvSpPr>
            <a:spLocks noChangeShapeType="1"/>
          </p:cNvSpPr>
          <p:nvPr/>
        </p:nvSpPr>
        <p:spPr bwMode="auto">
          <a:xfrm>
            <a:off x="3962400" y="2057400"/>
            <a:ext cx="457200" cy="914400"/>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4" name="Rectangle 33"/>
          <p:cNvSpPr>
            <a:spLocks noChangeArrowheads="1"/>
          </p:cNvSpPr>
          <p:nvPr/>
        </p:nvSpPr>
        <p:spPr bwMode="auto">
          <a:xfrm>
            <a:off x="1752600" y="3429000"/>
            <a:ext cx="6248400" cy="6096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5" name="Line 20"/>
          <p:cNvSpPr>
            <a:spLocks noChangeShapeType="1"/>
          </p:cNvSpPr>
          <p:nvPr/>
        </p:nvSpPr>
        <p:spPr bwMode="auto">
          <a:xfrm flipV="1">
            <a:off x="3886200" y="1981200"/>
            <a:ext cx="0" cy="381000"/>
          </a:xfrm>
          <a:prstGeom prst="line">
            <a:avLst/>
          </a:prstGeom>
          <a:noFill/>
          <a:ln w="28575">
            <a:solidFill>
              <a:schemeClr val="tx2"/>
            </a:solidFill>
            <a:round/>
            <a:headEnd/>
            <a:tailEnd type="triangle" w="med"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 name="Rectangle 3"/>
          <p:cNvSpPr>
            <a:spLocks noChangeArrowheads="1"/>
          </p:cNvSpPr>
          <p:nvPr/>
        </p:nvSpPr>
        <p:spPr bwMode="auto">
          <a:xfrm>
            <a:off x="3048000" y="517525"/>
            <a:ext cx="184150" cy="366713"/>
          </a:xfrm>
          <a:prstGeom prst="rect">
            <a:avLst/>
          </a:prstGeom>
          <a:noFill/>
          <a:ln w="9525">
            <a:noFill/>
            <a:miter lim="800000"/>
            <a:headEnd/>
            <a:tailEnd/>
          </a:ln>
        </p:spPr>
        <p:txBody>
          <a:bodyPr wrap="none">
            <a:spAutoFit/>
          </a:bodyPr>
          <a:lstStyle/>
          <a:p>
            <a:endParaRPr lang="zh-CN" altLang="zh-CN" sz="1800" u="none">
              <a:effectLst/>
              <a:latin typeface="Times New Roman" pitchFamily="18" charset="0"/>
              <a:cs typeface="Times New Roman" pitchFamily="18" charset="0"/>
            </a:endParaRPr>
          </a:p>
        </p:txBody>
      </p:sp>
      <p:graphicFrame>
        <p:nvGraphicFramePr>
          <p:cNvPr id="7" name="Object 4"/>
          <p:cNvGraphicFramePr>
            <a:graphicFrameLocks noChangeAspect="1"/>
          </p:cNvGraphicFramePr>
          <p:nvPr/>
        </p:nvGraphicFramePr>
        <p:xfrm>
          <a:off x="947738" y="4191000"/>
          <a:ext cx="7475537" cy="2133600"/>
        </p:xfrm>
        <a:graphic>
          <a:graphicData uri="http://schemas.openxmlformats.org/presentationml/2006/ole">
            <p:oleObj spid="_x0000_s897026" name="公式" r:id="rId3" imgW="2768400" imgH="863280" progId="Equation.3">
              <p:embed/>
            </p:oleObj>
          </a:graphicData>
        </a:graphic>
      </p:graphicFrame>
      <p:sp>
        <p:nvSpPr>
          <p:cNvPr id="8" name="Rectangle 5"/>
          <p:cNvSpPr>
            <a:spLocks noChangeArrowheads="1"/>
          </p:cNvSpPr>
          <p:nvPr/>
        </p:nvSpPr>
        <p:spPr bwMode="auto">
          <a:xfrm>
            <a:off x="2819400" y="152400"/>
            <a:ext cx="3001963" cy="641350"/>
          </a:xfrm>
          <a:prstGeom prst="rect">
            <a:avLst/>
          </a:prstGeom>
          <a:noFill/>
          <a:ln w="9525">
            <a:noFill/>
            <a:miter lim="800000"/>
            <a:headEnd/>
            <a:tailEnd/>
          </a:ln>
        </p:spPr>
        <p:txBody>
          <a:bodyPr>
            <a:spAutoFit/>
          </a:bodyPr>
          <a:lstStyle/>
          <a:p>
            <a:r>
              <a:rPr lang="zh-CN" altLang="en-US" sz="3600" b="1" dirty="0">
                <a:solidFill>
                  <a:srgbClr val="CC0000"/>
                </a:solidFill>
                <a:latin typeface="Times New Roman" pitchFamily="18" charset="0"/>
                <a:cs typeface="Times New Roman" pitchFamily="18" charset="0"/>
              </a:rPr>
              <a:t>表项的插入</a:t>
            </a:r>
          </a:p>
        </p:txBody>
      </p:sp>
      <p:sp>
        <p:nvSpPr>
          <p:cNvPr id="9" name="Rectangle 6"/>
          <p:cNvSpPr>
            <a:spLocks noChangeArrowheads="1"/>
          </p:cNvSpPr>
          <p:nvPr/>
        </p:nvSpPr>
        <p:spPr bwMode="auto">
          <a:xfrm>
            <a:off x="1752600" y="1295400"/>
            <a:ext cx="6248400" cy="6096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0" name="Text Box 7"/>
          <p:cNvSpPr txBox="1">
            <a:spLocks noChangeArrowheads="1"/>
          </p:cNvSpPr>
          <p:nvPr/>
        </p:nvSpPr>
        <p:spPr bwMode="auto">
          <a:xfrm>
            <a:off x="1752600" y="1325563"/>
            <a:ext cx="6162675" cy="584775"/>
          </a:xfrm>
          <a:prstGeom prst="rect">
            <a:avLst/>
          </a:prstGeom>
          <a:noFill/>
          <a:ln w="9525">
            <a:noFill/>
            <a:miter lim="800000"/>
            <a:headEnd/>
            <a:tailEnd/>
          </a:ln>
          <a:effectLst/>
        </p:spPr>
        <p:txBody>
          <a:bodyPr>
            <a:spAutoFit/>
          </a:bodyPr>
          <a:lstStyle/>
          <a:p>
            <a:r>
              <a:rPr lang="en-US" altLang="zh-CN" sz="3200" u="none" dirty="0">
                <a:solidFill>
                  <a:srgbClr val="FF0000"/>
                </a:solidFill>
                <a:effectLst/>
                <a:latin typeface="Times New Roman" pitchFamily="18" charset="0"/>
                <a:cs typeface="Times New Roman" pitchFamily="18" charset="0"/>
              </a:rPr>
              <a:t>25  </a:t>
            </a:r>
            <a:r>
              <a:rPr lang="en-US" altLang="zh-CN" sz="3200" u="none" dirty="0" smtClean="0">
                <a:solidFill>
                  <a:srgbClr val="FF0000"/>
                </a:solidFill>
                <a:effectLst/>
                <a:latin typeface="Times New Roman" pitchFamily="18" charset="0"/>
                <a:cs typeface="Times New Roman" pitchFamily="18" charset="0"/>
              </a:rPr>
              <a:t>34  57  </a:t>
            </a:r>
            <a:r>
              <a:rPr lang="en-US" altLang="zh-CN" sz="3200" u="none" dirty="0">
                <a:solidFill>
                  <a:srgbClr val="FF0000"/>
                </a:solidFill>
                <a:effectLst/>
                <a:latin typeface="Times New Roman" pitchFamily="18" charset="0"/>
                <a:cs typeface="Times New Roman" pitchFamily="18" charset="0"/>
              </a:rPr>
              <a:t>16  </a:t>
            </a:r>
            <a:r>
              <a:rPr lang="en-US" altLang="zh-CN" sz="3200" u="none" dirty="0" smtClean="0">
                <a:solidFill>
                  <a:srgbClr val="FF0000"/>
                </a:solidFill>
                <a:effectLst/>
                <a:latin typeface="Times New Roman" pitchFamily="18" charset="0"/>
                <a:cs typeface="Times New Roman" pitchFamily="18" charset="0"/>
              </a:rPr>
              <a:t>48  09  63          </a:t>
            </a:r>
            <a:r>
              <a:rPr lang="en-US" altLang="zh-CN" sz="3200" u="none" dirty="0">
                <a:solidFill>
                  <a:srgbClr val="FF0000"/>
                </a:solidFill>
                <a:effectLst/>
                <a:latin typeface="Times New Roman" pitchFamily="18" charset="0"/>
                <a:cs typeface="Times New Roman" pitchFamily="18" charset="0"/>
                <a:sym typeface="Symbol" pitchFamily="18" charset="2"/>
              </a:rPr>
              <a:t></a:t>
            </a:r>
          </a:p>
        </p:txBody>
      </p:sp>
      <p:sp>
        <p:nvSpPr>
          <p:cNvPr id="11" name="Line 8"/>
          <p:cNvSpPr>
            <a:spLocks noChangeShapeType="1"/>
          </p:cNvSpPr>
          <p:nvPr/>
        </p:nvSpPr>
        <p:spPr bwMode="auto">
          <a:xfrm>
            <a:off x="2362200" y="12954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2" name="Line 9"/>
          <p:cNvSpPr>
            <a:spLocks noChangeShapeType="1"/>
          </p:cNvSpPr>
          <p:nvPr/>
        </p:nvSpPr>
        <p:spPr bwMode="auto">
          <a:xfrm>
            <a:off x="2971800" y="12954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3" name="Line 10"/>
          <p:cNvSpPr>
            <a:spLocks noChangeShapeType="1"/>
          </p:cNvSpPr>
          <p:nvPr/>
        </p:nvSpPr>
        <p:spPr bwMode="auto">
          <a:xfrm>
            <a:off x="3581400" y="12954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4" name="Line 11"/>
          <p:cNvSpPr>
            <a:spLocks noChangeShapeType="1"/>
          </p:cNvSpPr>
          <p:nvPr/>
        </p:nvSpPr>
        <p:spPr bwMode="auto">
          <a:xfrm>
            <a:off x="4191000" y="12954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5" name="Line 12"/>
          <p:cNvSpPr>
            <a:spLocks noChangeShapeType="1"/>
          </p:cNvSpPr>
          <p:nvPr/>
        </p:nvSpPr>
        <p:spPr bwMode="auto">
          <a:xfrm>
            <a:off x="4800600" y="12954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6" name="Line 13"/>
          <p:cNvSpPr>
            <a:spLocks noChangeShapeType="1"/>
          </p:cNvSpPr>
          <p:nvPr/>
        </p:nvSpPr>
        <p:spPr bwMode="auto">
          <a:xfrm>
            <a:off x="5410200" y="12954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7" name="Line 14"/>
          <p:cNvSpPr>
            <a:spLocks noChangeShapeType="1"/>
          </p:cNvSpPr>
          <p:nvPr/>
        </p:nvSpPr>
        <p:spPr bwMode="auto">
          <a:xfrm>
            <a:off x="6019800" y="12954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8" name="Line 15"/>
          <p:cNvSpPr>
            <a:spLocks noChangeShapeType="1"/>
          </p:cNvSpPr>
          <p:nvPr/>
        </p:nvSpPr>
        <p:spPr bwMode="auto">
          <a:xfrm>
            <a:off x="6629400" y="12954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9" name="Text Box 16"/>
          <p:cNvSpPr txBox="1">
            <a:spLocks noChangeArrowheads="1"/>
          </p:cNvSpPr>
          <p:nvPr/>
        </p:nvSpPr>
        <p:spPr bwMode="auto">
          <a:xfrm>
            <a:off x="1860550" y="762000"/>
            <a:ext cx="4673074" cy="523220"/>
          </a:xfrm>
          <a:prstGeom prst="rect">
            <a:avLst/>
          </a:prstGeom>
          <a:noFill/>
          <a:ln w="9525">
            <a:noFill/>
            <a:miter lim="800000"/>
            <a:headEnd/>
            <a:tailEnd/>
          </a:ln>
          <a:effectLst/>
        </p:spPr>
        <p:txBody>
          <a:bodyPr wrap="none">
            <a:spAutoFit/>
          </a:bodyPr>
          <a:lstStyle/>
          <a:p>
            <a:r>
              <a:rPr lang="en-US" altLang="zh-CN" sz="2800" b="1" u="none" dirty="0" smtClean="0">
                <a:solidFill>
                  <a:srgbClr val="009900"/>
                </a:solidFill>
                <a:effectLst/>
                <a:latin typeface="Times New Roman" pitchFamily="18" charset="0"/>
                <a:cs typeface="Times New Roman" pitchFamily="18" charset="0"/>
              </a:rPr>
              <a:t> 0    1     </a:t>
            </a:r>
            <a:r>
              <a:rPr lang="en-US" altLang="zh-CN" sz="2800" b="1" u="none" dirty="0">
                <a:solidFill>
                  <a:srgbClr val="009900"/>
                </a:solidFill>
                <a:effectLst/>
                <a:latin typeface="Times New Roman" pitchFamily="18" charset="0"/>
                <a:cs typeface="Times New Roman" pitchFamily="18" charset="0"/>
              </a:rPr>
              <a:t>2    </a:t>
            </a:r>
            <a:r>
              <a:rPr lang="en-US" altLang="zh-CN" sz="2800" b="1" u="none" dirty="0" smtClean="0">
                <a:solidFill>
                  <a:srgbClr val="009900"/>
                </a:solidFill>
                <a:effectLst/>
                <a:latin typeface="Times New Roman" pitchFamily="18" charset="0"/>
                <a:cs typeface="Times New Roman" pitchFamily="18" charset="0"/>
              </a:rPr>
              <a:t> 3     </a:t>
            </a:r>
            <a:r>
              <a:rPr lang="en-US" altLang="zh-CN" sz="2800" b="1" u="none" dirty="0">
                <a:solidFill>
                  <a:srgbClr val="009900"/>
                </a:solidFill>
                <a:effectLst/>
                <a:latin typeface="Times New Roman" pitchFamily="18" charset="0"/>
                <a:cs typeface="Times New Roman" pitchFamily="18" charset="0"/>
              </a:rPr>
              <a:t>4     5     6    </a:t>
            </a:r>
            <a:r>
              <a:rPr lang="en-US" altLang="zh-CN" sz="2800" b="1" u="none" dirty="0" smtClean="0">
                <a:solidFill>
                  <a:srgbClr val="009900"/>
                </a:solidFill>
                <a:effectLst/>
                <a:latin typeface="Times New Roman" pitchFamily="18" charset="0"/>
                <a:cs typeface="Times New Roman" pitchFamily="18" charset="0"/>
              </a:rPr>
              <a:t>7</a:t>
            </a:r>
            <a:endParaRPr lang="en-US" altLang="zh-CN" u="none" dirty="0">
              <a:effectLst/>
              <a:latin typeface="Times New Roman" pitchFamily="18" charset="0"/>
              <a:cs typeface="Times New Roman" pitchFamily="18" charset="0"/>
            </a:endParaRPr>
          </a:p>
        </p:txBody>
      </p:sp>
      <p:sp>
        <p:nvSpPr>
          <p:cNvPr id="20" name="Text Box 17"/>
          <p:cNvSpPr txBox="1">
            <a:spLocks noChangeArrowheads="1"/>
          </p:cNvSpPr>
          <p:nvPr/>
        </p:nvSpPr>
        <p:spPr bwMode="auto">
          <a:xfrm>
            <a:off x="898525" y="1295400"/>
            <a:ext cx="958917" cy="584775"/>
          </a:xfrm>
          <a:prstGeom prst="rect">
            <a:avLst/>
          </a:prstGeom>
          <a:noFill/>
          <a:ln w="9525">
            <a:noFill/>
            <a:miter lim="800000"/>
            <a:headEnd/>
            <a:tailEnd/>
          </a:ln>
          <a:effectLst/>
        </p:spPr>
        <p:txBody>
          <a:bodyPr wrap="none">
            <a:spAutoFit/>
          </a:bodyPr>
          <a:lstStyle/>
          <a:p>
            <a:r>
              <a:rPr lang="en-US" altLang="zh-CN" sz="3200" u="none" dirty="0">
                <a:solidFill>
                  <a:srgbClr val="002060"/>
                </a:solidFill>
                <a:effectLst/>
                <a:latin typeface="Times New Roman" pitchFamily="18" charset="0"/>
                <a:cs typeface="Times New Roman" pitchFamily="18" charset="0"/>
              </a:rPr>
              <a:t>data</a:t>
            </a:r>
          </a:p>
        </p:txBody>
      </p:sp>
      <p:sp>
        <p:nvSpPr>
          <p:cNvPr id="21" name="Rectangle 18"/>
          <p:cNvSpPr>
            <a:spLocks noChangeArrowheads="1"/>
          </p:cNvSpPr>
          <p:nvPr/>
        </p:nvSpPr>
        <p:spPr bwMode="auto">
          <a:xfrm>
            <a:off x="3657600" y="2362200"/>
            <a:ext cx="533400" cy="533400"/>
          </a:xfrm>
          <a:prstGeom prst="rect">
            <a:avLst/>
          </a:prstGeom>
          <a:solidFill>
            <a:srgbClr val="008080"/>
          </a:solidFill>
          <a:ln w="38100">
            <a:solidFill>
              <a:srgbClr val="FFFFCC"/>
            </a:solidFill>
            <a:miter lim="800000"/>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2" name="Text Box 19"/>
          <p:cNvSpPr txBox="1">
            <a:spLocks noChangeArrowheads="1"/>
          </p:cNvSpPr>
          <p:nvPr/>
        </p:nvSpPr>
        <p:spPr bwMode="auto">
          <a:xfrm>
            <a:off x="3657600" y="2300288"/>
            <a:ext cx="595035" cy="584775"/>
          </a:xfrm>
          <a:prstGeom prst="rect">
            <a:avLst/>
          </a:prstGeom>
          <a:noFill/>
          <a:ln w="9525">
            <a:noFill/>
            <a:miter lim="800000"/>
            <a:headEnd/>
            <a:tailEnd/>
          </a:ln>
          <a:effectLst/>
        </p:spPr>
        <p:txBody>
          <a:bodyPr wrap="none">
            <a:spAutoFit/>
          </a:bodyPr>
          <a:lstStyle/>
          <a:p>
            <a:r>
              <a:rPr lang="en-US" altLang="zh-CN" sz="3200" u="none">
                <a:solidFill>
                  <a:schemeClr val="bg1"/>
                </a:solidFill>
                <a:effectLst/>
                <a:latin typeface="Times New Roman" pitchFamily="18" charset="0"/>
                <a:cs typeface="Times New Roman" pitchFamily="18" charset="0"/>
              </a:rPr>
              <a:t>50</a:t>
            </a:r>
            <a:endParaRPr lang="en-US" altLang="zh-CN" u="none">
              <a:effectLst/>
              <a:latin typeface="Times New Roman" pitchFamily="18" charset="0"/>
              <a:cs typeface="Times New Roman" pitchFamily="18" charset="0"/>
            </a:endParaRPr>
          </a:p>
        </p:txBody>
      </p:sp>
      <p:sp>
        <p:nvSpPr>
          <p:cNvPr id="23" name="Text Box 21"/>
          <p:cNvSpPr txBox="1">
            <a:spLocks noChangeArrowheads="1"/>
          </p:cNvSpPr>
          <p:nvPr/>
        </p:nvSpPr>
        <p:spPr bwMode="auto">
          <a:xfrm>
            <a:off x="2286000" y="2286000"/>
            <a:ext cx="1316386" cy="584775"/>
          </a:xfrm>
          <a:prstGeom prst="rect">
            <a:avLst/>
          </a:prstGeom>
          <a:noFill/>
          <a:ln w="9525">
            <a:noFill/>
            <a:miter lim="800000"/>
            <a:headEnd/>
            <a:tailEnd/>
          </a:ln>
          <a:effectLst/>
        </p:spPr>
        <p:txBody>
          <a:bodyPr wrap="none">
            <a:spAutoFit/>
          </a:bodyPr>
          <a:lstStyle/>
          <a:p>
            <a:r>
              <a:rPr lang="zh-CN" altLang="en-US" sz="3200" u="none" dirty="0">
                <a:solidFill>
                  <a:srgbClr val="0000FF"/>
                </a:solidFill>
                <a:effectLst/>
                <a:latin typeface="Times New Roman" pitchFamily="18" charset="0"/>
                <a:cs typeface="Times New Roman" pitchFamily="18" charset="0"/>
              </a:rPr>
              <a:t>插入</a:t>
            </a:r>
            <a:r>
              <a:rPr lang="zh-CN" altLang="en-US" sz="3200" u="none" dirty="0">
                <a:solidFill>
                  <a:srgbClr val="FF5050"/>
                </a:solidFill>
                <a:effectLst/>
                <a:latin typeface="Times New Roman" pitchFamily="18" charset="0"/>
                <a:cs typeface="Times New Roman" pitchFamily="18" charset="0"/>
              </a:rPr>
              <a:t> </a:t>
            </a:r>
            <a:r>
              <a:rPr lang="en-US" altLang="zh-CN" sz="3200" b="1" u="none" dirty="0">
                <a:solidFill>
                  <a:schemeClr val="hlink"/>
                </a:solidFill>
                <a:effectLst/>
                <a:latin typeface="Times New Roman" pitchFamily="18" charset="0"/>
                <a:cs typeface="Times New Roman" pitchFamily="18" charset="0"/>
              </a:rPr>
              <a:t>x</a:t>
            </a:r>
            <a:endParaRPr lang="en-US" altLang="zh-CN" u="none" dirty="0">
              <a:solidFill>
                <a:schemeClr val="hlink"/>
              </a:solidFill>
              <a:effectLst/>
              <a:latin typeface="Times New Roman" pitchFamily="18" charset="0"/>
              <a:cs typeface="Times New Roman" pitchFamily="18" charset="0"/>
            </a:endParaRPr>
          </a:p>
        </p:txBody>
      </p:sp>
      <p:sp>
        <p:nvSpPr>
          <p:cNvPr id="24" name="Text Box 22"/>
          <p:cNvSpPr txBox="1">
            <a:spLocks noChangeArrowheads="1"/>
          </p:cNvSpPr>
          <p:nvPr/>
        </p:nvSpPr>
        <p:spPr bwMode="auto">
          <a:xfrm>
            <a:off x="1762125" y="3459163"/>
            <a:ext cx="6162675" cy="584775"/>
          </a:xfrm>
          <a:prstGeom prst="rect">
            <a:avLst/>
          </a:prstGeom>
          <a:noFill/>
          <a:ln w="9525">
            <a:noFill/>
            <a:miter lim="800000"/>
            <a:headEnd/>
            <a:tailEnd/>
          </a:ln>
          <a:effectLst/>
        </p:spPr>
        <p:txBody>
          <a:bodyPr>
            <a:spAutoFit/>
          </a:bodyPr>
          <a:lstStyle/>
          <a:p>
            <a:r>
              <a:rPr lang="en-US" altLang="zh-CN" sz="3200" u="none" dirty="0">
                <a:solidFill>
                  <a:srgbClr val="FF0000"/>
                </a:solidFill>
                <a:effectLst/>
                <a:latin typeface="Times New Roman" pitchFamily="18" charset="0"/>
                <a:cs typeface="Times New Roman" pitchFamily="18" charset="0"/>
              </a:rPr>
              <a:t>25  </a:t>
            </a:r>
            <a:r>
              <a:rPr lang="en-US" altLang="zh-CN" sz="3200" u="none" dirty="0" smtClean="0">
                <a:solidFill>
                  <a:srgbClr val="FF0000"/>
                </a:solidFill>
                <a:effectLst/>
                <a:latin typeface="Times New Roman" pitchFamily="18" charset="0"/>
                <a:cs typeface="Times New Roman" pitchFamily="18" charset="0"/>
              </a:rPr>
              <a:t>34  57  </a:t>
            </a:r>
            <a:r>
              <a:rPr lang="en-US" altLang="zh-CN" sz="3200" u="none" dirty="0">
                <a:solidFill>
                  <a:srgbClr val="FF0000"/>
                </a:solidFill>
                <a:effectLst/>
                <a:latin typeface="Times New Roman" pitchFamily="18" charset="0"/>
                <a:cs typeface="Times New Roman" pitchFamily="18" charset="0"/>
              </a:rPr>
              <a:t>50  </a:t>
            </a:r>
            <a:r>
              <a:rPr lang="en-US" altLang="zh-CN" sz="3200" u="none" dirty="0" smtClean="0">
                <a:solidFill>
                  <a:srgbClr val="FF0000"/>
                </a:solidFill>
                <a:effectLst/>
                <a:latin typeface="Times New Roman" pitchFamily="18" charset="0"/>
                <a:cs typeface="Times New Roman" pitchFamily="18" charset="0"/>
              </a:rPr>
              <a:t>16  48  </a:t>
            </a:r>
            <a:r>
              <a:rPr lang="en-US" altLang="zh-CN" sz="3200" u="none" dirty="0">
                <a:solidFill>
                  <a:srgbClr val="FF0000"/>
                </a:solidFill>
                <a:effectLst/>
                <a:latin typeface="Times New Roman" pitchFamily="18" charset="0"/>
                <a:cs typeface="Times New Roman" pitchFamily="18" charset="0"/>
              </a:rPr>
              <a:t>09  63    </a:t>
            </a:r>
            <a:r>
              <a:rPr lang="en-US" altLang="zh-CN" sz="3200" u="none" dirty="0">
                <a:solidFill>
                  <a:srgbClr val="FF0000"/>
                </a:solidFill>
                <a:effectLst/>
                <a:latin typeface="Times New Roman" pitchFamily="18" charset="0"/>
                <a:cs typeface="Times New Roman" pitchFamily="18" charset="0"/>
                <a:sym typeface="Symbol" pitchFamily="18" charset="2"/>
              </a:rPr>
              <a:t></a:t>
            </a:r>
          </a:p>
        </p:txBody>
      </p:sp>
      <p:sp>
        <p:nvSpPr>
          <p:cNvPr id="25" name="Line 23"/>
          <p:cNvSpPr>
            <a:spLocks noChangeShapeType="1"/>
          </p:cNvSpPr>
          <p:nvPr/>
        </p:nvSpPr>
        <p:spPr bwMode="auto">
          <a:xfrm>
            <a:off x="2362200" y="34290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6" name="Line 24"/>
          <p:cNvSpPr>
            <a:spLocks noChangeShapeType="1"/>
          </p:cNvSpPr>
          <p:nvPr/>
        </p:nvSpPr>
        <p:spPr bwMode="auto">
          <a:xfrm>
            <a:off x="2971800" y="34290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7" name="Line 25"/>
          <p:cNvSpPr>
            <a:spLocks noChangeShapeType="1"/>
          </p:cNvSpPr>
          <p:nvPr/>
        </p:nvSpPr>
        <p:spPr bwMode="auto">
          <a:xfrm>
            <a:off x="3581400" y="34290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8" name="Line 26"/>
          <p:cNvSpPr>
            <a:spLocks noChangeShapeType="1"/>
          </p:cNvSpPr>
          <p:nvPr/>
        </p:nvSpPr>
        <p:spPr bwMode="auto">
          <a:xfrm>
            <a:off x="4191000" y="34290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9" name="Line 27"/>
          <p:cNvSpPr>
            <a:spLocks noChangeShapeType="1"/>
          </p:cNvSpPr>
          <p:nvPr/>
        </p:nvSpPr>
        <p:spPr bwMode="auto">
          <a:xfrm>
            <a:off x="4800600" y="34290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0" name="Line 28"/>
          <p:cNvSpPr>
            <a:spLocks noChangeShapeType="1"/>
          </p:cNvSpPr>
          <p:nvPr/>
        </p:nvSpPr>
        <p:spPr bwMode="auto">
          <a:xfrm>
            <a:off x="5410200" y="34290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1" name="Line 29"/>
          <p:cNvSpPr>
            <a:spLocks noChangeShapeType="1"/>
          </p:cNvSpPr>
          <p:nvPr/>
        </p:nvSpPr>
        <p:spPr bwMode="auto">
          <a:xfrm>
            <a:off x="6019800" y="34290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2" name="Line 30"/>
          <p:cNvSpPr>
            <a:spLocks noChangeShapeType="1"/>
          </p:cNvSpPr>
          <p:nvPr/>
        </p:nvSpPr>
        <p:spPr bwMode="auto">
          <a:xfrm>
            <a:off x="6629400" y="34290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3" name="Text Box 31"/>
          <p:cNvSpPr txBox="1">
            <a:spLocks noChangeArrowheads="1"/>
          </p:cNvSpPr>
          <p:nvPr/>
        </p:nvSpPr>
        <p:spPr bwMode="auto">
          <a:xfrm>
            <a:off x="1860550" y="2895600"/>
            <a:ext cx="4852610" cy="523220"/>
          </a:xfrm>
          <a:prstGeom prst="rect">
            <a:avLst/>
          </a:prstGeom>
          <a:noFill/>
          <a:ln w="9525">
            <a:noFill/>
            <a:miter lim="800000"/>
            <a:headEnd/>
            <a:tailEnd/>
          </a:ln>
          <a:effectLst/>
        </p:spPr>
        <p:txBody>
          <a:bodyPr wrap="none">
            <a:spAutoFit/>
          </a:bodyPr>
          <a:lstStyle/>
          <a:p>
            <a:r>
              <a:rPr lang="en-US" altLang="zh-CN" sz="2800" b="1" u="none" dirty="0" smtClean="0">
                <a:solidFill>
                  <a:srgbClr val="009900"/>
                </a:solidFill>
                <a:effectLst/>
                <a:latin typeface="Times New Roman" pitchFamily="18" charset="0"/>
                <a:cs typeface="Times New Roman" pitchFamily="18" charset="0"/>
              </a:rPr>
              <a:t> 0     1     2    3     </a:t>
            </a:r>
            <a:r>
              <a:rPr lang="en-US" altLang="zh-CN" sz="2800" b="1" u="none" dirty="0">
                <a:solidFill>
                  <a:srgbClr val="009900"/>
                </a:solidFill>
                <a:effectLst/>
                <a:latin typeface="Times New Roman" pitchFamily="18" charset="0"/>
                <a:cs typeface="Times New Roman" pitchFamily="18" charset="0"/>
              </a:rPr>
              <a:t>4     5     6   </a:t>
            </a:r>
            <a:r>
              <a:rPr lang="en-US" altLang="zh-CN" sz="2800" b="1" u="none" dirty="0" smtClean="0">
                <a:solidFill>
                  <a:srgbClr val="009900"/>
                </a:solidFill>
                <a:effectLst/>
                <a:latin typeface="Times New Roman" pitchFamily="18" charset="0"/>
                <a:cs typeface="Times New Roman" pitchFamily="18" charset="0"/>
              </a:rPr>
              <a:t> </a:t>
            </a:r>
            <a:r>
              <a:rPr lang="en-US" altLang="zh-CN" sz="2800" b="1" u="none" dirty="0">
                <a:solidFill>
                  <a:srgbClr val="009900"/>
                </a:solidFill>
                <a:effectLst/>
                <a:latin typeface="Times New Roman" pitchFamily="18" charset="0"/>
                <a:cs typeface="Times New Roman" pitchFamily="18" charset="0"/>
              </a:rPr>
              <a:t>7</a:t>
            </a:r>
            <a:endParaRPr lang="en-US" altLang="zh-CN" u="none" dirty="0">
              <a:effectLst/>
              <a:latin typeface="Times New Roman" pitchFamily="18" charset="0"/>
              <a:cs typeface="Times New Roman" pitchFamily="18" charset="0"/>
            </a:endParaRPr>
          </a:p>
        </p:txBody>
      </p:sp>
      <p:sp>
        <p:nvSpPr>
          <p:cNvPr id="34" name="Text Box 32"/>
          <p:cNvSpPr txBox="1">
            <a:spLocks noChangeArrowheads="1"/>
          </p:cNvSpPr>
          <p:nvPr/>
        </p:nvSpPr>
        <p:spPr bwMode="auto">
          <a:xfrm>
            <a:off x="898525" y="3429000"/>
            <a:ext cx="958917" cy="584775"/>
          </a:xfrm>
          <a:prstGeom prst="rect">
            <a:avLst/>
          </a:prstGeom>
          <a:noFill/>
          <a:ln w="9525">
            <a:noFill/>
            <a:miter lim="800000"/>
            <a:headEnd/>
            <a:tailEnd/>
          </a:ln>
          <a:effectLst/>
        </p:spPr>
        <p:txBody>
          <a:bodyPr wrap="none">
            <a:spAutoFit/>
          </a:bodyPr>
          <a:lstStyle/>
          <a:p>
            <a:r>
              <a:rPr lang="en-US" altLang="zh-CN" sz="3200" u="none" dirty="0">
                <a:solidFill>
                  <a:srgbClr val="002060"/>
                </a:solidFill>
                <a:effectLst/>
                <a:latin typeface="Times New Roman" pitchFamily="18" charset="0"/>
                <a:cs typeface="Times New Roman" pitchFamily="18" charset="0"/>
              </a:rPr>
              <a:t>data</a:t>
            </a:r>
          </a:p>
        </p:txBody>
      </p:sp>
      <p:sp>
        <p:nvSpPr>
          <p:cNvPr id="35" name="Rectangle 34"/>
          <p:cNvSpPr>
            <a:spLocks noChangeArrowheads="1"/>
          </p:cNvSpPr>
          <p:nvPr/>
        </p:nvSpPr>
        <p:spPr bwMode="auto">
          <a:xfrm>
            <a:off x="3581400" y="3429000"/>
            <a:ext cx="609600" cy="609600"/>
          </a:xfrm>
          <a:prstGeom prst="rect">
            <a:avLst/>
          </a:prstGeom>
          <a:solidFill>
            <a:srgbClr val="008080"/>
          </a:solidFill>
          <a:ln w="38100">
            <a:solidFill>
              <a:srgbClr val="FFFFCC"/>
            </a:solidFill>
            <a:miter lim="800000"/>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6" name="Text Box 35"/>
          <p:cNvSpPr txBox="1">
            <a:spLocks noChangeArrowheads="1"/>
          </p:cNvSpPr>
          <p:nvPr/>
        </p:nvSpPr>
        <p:spPr bwMode="auto">
          <a:xfrm>
            <a:off x="3635375" y="3429000"/>
            <a:ext cx="595035" cy="584775"/>
          </a:xfrm>
          <a:prstGeom prst="rect">
            <a:avLst/>
          </a:prstGeom>
          <a:noFill/>
          <a:ln w="9525">
            <a:noFill/>
            <a:miter lim="800000"/>
            <a:headEnd/>
            <a:tailEnd/>
          </a:ln>
          <a:effectLst/>
        </p:spPr>
        <p:txBody>
          <a:bodyPr wrap="none">
            <a:spAutoFit/>
          </a:bodyPr>
          <a:lstStyle/>
          <a:p>
            <a:r>
              <a:rPr lang="en-US" altLang="zh-CN" sz="3200" u="none">
                <a:solidFill>
                  <a:schemeClr val="bg1"/>
                </a:solidFill>
                <a:effectLst/>
                <a:latin typeface="Times New Roman" pitchFamily="18" charset="0"/>
                <a:cs typeface="Times New Roman" pitchFamily="18" charset="0"/>
              </a:rPr>
              <a:t>50</a:t>
            </a:r>
            <a:endParaRPr lang="en-US" altLang="zh-CN" u="none">
              <a:effectLst/>
              <a:latin typeface="Times New Roman" pitchFamily="18" charset="0"/>
              <a:cs typeface="Times New Roman" pitchFamily="18" charset="0"/>
            </a:endParaRPr>
          </a:p>
        </p:txBody>
      </p:sp>
      <p:sp>
        <p:nvSpPr>
          <p:cNvPr id="37" name="Line 36"/>
          <p:cNvSpPr>
            <a:spLocks noChangeShapeType="1"/>
          </p:cNvSpPr>
          <p:nvPr/>
        </p:nvSpPr>
        <p:spPr bwMode="auto">
          <a:xfrm>
            <a:off x="5791200" y="2057400"/>
            <a:ext cx="457200" cy="914400"/>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8" name="Line 37"/>
          <p:cNvSpPr>
            <a:spLocks noChangeShapeType="1"/>
          </p:cNvSpPr>
          <p:nvPr/>
        </p:nvSpPr>
        <p:spPr bwMode="auto">
          <a:xfrm>
            <a:off x="5181600" y="2057400"/>
            <a:ext cx="457200" cy="914400"/>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9" name="Line 38"/>
          <p:cNvSpPr>
            <a:spLocks noChangeShapeType="1"/>
          </p:cNvSpPr>
          <p:nvPr/>
        </p:nvSpPr>
        <p:spPr bwMode="auto">
          <a:xfrm>
            <a:off x="4572000" y="2057400"/>
            <a:ext cx="457200" cy="914400"/>
          </a:xfrm>
          <a:prstGeom prst="line">
            <a:avLst/>
          </a:prstGeom>
          <a:noFill/>
          <a:ln w="38100">
            <a:solidFill>
              <a:schemeClr val="tx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40" name="Text Box 40"/>
          <p:cNvSpPr txBox="1">
            <a:spLocks noChangeArrowheads="1"/>
          </p:cNvSpPr>
          <p:nvPr/>
        </p:nvSpPr>
        <p:spPr bwMode="auto">
          <a:xfrm>
            <a:off x="3348038" y="1916113"/>
            <a:ext cx="296862" cy="579437"/>
          </a:xfrm>
          <a:prstGeom prst="rect">
            <a:avLst/>
          </a:prstGeom>
          <a:noFill/>
          <a:ln w="9525">
            <a:noFill/>
            <a:miter lim="800000"/>
            <a:headEnd/>
            <a:tailEnd/>
          </a:ln>
          <a:effectLst/>
        </p:spPr>
        <p:txBody>
          <a:bodyPr wrap="none">
            <a:spAutoFit/>
          </a:bodyPr>
          <a:lstStyle/>
          <a:p>
            <a:r>
              <a:rPr lang="en-US" altLang="zh-CN" sz="3200" b="1" i="1" u="none">
                <a:solidFill>
                  <a:srgbClr val="FF5050"/>
                </a:solidFill>
                <a:effectLst/>
                <a:latin typeface="Times New Roman" pitchFamily="18" charset="0"/>
                <a:cs typeface="Times New Roman" pitchFamily="18" charset="0"/>
              </a:rPr>
              <a:t>i</a:t>
            </a:r>
            <a:endParaRPr lang="en-US" altLang="zh-CN"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500"/>
                                        <p:tgtEl>
                                          <p:spTgt spid="1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heckerboard(across)">
                                      <p:cBhvr>
                                        <p:cTn id="28" dur="500"/>
                                        <p:tgtEl>
                                          <p:spTgt spid="1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checkerboard(across)">
                                      <p:cBhvr>
                                        <p:cTn id="34" dur="500"/>
                                        <p:tgtEl>
                                          <p:spTgt spid="1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heckerboard(across)">
                                      <p:cBhvr>
                                        <p:cTn id="37" dur="500"/>
                                        <p:tgtEl>
                                          <p:spTgt spid="16"/>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checkerboard(across)">
                                      <p:cBhvr>
                                        <p:cTn id="40" dur="500"/>
                                        <p:tgtEl>
                                          <p:spTgt spid="1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checkerboard(across)">
                                      <p:cBhvr>
                                        <p:cTn id="43" dur="500"/>
                                        <p:tgtEl>
                                          <p:spTgt spid="1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heckerboard(across)">
                                      <p:cBhvr>
                                        <p:cTn id="46" dur="500"/>
                                        <p:tgtEl>
                                          <p:spTgt spid="19"/>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checkerboard(across)">
                                      <p:cBhvr>
                                        <p:cTn id="49" dur="500"/>
                                        <p:tgtEl>
                                          <p:spTgt spid="20"/>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checkerboard(across)">
                                      <p:cBhvr>
                                        <p:cTn id="52" dur="500"/>
                                        <p:tgtEl>
                                          <p:spTgt spid="21"/>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checkerboard(across)">
                                      <p:cBhvr>
                                        <p:cTn id="58" dur="500"/>
                                        <p:tgtEl>
                                          <p:spTgt spid="23"/>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checkerboard(across)">
                                      <p:cBhvr>
                                        <p:cTn id="61" dur="500"/>
                                        <p:tgtEl>
                                          <p:spTgt spid="24"/>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checkerboard(across)">
                                      <p:cBhvr>
                                        <p:cTn id="64" dur="500"/>
                                        <p:tgtEl>
                                          <p:spTgt spid="25"/>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checkerboard(across)">
                                      <p:cBhvr>
                                        <p:cTn id="67" dur="500"/>
                                        <p:tgtEl>
                                          <p:spTgt spid="26"/>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checkerboard(across)">
                                      <p:cBhvr>
                                        <p:cTn id="70" dur="500"/>
                                        <p:tgtEl>
                                          <p:spTgt spid="27"/>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checkerboard(across)">
                                      <p:cBhvr>
                                        <p:cTn id="73" dur="500"/>
                                        <p:tgtEl>
                                          <p:spTgt spid="28"/>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checkerboard(across)">
                                      <p:cBhvr>
                                        <p:cTn id="76" dur="500"/>
                                        <p:tgtEl>
                                          <p:spTgt spid="29"/>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checkerboard(across)">
                                      <p:cBhvr>
                                        <p:cTn id="79" dur="500"/>
                                        <p:tgtEl>
                                          <p:spTgt spid="30"/>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checkerboard(across)">
                                      <p:cBhvr>
                                        <p:cTn id="82" dur="500"/>
                                        <p:tgtEl>
                                          <p:spTgt spid="31"/>
                                        </p:tgtEl>
                                      </p:cBhvr>
                                    </p:animEffect>
                                  </p:childTnLst>
                                </p:cTn>
                              </p:par>
                              <p:par>
                                <p:cTn id="83" presetID="5" presetClass="entr" presetSubtype="1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checkerboard(across)">
                                      <p:cBhvr>
                                        <p:cTn id="85" dur="500"/>
                                        <p:tgtEl>
                                          <p:spTgt spid="32"/>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checkerboard(across)">
                                      <p:cBhvr>
                                        <p:cTn id="88" dur="500"/>
                                        <p:tgtEl>
                                          <p:spTgt spid="33"/>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checkerboard(across)">
                                      <p:cBhvr>
                                        <p:cTn id="91" dur="500"/>
                                        <p:tgtEl>
                                          <p:spTgt spid="34"/>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checkerboard(across)">
                                      <p:cBhvr>
                                        <p:cTn id="94" dur="500"/>
                                        <p:tgtEl>
                                          <p:spTgt spid="35"/>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checkerboard(across)">
                                      <p:cBhvr>
                                        <p:cTn id="97" dur="500"/>
                                        <p:tgtEl>
                                          <p:spTgt spid="36"/>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checkerboard(across)">
                                      <p:cBhvr>
                                        <p:cTn id="100" dur="500"/>
                                        <p:tgtEl>
                                          <p:spTgt spid="37"/>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checkerboard(across)">
                                      <p:cBhvr>
                                        <p:cTn id="103" dur="500"/>
                                        <p:tgtEl>
                                          <p:spTgt spid="38"/>
                                        </p:tgtEl>
                                      </p:cBhvr>
                                    </p:animEffect>
                                  </p:childTnLst>
                                </p:cTn>
                              </p:par>
                              <p:par>
                                <p:cTn id="104" presetID="5" presetClass="entr" presetSubtype="1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checkerboard(across)">
                                      <p:cBhvr>
                                        <p:cTn id="106" dur="500"/>
                                        <p:tgtEl>
                                          <p:spTgt spid="39"/>
                                        </p:tgtEl>
                                      </p:cBhvr>
                                    </p:animEffect>
                                  </p:childTnLst>
                                </p:cTn>
                              </p:par>
                              <p:par>
                                <p:cTn id="107" presetID="5" presetClass="entr" presetSubtype="10"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checkerboard(across)">
                                      <p:cBhvr>
                                        <p:cTn id="109" dur="500"/>
                                        <p:tgtEl>
                                          <p:spTgt spid="40"/>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16" fill="hold"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box(in)">
                                      <p:cBhvr>
                                        <p:cTn id="1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9" grpId="0" animBg="1"/>
      <p:bldP spid="10" grpId="0"/>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animBg="1"/>
      <p:bldP spid="22" grpId="0"/>
      <p:bldP spid="23" grpId="0"/>
      <p:bldP spid="24" grpId="0"/>
      <p:bldP spid="25" grpId="0" animBg="1"/>
      <p:bldP spid="26" grpId="0" animBg="1"/>
      <p:bldP spid="27" grpId="0" animBg="1"/>
      <p:bldP spid="28" grpId="0" animBg="1"/>
      <p:bldP spid="29" grpId="0" animBg="1"/>
      <p:bldP spid="30" grpId="0" animBg="1"/>
      <p:bldP spid="31" grpId="0" animBg="1"/>
      <p:bldP spid="32" grpId="0" animBg="1"/>
      <p:bldP spid="33" grpId="0"/>
      <p:bldP spid="34" grpId="0"/>
      <p:bldP spid="35" grpId="0" animBg="1"/>
      <p:bldP spid="36" grpId="0"/>
      <p:bldP spid="37" grpId="0" animBg="1"/>
      <p:bldP spid="38" grpId="0" animBg="1"/>
      <p:bldP spid="39"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6</a:t>
            </a:fld>
            <a:endParaRPr lang="en-US" altLang="zh-CN"/>
          </a:p>
        </p:txBody>
      </p:sp>
      <p:sp>
        <p:nvSpPr>
          <p:cNvPr id="3" name="Rectangle 7"/>
          <p:cNvSpPr txBox="1">
            <a:spLocks noChangeArrowheads="1"/>
          </p:cNvSpPr>
          <p:nvPr/>
        </p:nvSpPr>
        <p:spPr>
          <a:xfrm>
            <a:off x="1116013" y="908050"/>
            <a:ext cx="5832251" cy="762000"/>
          </a:xfrm>
          <a:prstGeom prst="rect">
            <a:avLst/>
          </a:prstGeom>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rPr>
              <a:t>2.2 </a:t>
            </a:r>
            <a:r>
              <a:rPr kumimoji="0" lang="zh-CN" altLang="en-US"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rPr>
              <a:t>数组</a:t>
            </a:r>
            <a:endParaRPr kumimoji="0" lang="zh-CN" altLang="en-US" sz="40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endParaRPr>
          </a:p>
        </p:txBody>
      </p:sp>
      <p:sp>
        <p:nvSpPr>
          <p:cNvPr id="5" name="Rectangle 2"/>
          <p:cNvSpPr txBox="1">
            <a:spLocks noChangeArrowheads="1"/>
          </p:cNvSpPr>
          <p:nvPr/>
        </p:nvSpPr>
        <p:spPr>
          <a:xfrm>
            <a:off x="308025" y="2673499"/>
            <a:ext cx="649288" cy="23050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Times New Roman" pitchFamily="18" charset="0"/>
                <a:cs typeface="Times New Roman" pitchFamily="18" charset="0"/>
              </a:rPr>
              <a:t>一维数组</a:t>
            </a:r>
          </a:p>
        </p:txBody>
      </p:sp>
      <p:sp>
        <p:nvSpPr>
          <p:cNvPr id="6" name="Rectangle 3"/>
          <p:cNvSpPr txBox="1">
            <a:spLocks noChangeArrowheads="1"/>
          </p:cNvSpPr>
          <p:nvPr/>
        </p:nvSpPr>
        <p:spPr>
          <a:xfrm>
            <a:off x="971600" y="1844824"/>
            <a:ext cx="7978775" cy="47244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itchFamily="2" charset="2"/>
              <a:buChar char="n"/>
              <a:tabLst/>
              <a:defRPr/>
            </a:pP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定义</a:t>
            </a: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itchFamily="2" charset="2"/>
              <a:buNone/>
              <a:tabLst/>
              <a:defRPr/>
            </a:pPr>
            <a:r>
              <a:rPr kumimoji="0" lang="zh-CN" altLang="en-US" sz="3200" b="1" i="0" u="none" strike="noStrike" kern="0" cap="none" spc="0" normalizeH="0" baseline="0" noProof="0" dirty="0" smtClean="0">
                <a:ln>
                  <a:noFill/>
                </a:ln>
                <a:solidFill>
                  <a:schemeClr val="bg2"/>
                </a:solidFill>
                <a:effectLst/>
                <a:uLnTx/>
                <a:uFillTx/>
                <a:latin typeface="Times New Roman" pitchFamily="18" charset="0"/>
                <a:ea typeface="仿宋_GB2312" pitchFamily="49" charset="-122"/>
                <a:cs typeface="Times New Roman" pitchFamily="18" charset="0"/>
              </a:rPr>
              <a:t>   </a:t>
            </a:r>
            <a:r>
              <a:rPr kumimoji="0" lang="zh-CN" altLang="en-US" sz="3200" b="1" i="0" u="none" strike="noStrike" kern="0" cap="none" spc="0" normalizeH="0" baseline="0" noProof="0" dirty="0" smtClean="0">
                <a:ln>
                  <a:noFill/>
                </a:ln>
                <a:solidFill>
                  <a:srgbClr val="008000"/>
                </a:solidFill>
                <a:effectLst/>
                <a:uLnTx/>
                <a:uFillTx/>
                <a:latin typeface="Times New Roman" pitchFamily="18" charset="0"/>
                <a:ea typeface="仿宋_GB2312" pitchFamily="49" charset="-122"/>
                <a:cs typeface="Times New Roman" pitchFamily="18" charset="0"/>
              </a:rPr>
              <a:t>相同类型的数据元素的集合。</a:t>
            </a: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itchFamily="2" charset="2"/>
              <a:buChar char="n"/>
              <a:tabLst/>
              <a:defRPr/>
            </a:pP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一维数组的示例</a:t>
            </a: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itchFamily="2" charset="2"/>
              <a:buChar char="n"/>
              <a:tabLst/>
              <a:defRPr/>
            </a:pPr>
            <a:endParaRPr kumimoji="0" lang="zh-CN" altLang="en-US" sz="3200" b="1" i="0" u="none" strike="noStrike" kern="0" cap="none" spc="0" normalizeH="0" baseline="0" noProof="0" dirty="0" smtClean="0">
              <a:ln>
                <a:noFill/>
              </a:ln>
              <a:solidFill>
                <a:schemeClr val="accent2"/>
              </a:solidFill>
              <a:effectLst/>
              <a:uLnTx/>
              <a:uFillTx/>
              <a:latin typeface="Times New Roman" pitchFamily="18" charset="0"/>
              <a:ea typeface="仿宋_GB2312" pitchFamily="49" charset="-122"/>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itchFamily="2" charset="2"/>
              <a:buChar char="n"/>
              <a:tabLst/>
              <a:defRPr/>
            </a:pPr>
            <a:endParaRPr kumimoji="0" lang="zh-CN" altLang="en-US" sz="3200" b="1" i="0" u="none" strike="noStrike" kern="0" cap="none" spc="0" normalizeH="0" baseline="0" noProof="0" dirty="0" smtClean="0">
              <a:ln>
                <a:noFill/>
              </a:ln>
              <a:solidFill>
                <a:schemeClr val="accent2"/>
              </a:solidFill>
              <a:effectLst/>
              <a:uLnTx/>
              <a:uFillTx/>
              <a:latin typeface="Times New Roman" pitchFamily="18" charset="0"/>
              <a:ea typeface="仿宋_GB2312" pitchFamily="49" charset="-122"/>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itchFamily="2" charset="2"/>
              <a:buChar char="n"/>
              <a:tabLst/>
              <a:defRPr/>
            </a:pPr>
            <a:endParaRPr kumimoji="0" lang="zh-CN" altLang="en-US" sz="3200" b="1" i="0" u="none" strike="noStrike" kern="0" cap="none" spc="0" normalizeH="0" baseline="0" noProof="0" dirty="0" smtClean="0">
              <a:ln>
                <a:noFill/>
              </a:ln>
              <a:solidFill>
                <a:schemeClr val="accent2"/>
              </a:solidFill>
              <a:effectLst/>
              <a:uLnTx/>
              <a:uFillTx/>
              <a:latin typeface="Times New Roman" pitchFamily="18" charset="0"/>
              <a:ea typeface="仿宋_GB2312" pitchFamily="49" charset="-122"/>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itchFamily="2" charset="2"/>
              <a:buChar char="n"/>
              <a:tabLst/>
              <a:defRPr/>
            </a:pP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在高级语言中的一维数组只能按元素的下标直接存储和访问数组元素。</a:t>
            </a:r>
          </a:p>
        </p:txBody>
      </p:sp>
      <p:sp>
        <p:nvSpPr>
          <p:cNvPr id="7" name="Rectangle 5"/>
          <p:cNvSpPr>
            <a:spLocks noChangeArrowheads="1"/>
          </p:cNvSpPr>
          <p:nvPr/>
        </p:nvSpPr>
        <p:spPr bwMode="auto">
          <a:xfrm>
            <a:off x="1465313" y="4334024"/>
            <a:ext cx="6781800" cy="685800"/>
          </a:xfrm>
          <a:prstGeom prst="rect">
            <a:avLst/>
          </a:prstGeom>
          <a:solidFill>
            <a:srgbClr val="FFFFCC"/>
          </a:solidFill>
          <a:ln w="38100">
            <a:solidFill>
              <a:srgbClr val="3333CC"/>
            </a:solidFill>
            <a:miter lim="800000"/>
            <a:headEnd/>
            <a:tailEnd/>
          </a:ln>
          <a:effectLst>
            <a:outerShdw dist="107763" dir="2700000" algn="ctr" rotWithShape="0">
              <a:srgbClr val="808080"/>
            </a:outerShdw>
          </a:effectLst>
        </p:spPr>
        <p:txBody>
          <a:bodyPr wrap="none" anchor="ctr"/>
          <a:lstStyle/>
          <a:p>
            <a:pPr algn="ctr">
              <a:defRPr/>
            </a:pPr>
            <a:endParaRPr lang="zh-CN" altLang="zh-CN" sz="3200">
              <a:solidFill>
                <a:srgbClr val="3333CC"/>
              </a:solidFill>
              <a:latin typeface="Times New Roman" pitchFamily="18" charset="0"/>
              <a:cs typeface="Times New Roman" pitchFamily="18" charset="0"/>
            </a:endParaRPr>
          </a:p>
        </p:txBody>
      </p:sp>
      <p:sp>
        <p:nvSpPr>
          <p:cNvPr id="8" name="Text Box 6"/>
          <p:cNvSpPr txBox="1">
            <a:spLocks noChangeArrowheads="1"/>
          </p:cNvSpPr>
          <p:nvPr/>
        </p:nvSpPr>
        <p:spPr bwMode="auto">
          <a:xfrm>
            <a:off x="1541513" y="4408637"/>
            <a:ext cx="6702895" cy="584775"/>
          </a:xfrm>
          <a:prstGeom prst="rect">
            <a:avLst/>
          </a:prstGeom>
          <a:solidFill>
            <a:srgbClr val="FFFFCC"/>
          </a:solidFill>
          <a:ln w="9525">
            <a:noFill/>
            <a:miter lim="800000"/>
            <a:headEnd/>
            <a:tailEnd/>
          </a:ln>
        </p:spPr>
        <p:txBody>
          <a:bodyPr wrap="square">
            <a:spAutoFit/>
          </a:bodyPr>
          <a:lstStyle/>
          <a:p>
            <a:r>
              <a:rPr lang="en-US" altLang="zh-CN" sz="3200" b="1" u="none" dirty="0">
                <a:solidFill>
                  <a:srgbClr val="FF3300"/>
                </a:solidFill>
                <a:effectLst/>
                <a:latin typeface="Times New Roman" pitchFamily="18" charset="0"/>
                <a:ea typeface="仿宋_GB2312" pitchFamily="49" charset="-122"/>
                <a:cs typeface="Times New Roman" pitchFamily="18" charset="0"/>
              </a:rPr>
              <a:t>35   27  </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49   </a:t>
            </a:r>
            <a:r>
              <a:rPr lang="en-US" altLang="zh-CN" sz="3200" b="1" u="none" dirty="0">
                <a:solidFill>
                  <a:srgbClr val="FF3300"/>
                </a:solidFill>
                <a:effectLst/>
                <a:latin typeface="Times New Roman" pitchFamily="18" charset="0"/>
                <a:ea typeface="仿宋_GB2312" pitchFamily="49" charset="-122"/>
                <a:cs typeface="Times New Roman" pitchFamily="18" charset="0"/>
              </a:rPr>
              <a:t>18   60   </a:t>
            </a:r>
            <a:r>
              <a:rPr lang="en-US" altLang="zh-CN" sz="3200" b="1" u="none" dirty="0" smtClean="0">
                <a:solidFill>
                  <a:srgbClr val="FF3300"/>
                </a:solidFill>
                <a:effectLst/>
                <a:latin typeface="Times New Roman" pitchFamily="18" charset="0"/>
                <a:ea typeface="仿宋_GB2312" pitchFamily="49" charset="-122"/>
                <a:cs typeface="Times New Roman" pitchFamily="18" charset="0"/>
              </a:rPr>
              <a:t>54  77   83   41  </a:t>
            </a:r>
            <a:r>
              <a:rPr lang="en-US" altLang="zh-CN" sz="3200" b="1" u="none" dirty="0">
                <a:solidFill>
                  <a:srgbClr val="FF3300"/>
                </a:solidFill>
                <a:effectLst/>
                <a:latin typeface="Times New Roman" pitchFamily="18" charset="0"/>
                <a:ea typeface="仿宋_GB2312" pitchFamily="49" charset="-122"/>
                <a:cs typeface="Times New Roman" pitchFamily="18" charset="0"/>
              </a:rPr>
              <a:t>02</a:t>
            </a:r>
            <a:endParaRPr lang="en-US" altLang="zh-CN" sz="3200" u="none" dirty="0">
              <a:effectLst/>
              <a:latin typeface="Times New Roman" pitchFamily="18" charset="0"/>
              <a:cs typeface="Times New Roman" pitchFamily="18" charset="0"/>
            </a:endParaRPr>
          </a:p>
        </p:txBody>
      </p:sp>
      <p:sp>
        <p:nvSpPr>
          <p:cNvPr id="9" name="Line 7"/>
          <p:cNvSpPr>
            <a:spLocks noChangeShapeType="1"/>
          </p:cNvSpPr>
          <p:nvPr/>
        </p:nvSpPr>
        <p:spPr bwMode="auto">
          <a:xfrm>
            <a:off x="2836913" y="4334024"/>
            <a:ext cx="0" cy="685800"/>
          </a:xfrm>
          <a:prstGeom prst="line">
            <a:avLst/>
          </a:prstGeom>
          <a:noFill/>
          <a:ln w="38100">
            <a:solidFill>
              <a:srgbClr val="3333CC"/>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10" name="Line 8"/>
          <p:cNvSpPr>
            <a:spLocks noChangeShapeType="1"/>
          </p:cNvSpPr>
          <p:nvPr/>
        </p:nvSpPr>
        <p:spPr bwMode="auto">
          <a:xfrm>
            <a:off x="3522713" y="4334024"/>
            <a:ext cx="0" cy="685800"/>
          </a:xfrm>
          <a:prstGeom prst="line">
            <a:avLst/>
          </a:prstGeom>
          <a:noFill/>
          <a:ln w="38100">
            <a:solidFill>
              <a:srgbClr val="3333CC"/>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11" name="Line 9"/>
          <p:cNvSpPr>
            <a:spLocks noChangeShapeType="1"/>
          </p:cNvSpPr>
          <p:nvPr/>
        </p:nvSpPr>
        <p:spPr bwMode="auto">
          <a:xfrm>
            <a:off x="4208513" y="4334024"/>
            <a:ext cx="0" cy="685800"/>
          </a:xfrm>
          <a:prstGeom prst="line">
            <a:avLst/>
          </a:prstGeom>
          <a:noFill/>
          <a:ln w="38100">
            <a:solidFill>
              <a:srgbClr val="3333CC"/>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12" name="Line 10"/>
          <p:cNvSpPr>
            <a:spLocks noChangeShapeType="1"/>
          </p:cNvSpPr>
          <p:nvPr/>
        </p:nvSpPr>
        <p:spPr bwMode="auto">
          <a:xfrm>
            <a:off x="4894313" y="4334024"/>
            <a:ext cx="0" cy="685800"/>
          </a:xfrm>
          <a:prstGeom prst="line">
            <a:avLst/>
          </a:prstGeom>
          <a:noFill/>
          <a:ln w="38100">
            <a:solidFill>
              <a:srgbClr val="3333CC"/>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13" name="Line 11"/>
          <p:cNvSpPr>
            <a:spLocks noChangeShapeType="1"/>
          </p:cNvSpPr>
          <p:nvPr/>
        </p:nvSpPr>
        <p:spPr bwMode="auto">
          <a:xfrm>
            <a:off x="5580113" y="4334024"/>
            <a:ext cx="0" cy="685800"/>
          </a:xfrm>
          <a:prstGeom prst="line">
            <a:avLst/>
          </a:prstGeom>
          <a:noFill/>
          <a:ln w="38100">
            <a:solidFill>
              <a:srgbClr val="3333CC"/>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14" name="Line 12"/>
          <p:cNvSpPr>
            <a:spLocks noChangeShapeType="1"/>
          </p:cNvSpPr>
          <p:nvPr/>
        </p:nvSpPr>
        <p:spPr bwMode="auto">
          <a:xfrm>
            <a:off x="6265913" y="4334024"/>
            <a:ext cx="0" cy="685800"/>
          </a:xfrm>
          <a:prstGeom prst="line">
            <a:avLst/>
          </a:prstGeom>
          <a:noFill/>
          <a:ln w="38100">
            <a:solidFill>
              <a:srgbClr val="3333CC"/>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15" name="Line 13"/>
          <p:cNvSpPr>
            <a:spLocks noChangeShapeType="1"/>
          </p:cNvSpPr>
          <p:nvPr/>
        </p:nvSpPr>
        <p:spPr bwMode="auto">
          <a:xfrm>
            <a:off x="6951713" y="4334024"/>
            <a:ext cx="0" cy="685800"/>
          </a:xfrm>
          <a:prstGeom prst="line">
            <a:avLst/>
          </a:prstGeom>
          <a:noFill/>
          <a:ln w="38100">
            <a:solidFill>
              <a:srgbClr val="3333CC"/>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16" name="Line 14"/>
          <p:cNvSpPr>
            <a:spLocks noChangeShapeType="1"/>
          </p:cNvSpPr>
          <p:nvPr/>
        </p:nvSpPr>
        <p:spPr bwMode="auto">
          <a:xfrm>
            <a:off x="7637513" y="4334024"/>
            <a:ext cx="0" cy="685800"/>
          </a:xfrm>
          <a:prstGeom prst="line">
            <a:avLst/>
          </a:prstGeom>
          <a:noFill/>
          <a:ln w="38100">
            <a:solidFill>
              <a:srgbClr val="3333CC"/>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17" name="Text Box 15"/>
          <p:cNvSpPr txBox="1">
            <a:spLocks noChangeArrowheads="1"/>
          </p:cNvSpPr>
          <p:nvPr/>
        </p:nvSpPr>
        <p:spPr bwMode="auto">
          <a:xfrm>
            <a:off x="1389112" y="3754587"/>
            <a:ext cx="6999311" cy="584775"/>
          </a:xfrm>
          <a:prstGeom prst="rect">
            <a:avLst/>
          </a:prstGeom>
          <a:noFill/>
          <a:ln w="9525">
            <a:noFill/>
            <a:miter lim="800000"/>
            <a:headEnd/>
            <a:tailEnd/>
          </a:ln>
        </p:spPr>
        <p:txBody>
          <a:bodyPr wrap="square">
            <a:spAutoFit/>
          </a:bodyPr>
          <a:lstStyle/>
          <a:p>
            <a:r>
              <a:rPr lang="en-US" altLang="zh-CN" sz="3200" b="1" u="none" dirty="0">
                <a:solidFill>
                  <a:srgbClr val="008000"/>
                </a:solidFill>
                <a:effectLst/>
                <a:latin typeface="Times New Roman" pitchFamily="18" charset="0"/>
                <a:cs typeface="Times New Roman" pitchFamily="18" charset="0"/>
              </a:rPr>
              <a:t>  0     1     2     3    </a:t>
            </a:r>
            <a:r>
              <a:rPr lang="en-US" altLang="zh-CN" sz="3200" b="1" u="none" dirty="0" smtClean="0">
                <a:solidFill>
                  <a:srgbClr val="008000"/>
                </a:solidFill>
                <a:effectLst/>
                <a:latin typeface="Times New Roman" pitchFamily="18" charset="0"/>
                <a:cs typeface="Times New Roman" pitchFamily="18" charset="0"/>
              </a:rPr>
              <a:t>4     </a:t>
            </a:r>
            <a:r>
              <a:rPr lang="en-US" altLang="zh-CN" sz="3200" b="1" u="none" dirty="0">
                <a:solidFill>
                  <a:srgbClr val="008000"/>
                </a:solidFill>
                <a:effectLst/>
                <a:latin typeface="Times New Roman" pitchFamily="18" charset="0"/>
                <a:cs typeface="Times New Roman" pitchFamily="18" charset="0"/>
              </a:rPr>
              <a:t>5     6     7    8    </a:t>
            </a:r>
            <a:r>
              <a:rPr lang="en-US" altLang="zh-CN" sz="3200" b="1" u="none" dirty="0" smtClean="0">
                <a:solidFill>
                  <a:srgbClr val="008000"/>
                </a:solidFill>
                <a:effectLst/>
                <a:latin typeface="Times New Roman" pitchFamily="18" charset="0"/>
                <a:cs typeface="Times New Roman" pitchFamily="18" charset="0"/>
              </a:rPr>
              <a:t> 9</a:t>
            </a:r>
            <a:r>
              <a:rPr lang="zh-CN" altLang="en-US" sz="3200" b="1" u="none" dirty="0" smtClean="0">
                <a:solidFill>
                  <a:srgbClr val="008000"/>
                </a:solidFill>
                <a:effectLst/>
                <a:latin typeface="Times New Roman" pitchFamily="18" charset="0"/>
                <a:cs typeface="Times New Roman" pitchFamily="18" charset="0"/>
              </a:rPr>
              <a:t>  </a:t>
            </a:r>
            <a:endParaRPr lang="en-US" altLang="zh-CN" sz="3200" b="1" u="none" dirty="0">
              <a:solidFill>
                <a:srgbClr val="008000"/>
              </a:solidFill>
              <a:effectLst/>
              <a:latin typeface="Times New Roman" pitchFamily="18" charset="0"/>
              <a:cs typeface="Times New Roman" pitchFamily="18" charset="0"/>
            </a:endParaRPr>
          </a:p>
        </p:txBody>
      </p:sp>
      <p:sp>
        <p:nvSpPr>
          <p:cNvPr id="18" name="Line 16"/>
          <p:cNvSpPr>
            <a:spLocks noChangeShapeType="1"/>
          </p:cNvSpPr>
          <p:nvPr/>
        </p:nvSpPr>
        <p:spPr bwMode="auto">
          <a:xfrm>
            <a:off x="2151113" y="4334024"/>
            <a:ext cx="0" cy="685800"/>
          </a:xfrm>
          <a:prstGeom prst="line">
            <a:avLst/>
          </a:prstGeom>
          <a:noFill/>
          <a:ln w="38100">
            <a:solidFill>
              <a:srgbClr val="3333CC"/>
            </a:solidFill>
            <a:round/>
            <a:headEnd/>
            <a:tailEnd/>
          </a:ln>
        </p:spPr>
        <p:txBody>
          <a:bodyPr wrap="none" anchor="ctr"/>
          <a:lstStyle/>
          <a:p>
            <a:endParaRPr lang="zh-CN" altLang="en-US">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6">
                                            <p:txEl>
                                              <p:pRg st="6" end="6"/>
                                            </p:txEl>
                                          </p:spTgt>
                                        </p:tgtEl>
                                        <p:attrNameLst>
                                          <p:attrName>style.visibility</p:attrName>
                                        </p:attrNameLst>
                                      </p:cBhvr>
                                      <p:to>
                                        <p:strVal val="visible"/>
                                      </p:to>
                                    </p:set>
                                    <p:anim calcmode="lin" valueType="num">
                                      <p:cBhvr additive="base">
                                        <p:cTn id="7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60</a:t>
            </a:fld>
            <a:endParaRPr lang="en-US" altLang="zh-CN"/>
          </a:p>
        </p:txBody>
      </p:sp>
      <p:sp>
        <p:nvSpPr>
          <p:cNvPr id="3" name="Text Box 2"/>
          <p:cNvSpPr txBox="1">
            <a:spLocks noChangeArrowheads="1"/>
          </p:cNvSpPr>
          <p:nvPr/>
        </p:nvSpPr>
        <p:spPr bwMode="auto">
          <a:xfrm>
            <a:off x="467544" y="302359"/>
            <a:ext cx="8839200" cy="6294031"/>
          </a:xfrm>
          <a:prstGeom prst="rect">
            <a:avLst/>
          </a:prstGeom>
          <a:noFill/>
          <a:ln w="9525">
            <a:noFill/>
            <a:miter lim="800000"/>
            <a:headEnd/>
            <a:tailEnd/>
          </a:ln>
        </p:spPr>
        <p:txBody>
          <a:bodyPr>
            <a:spAutoFit/>
          </a:bodyPr>
          <a:lstStyle/>
          <a:p>
            <a:pPr>
              <a:spcBef>
                <a:spcPts val="0"/>
              </a:spcBef>
            </a:pP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2-6  </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顺序表的插入</a:t>
            </a:r>
            <a:endParaRPr lang="en-US" altLang="zh-CN" sz="2800" u="none" dirty="0" smtClean="0">
              <a:solidFill>
                <a:srgbClr val="CC3300"/>
              </a:solidFill>
              <a:effectLst/>
              <a:latin typeface="Times New Roman" pitchFamily="18" charset="0"/>
              <a:cs typeface="Times New Roman" pitchFamily="18" charset="0"/>
            </a:endParaRP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template &lt;class Type&gt;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SeqList</a:t>
            </a:r>
            <a:r>
              <a:rPr lang="en-US" altLang="zh-CN" sz="2800" u="none" dirty="0" smtClean="0">
                <a:solidFill>
                  <a:srgbClr val="CC3300"/>
                </a:solidFill>
                <a:effectLst/>
                <a:latin typeface="Times New Roman" pitchFamily="18" charset="0"/>
                <a:cs typeface="Times New Roman" pitchFamily="18" charset="0"/>
              </a:rPr>
              <a:t> &lt;Type&gt; ::</a:t>
            </a: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Insert</a:t>
            </a:r>
            <a:r>
              <a:rPr lang="en-US" altLang="zh-CN" sz="2800" u="none" dirty="0" smtClean="0">
                <a:solidFill>
                  <a:srgbClr val="CC3300"/>
                </a:solidFill>
                <a:effectLst/>
                <a:latin typeface="Times New Roman" pitchFamily="18" charset="0"/>
                <a:cs typeface="Times New Roman" pitchFamily="18" charset="0"/>
              </a:rPr>
              <a:t>(Type &amp;</a:t>
            </a:r>
            <a:r>
              <a:rPr lang="en-US" altLang="zh-CN" sz="2800" b="0" u="none" dirty="0" smtClean="0">
                <a:solidFill>
                  <a:srgbClr val="CC3300"/>
                </a:solidFill>
                <a:effectLst/>
                <a:latin typeface="Times New Roman" pitchFamily="18" charset="0"/>
                <a:cs typeface="Times New Roman" pitchFamily="18" charset="0"/>
              </a:rPr>
              <a:t>x</a:t>
            </a:r>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0000FF"/>
                </a:solidFill>
                <a:effectLst/>
                <a:latin typeface="Times New Roman" pitchFamily="18" charset="0"/>
                <a:cs typeface="Times New Roman" pitchFamily="18" charset="0"/>
              </a:rPr>
              <a:t>  //</a:t>
            </a:r>
            <a:r>
              <a:rPr lang="zh-CN" altLang="zh-CN" sz="2800" b="0" u="none" dirty="0" smtClean="0">
                <a:solidFill>
                  <a:srgbClr val="0000FF"/>
                </a:solidFill>
                <a:effectLst/>
                <a:latin typeface="Times New Roman" pitchFamily="18" charset="0"/>
                <a:cs typeface="Times New Roman" pitchFamily="18" charset="0"/>
              </a:rPr>
              <a:t>插入项</a:t>
            </a:r>
            <a:r>
              <a:rPr lang="en-US" altLang="zh-CN" sz="2800" u="none" dirty="0" smtClean="0">
                <a:solidFill>
                  <a:srgbClr val="FF0000"/>
                </a:solidFill>
                <a:effectLst/>
                <a:latin typeface="Times New Roman" pitchFamily="18" charset="0"/>
                <a:cs typeface="Times New Roman" pitchFamily="18" charset="0"/>
              </a:rPr>
              <a:t>x</a:t>
            </a:r>
            <a:r>
              <a:rPr lang="zh-CN" altLang="zh-CN" sz="2800" b="0" u="none" dirty="0" smtClean="0">
                <a:solidFill>
                  <a:srgbClr val="0000FF"/>
                </a:solidFill>
                <a:effectLst/>
                <a:latin typeface="Times New Roman" pitchFamily="18" charset="0"/>
                <a:cs typeface="Times New Roman" pitchFamily="18" charset="0"/>
              </a:rPr>
              <a:t>在顺序表中第</a:t>
            </a:r>
            <a:r>
              <a:rPr lang="en-US" altLang="zh-CN" sz="2800" u="none" dirty="0" err="1" smtClean="0">
                <a:solidFill>
                  <a:srgbClr val="FF0000"/>
                </a:solidFill>
                <a:effectLst/>
                <a:latin typeface="Times New Roman" pitchFamily="18" charset="0"/>
                <a:cs typeface="Times New Roman" pitchFamily="18" charset="0"/>
              </a:rPr>
              <a:t>i</a:t>
            </a:r>
            <a:r>
              <a:rPr lang="zh-CN" altLang="zh-CN" sz="2800" b="0" u="none" dirty="0" smtClean="0">
                <a:solidFill>
                  <a:srgbClr val="0000FF"/>
                </a:solidFill>
                <a:effectLst/>
                <a:latin typeface="Times New Roman" pitchFamily="18" charset="0"/>
                <a:cs typeface="Times New Roman" pitchFamily="18" charset="0"/>
              </a:rPr>
              <a:t>个位置处</a:t>
            </a:r>
            <a:endParaRPr lang="en-US" altLang="zh-CN" sz="2800" b="0" u="none" dirty="0" smtClean="0">
              <a:solidFill>
                <a:srgbClr val="0000FF"/>
              </a:solidFill>
              <a:effectLst/>
              <a:latin typeface="Times New Roman" pitchFamily="18" charset="0"/>
              <a:cs typeface="Times New Roman" pitchFamily="18" charset="0"/>
            </a:endParaRPr>
          </a:p>
          <a:p>
            <a:pPr>
              <a:lnSpc>
                <a:spcPts val="3000"/>
              </a:lnSpc>
              <a:spcBef>
                <a:spcPts val="0"/>
              </a:spcBef>
            </a:pPr>
            <a:r>
              <a:rPr lang="en-US" altLang="zh-CN" sz="2800" b="0" u="none" dirty="0" smtClean="0">
                <a:solidFill>
                  <a:srgbClr val="0000FF"/>
                </a:solidFill>
                <a:effectLst/>
                <a:latin typeface="Times New Roman" pitchFamily="18" charset="0"/>
                <a:cs typeface="Times New Roman" pitchFamily="18" charset="0"/>
              </a:rPr>
              <a:t>    //</a:t>
            </a:r>
            <a:r>
              <a:rPr lang="zh-CN" altLang="zh-CN" sz="2800" b="0" u="none" dirty="0" smtClean="0">
                <a:solidFill>
                  <a:srgbClr val="0000FF"/>
                </a:solidFill>
                <a:effectLst/>
                <a:latin typeface="Times New Roman" pitchFamily="18" charset="0"/>
                <a:cs typeface="Times New Roman" pitchFamily="18" charset="0"/>
              </a:rPr>
              <a:t>函数返回插入是否成功的信息</a:t>
            </a: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	if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&lt;</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&gt;*</a:t>
            </a:r>
            <a:r>
              <a:rPr lang="en-US" altLang="zh-CN" sz="2800" b="0" u="none" dirty="0" err="1" smtClean="0">
                <a:solidFill>
                  <a:srgbClr val="CC3300"/>
                </a:solidFill>
                <a:effectLst/>
                <a:latin typeface="Times New Roman" pitchFamily="18" charset="0"/>
                <a:cs typeface="Times New Roman" pitchFamily="18" charset="0"/>
              </a:rPr>
              <a:t>p_n</a:t>
            </a:r>
            <a:r>
              <a:rPr lang="en-US" altLang="zh-CN" sz="2800" u="none" dirty="0" smtClean="0">
                <a:solidFill>
                  <a:srgbClr val="CC3300"/>
                </a:solidFill>
                <a:effectLst/>
                <a:latin typeface="Times New Roman" pitchFamily="18" charset="0"/>
                <a:cs typeface="Times New Roman" pitchFamily="18" charset="0"/>
              </a:rPr>
              <a:t>)  return </a:t>
            </a:r>
            <a:r>
              <a:rPr lang="en-US" altLang="zh-CN" sz="2800" b="0" u="none" dirty="0" smtClean="0">
                <a:solidFill>
                  <a:srgbClr val="CC3300"/>
                </a:solidFill>
                <a:effectLst/>
                <a:latin typeface="Times New Roman" pitchFamily="18" charset="0"/>
                <a:cs typeface="Times New Roman" pitchFamily="18" charset="0"/>
              </a:rPr>
              <a:t>1</a:t>
            </a:r>
            <a:r>
              <a:rPr lang="en-US" altLang="zh-CN" sz="2800" u="none" dirty="0" smtClean="0">
                <a:solidFill>
                  <a:srgbClr val="CC3300"/>
                </a:solidFill>
                <a:effectLst/>
                <a:latin typeface="Times New Roman" pitchFamily="18" charset="0"/>
                <a:cs typeface="Times New Roman" pitchFamily="18" charset="0"/>
              </a:rPr>
              <a:t>;</a:t>
            </a:r>
          </a:p>
          <a:p>
            <a:pPr>
              <a:lnSpc>
                <a:spcPts val="3000"/>
              </a:lnSpc>
              <a:spcBef>
                <a:spcPts val="0"/>
              </a:spcBef>
            </a:pPr>
            <a:r>
              <a:rPr lang="en-US" altLang="zh-CN" sz="2800" b="0" u="none" dirty="0" smtClean="0">
                <a:solidFill>
                  <a:srgbClr val="0000FF"/>
                </a:solidFill>
                <a:effectLst/>
                <a:latin typeface="Times New Roman" pitchFamily="18" charset="0"/>
                <a:cs typeface="Times New Roman" pitchFamily="18" charset="0"/>
              </a:rPr>
              <a:t>           //</a:t>
            </a:r>
            <a:r>
              <a:rPr lang="zh-CN" altLang="zh-CN" sz="2800" b="0" u="none" dirty="0" smtClean="0">
                <a:solidFill>
                  <a:srgbClr val="0000FF"/>
                </a:solidFill>
                <a:effectLst/>
                <a:latin typeface="Times New Roman" pitchFamily="18" charset="0"/>
                <a:cs typeface="Times New Roman" pitchFamily="18" charset="0"/>
              </a:rPr>
              <a:t>插入位置不合理，不能插入</a:t>
            </a: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	if (*</a:t>
            </a:r>
            <a:r>
              <a:rPr lang="en-US" altLang="zh-CN" sz="2800" b="0" u="none" dirty="0" err="1" smtClean="0">
                <a:solidFill>
                  <a:srgbClr val="CC3300"/>
                </a:solidFill>
                <a:effectLst/>
                <a:latin typeface="Times New Roman" pitchFamily="18" charset="0"/>
                <a:cs typeface="Times New Roman" pitchFamily="18" charset="0"/>
              </a:rPr>
              <a:t>p_n</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MaxSize</a:t>
            </a:r>
            <a:r>
              <a:rPr lang="en-US" altLang="zh-CN" sz="2800" u="none" dirty="0" smtClean="0">
                <a:solidFill>
                  <a:srgbClr val="CC3300"/>
                </a:solidFill>
                <a:effectLst/>
                <a:latin typeface="Times New Roman" pitchFamily="18" charset="0"/>
                <a:cs typeface="Times New Roman" pitchFamily="18" charset="0"/>
              </a:rPr>
              <a:t>)  return </a:t>
            </a:r>
            <a:r>
              <a:rPr lang="en-US" altLang="zh-CN" sz="2800" b="0" u="none" dirty="0" smtClean="0">
                <a:solidFill>
                  <a:srgbClr val="CC3300"/>
                </a:solidFill>
                <a:effectLst/>
                <a:latin typeface="Times New Roman" pitchFamily="18" charset="0"/>
                <a:cs typeface="Times New Roman" pitchFamily="18" charset="0"/>
              </a:rPr>
              <a:t>2</a:t>
            </a:r>
            <a:r>
              <a:rPr lang="en-US" altLang="zh-CN" sz="2800" u="none" dirty="0" smtClean="0">
                <a:solidFill>
                  <a:srgbClr val="CC3300"/>
                </a:solidFill>
                <a:effectLst/>
                <a:latin typeface="Times New Roman" pitchFamily="18" charset="0"/>
                <a:cs typeface="Times New Roman" pitchFamily="18" charset="0"/>
              </a:rPr>
              <a:t>;</a:t>
            </a: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无空闲可用存储单元，不能插入</a:t>
            </a: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	for (</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p_n</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&gt;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list</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list</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1</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依次后移</a:t>
            </a: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list</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x</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插入</a:t>
            </a: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p_n</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顺序表长度增</a:t>
            </a:r>
            <a:r>
              <a:rPr lang="en-US" altLang="zh-CN" sz="2800" u="none" dirty="0" smtClean="0">
                <a:solidFill>
                  <a:srgbClr val="FF0000"/>
                </a:solidFill>
                <a:effectLst/>
                <a:latin typeface="Times New Roman" pitchFamily="18" charset="0"/>
                <a:cs typeface="Times New Roman" pitchFamily="18" charset="0"/>
              </a:rPr>
              <a:t>1</a:t>
            </a:r>
            <a:endParaRPr lang="zh-CN" altLang="zh-CN" sz="2800" u="none" dirty="0" smtClean="0">
              <a:solidFill>
                <a:srgbClr val="FF0000"/>
              </a:solidFill>
              <a:effectLst/>
              <a:latin typeface="Times New Roman" pitchFamily="18" charset="0"/>
              <a:cs typeface="Times New Roman" pitchFamily="18" charset="0"/>
            </a:endParaRP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	return </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pPr>
              <a:lnSpc>
                <a:spcPts val="3000"/>
              </a:lnSpc>
              <a:spcBef>
                <a:spcPts val="0"/>
              </a:spcBef>
            </a:pPr>
            <a:r>
              <a:rPr lang="en-US" altLang="zh-CN" sz="2800" u="none" dirty="0" smtClean="0">
                <a:solidFill>
                  <a:srgbClr val="CC3300"/>
                </a:solidFill>
                <a:effectLst/>
                <a:latin typeface="Times New Roman" pitchFamily="18" charset="0"/>
                <a:cs typeface="Times New Roman" pitchFamily="18" charset="0"/>
              </a:rPr>
              <a:t>}</a:t>
            </a:r>
            <a:endParaRPr lang="en-US" altLang="zh-CN" sz="2800" b="1"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61</a:t>
            </a:fld>
            <a:endParaRPr lang="en-US" altLang="zh-CN"/>
          </a:p>
        </p:txBody>
      </p:sp>
      <p:sp>
        <p:nvSpPr>
          <p:cNvPr id="3" name="Rectangle 3"/>
          <p:cNvSpPr>
            <a:spLocks noChangeArrowheads="1"/>
          </p:cNvSpPr>
          <p:nvPr/>
        </p:nvSpPr>
        <p:spPr bwMode="auto">
          <a:xfrm>
            <a:off x="3059113" y="404813"/>
            <a:ext cx="3001962" cy="641350"/>
          </a:xfrm>
          <a:prstGeom prst="rect">
            <a:avLst/>
          </a:prstGeom>
          <a:noFill/>
          <a:ln w="9525">
            <a:noFill/>
            <a:miter lim="800000"/>
            <a:headEnd/>
            <a:tailEnd/>
          </a:ln>
        </p:spPr>
        <p:txBody>
          <a:bodyPr>
            <a:spAutoFit/>
          </a:bodyPr>
          <a:lstStyle/>
          <a:p>
            <a:r>
              <a:rPr lang="zh-CN" altLang="en-US" sz="3600" b="1" dirty="0">
                <a:solidFill>
                  <a:srgbClr val="CC0000"/>
                </a:solidFill>
                <a:latin typeface="Times New Roman" pitchFamily="18" charset="0"/>
                <a:cs typeface="Times New Roman" pitchFamily="18" charset="0"/>
              </a:rPr>
              <a:t>表项的删除</a:t>
            </a:r>
            <a:endParaRPr lang="zh-CN" altLang="en-US" sz="3600" dirty="0">
              <a:latin typeface="Times New Roman" pitchFamily="18" charset="0"/>
              <a:cs typeface="Times New Roman" pitchFamily="18" charset="0"/>
            </a:endParaRPr>
          </a:p>
        </p:txBody>
      </p:sp>
      <p:graphicFrame>
        <p:nvGraphicFramePr>
          <p:cNvPr id="4" name="Object 4"/>
          <p:cNvGraphicFramePr>
            <a:graphicFrameLocks noChangeAspect="1"/>
          </p:cNvGraphicFramePr>
          <p:nvPr/>
        </p:nvGraphicFramePr>
        <p:xfrm>
          <a:off x="871538" y="4495800"/>
          <a:ext cx="7170737" cy="1066800"/>
        </p:xfrm>
        <a:graphic>
          <a:graphicData uri="http://schemas.openxmlformats.org/presentationml/2006/ole">
            <p:oleObj spid="_x0000_s1042434" name="公式" r:id="rId3" imgW="2692080" imgH="431640" progId="Equation.3">
              <p:embed/>
            </p:oleObj>
          </a:graphicData>
        </a:graphic>
      </p:graphicFrame>
      <p:sp>
        <p:nvSpPr>
          <p:cNvPr id="5" name="Rectangle 5"/>
          <p:cNvSpPr>
            <a:spLocks noChangeArrowheads="1"/>
          </p:cNvSpPr>
          <p:nvPr/>
        </p:nvSpPr>
        <p:spPr bwMode="auto">
          <a:xfrm>
            <a:off x="1752600" y="1600200"/>
            <a:ext cx="6248400" cy="6096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6" name="Text Box 6"/>
          <p:cNvSpPr txBox="1">
            <a:spLocks noChangeArrowheads="1"/>
          </p:cNvSpPr>
          <p:nvPr/>
        </p:nvSpPr>
        <p:spPr bwMode="auto">
          <a:xfrm>
            <a:off x="1762125" y="1630363"/>
            <a:ext cx="6162675" cy="584775"/>
          </a:xfrm>
          <a:prstGeom prst="rect">
            <a:avLst/>
          </a:prstGeom>
          <a:noFill/>
          <a:ln w="9525">
            <a:noFill/>
            <a:miter lim="800000"/>
            <a:headEnd/>
            <a:tailEnd/>
          </a:ln>
          <a:effectLst/>
        </p:spPr>
        <p:txBody>
          <a:bodyPr>
            <a:spAutoFit/>
          </a:bodyPr>
          <a:lstStyle/>
          <a:p>
            <a:r>
              <a:rPr lang="en-US" altLang="zh-CN" sz="3200" u="none" dirty="0">
                <a:solidFill>
                  <a:srgbClr val="FF0000"/>
                </a:solidFill>
                <a:effectLst/>
                <a:latin typeface="Times New Roman" pitchFamily="18" charset="0"/>
                <a:cs typeface="Times New Roman" pitchFamily="18" charset="0"/>
              </a:rPr>
              <a:t>25  </a:t>
            </a:r>
            <a:r>
              <a:rPr lang="en-US" altLang="zh-CN" sz="3200" u="none" dirty="0" smtClean="0">
                <a:solidFill>
                  <a:srgbClr val="FF0000"/>
                </a:solidFill>
                <a:effectLst/>
                <a:latin typeface="Times New Roman" pitchFamily="18" charset="0"/>
                <a:cs typeface="Times New Roman" pitchFamily="18" charset="0"/>
              </a:rPr>
              <a:t>34  57  </a:t>
            </a:r>
            <a:r>
              <a:rPr lang="en-US" altLang="zh-CN" sz="3200" u="none" dirty="0">
                <a:solidFill>
                  <a:srgbClr val="FF0000"/>
                </a:solidFill>
                <a:effectLst/>
                <a:latin typeface="Times New Roman" pitchFamily="18" charset="0"/>
                <a:cs typeface="Times New Roman" pitchFamily="18" charset="0"/>
              </a:rPr>
              <a:t>50  16  </a:t>
            </a:r>
            <a:r>
              <a:rPr lang="en-US" altLang="zh-CN" sz="3200" u="none" dirty="0" smtClean="0">
                <a:solidFill>
                  <a:srgbClr val="FF0000"/>
                </a:solidFill>
                <a:effectLst/>
                <a:latin typeface="Times New Roman" pitchFamily="18" charset="0"/>
                <a:cs typeface="Times New Roman" pitchFamily="18" charset="0"/>
              </a:rPr>
              <a:t>48  09  </a:t>
            </a:r>
            <a:r>
              <a:rPr lang="en-US" altLang="zh-CN" sz="3200" u="none" dirty="0">
                <a:solidFill>
                  <a:srgbClr val="FF0000"/>
                </a:solidFill>
                <a:effectLst/>
                <a:latin typeface="Times New Roman" pitchFamily="18" charset="0"/>
                <a:cs typeface="Times New Roman" pitchFamily="18" charset="0"/>
              </a:rPr>
              <a:t>63    </a:t>
            </a:r>
            <a:r>
              <a:rPr lang="en-US" altLang="zh-CN" sz="3200" u="none" dirty="0">
                <a:solidFill>
                  <a:srgbClr val="FF0000"/>
                </a:solidFill>
                <a:effectLst/>
                <a:latin typeface="Times New Roman" pitchFamily="18" charset="0"/>
                <a:cs typeface="Times New Roman" pitchFamily="18" charset="0"/>
                <a:sym typeface="Symbol" pitchFamily="18" charset="2"/>
              </a:rPr>
              <a:t></a:t>
            </a:r>
          </a:p>
        </p:txBody>
      </p:sp>
      <p:sp>
        <p:nvSpPr>
          <p:cNvPr id="7" name="Line 7"/>
          <p:cNvSpPr>
            <a:spLocks noChangeShapeType="1"/>
          </p:cNvSpPr>
          <p:nvPr/>
        </p:nvSpPr>
        <p:spPr bwMode="auto">
          <a:xfrm>
            <a:off x="2362200" y="16002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 name="Line 8"/>
          <p:cNvSpPr>
            <a:spLocks noChangeShapeType="1"/>
          </p:cNvSpPr>
          <p:nvPr/>
        </p:nvSpPr>
        <p:spPr bwMode="auto">
          <a:xfrm>
            <a:off x="2971800" y="16002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9" name="Line 9"/>
          <p:cNvSpPr>
            <a:spLocks noChangeShapeType="1"/>
          </p:cNvSpPr>
          <p:nvPr/>
        </p:nvSpPr>
        <p:spPr bwMode="auto">
          <a:xfrm>
            <a:off x="4800600" y="16002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0" name="Line 10"/>
          <p:cNvSpPr>
            <a:spLocks noChangeShapeType="1"/>
          </p:cNvSpPr>
          <p:nvPr/>
        </p:nvSpPr>
        <p:spPr bwMode="auto">
          <a:xfrm>
            <a:off x="5410200" y="16002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1" name="Line 11"/>
          <p:cNvSpPr>
            <a:spLocks noChangeShapeType="1"/>
          </p:cNvSpPr>
          <p:nvPr/>
        </p:nvSpPr>
        <p:spPr bwMode="auto">
          <a:xfrm>
            <a:off x="6019800" y="16002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2" name="Line 12"/>
          <p:cNvSpPr>
            <a:spLocks noChangeShapeType="1"/>
          </p:cNvSpPr>
          <p:nvPr/>
        </p:nvSpPr>
        <p:spPr bwMode="auto">
          <a:xfrm>
            <a:off x="6629400" y="16002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3" name="Text Box 13"/>
          <p:cNvSpPr txBox="1">
            <a:spLocks noChangeArrowheads="1"/>
          </p:cNvSpPr>
          <p:nvPr/>
        </p:nvSpPr>
        <p:spPr bwMode="auto">
          <a:xfrm>
            <a:off x="1860550" y="1081088"/>
            <a:ext cx="4762842" cy="523220"/>
          </a:xfrm>
          <a:prstGeom prst="rect">
            <a:avLst/>
          </a:prstGeom>
          <a:noFill/>
          <a:ln w="9525">
            <a:noFill/>
            <a:miter lim="800000"/>
            <a:headEnd/>
            <a:tailEnd/>
          </a:ln>
          <a:effectLst/>
        </p:spPr>
        <p:txBody>
          <a:bodyPr wrap="none">
            <a:spAutoFit/>
          </a:bodyPr>
          <a:lstStyle/>
          <a:p>
            <a:r>
              <a:rPr lang="en-US" altLang="zh-CN" sz="2800" b="1" u="none" dirty="0" smtClean="0">
                <a:solidFill>
                  <a:srgbClr val="009900"/>
                </a:solidFill>
                <a:effectLst/>
                <a:latin typeface="Times New Roman" pitchFamily="18" charset="0"/>
                <a:cs typeface="Times New Roman" pitchFamily="18" charset="0"/>
              </a:rPr>
              <a:t> 0     1    </a:t>
            </a:r>
            <a:r>
              <a:rPr lang="en-US" altLang="zh-CN" sz="2800" b="1" u="none" dirty="0">
                <a:solidFill>
                  <a:srgbClr val="009900"/>
                </a:solidFill>
                <a:effectLst/>
                <a:latin typeface="Times New Roman" pitchFamily="18" charset="0"/>
                <a:cs typeface="Times New Roman" pitchFamily="18" charset="0"/>
              </a:rPr>
              <a:t>2     3     4     5    6     7</a:t>
            </a:r>
            <a:endParaRPr lang="en-US" altLang="zh-CN" u="none" dirty="0">
              <a:effectLst/>
              <a:latin typeface="Times New Roman" pitchFamily="18" charset="0"/>
              <a:cs typeface="Times New Roman" pitchFamily="18" charset="0"/>
            </a:endParaRPr>
          </a:p>
        </p:txBody>
      </p:sp>
      <p:sp>
        <p:nvSpPr>
          <p:cNvPr id="14" name="Text Box 14"/>
          <p:cNvSpPr txBox="1">
            <a:spLocks noChangeArrowheads="1"/>
          </p:cNvSpPr>
          <p:nvPr/>
        </p:nvSpPr>
        <p:spPr bwMode="auto">
          <a:xfrm>
            <a:off x="898525" y="1600200"/>
            <a:ext cx="958917" cy="584775"/>
          </a:xfrm>
          <a:prstGeom prst="rect">
            <a:avLst/>
          </a:prstGeom>
          <a:noFill/>
          <a:ln w="9525">
            <a:noFill/>
            <a:miter lim="800000"/>
            <a:headEnd/>
            <a:tailEnd/>
          </a:ln>
          <a:effectLst/>
        </p:spPr>
        <p:txBody>
          <a:bodyPr wrap="none">
            <a:spAutoFit/>
          </a:bodyPr>
          <a:lstStyle/>
          <a:p>
            <a:r>
              <a:rPr lang="en-US" altLang="zh-CN" sz="3200" u="none" dirty="0">
                <a:solidFill>
                  <a:srgbClr val="002060"/>
                </a:solidFill>
                <a:effectLst/>
                <a:latin typeface="Times New Roman" pitchFamily="18" charset="0"/>
                <a:cs typeface="Times New Roman" pitchFamily="18" charset="0"/>
              </a:rPr>
              <a:t>data</a:t>
            </a:r>
          </a:p>
        </p:txBody>
      </p:sp>
      <p:sp>
        <p:nvSpPr>
          <p:cNvPr id="15" name="Line 15"/>
          <p:cNvSpPr>
            <a:spLocks noChangeShapeType="1"/>
          </p:cNvSpPr>
          <p:nvPr/>
        </p:nvSpPr>
        <p:spPr bwMode="auto">
          <a:xfrm>
            <a:off x="4191000" y="16002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6" name="Line 16"/>
          <p:cNvSpPr>
            <a:spLocks noChangeShapeType="1"/>
          </p:cNvSpPr>
          <p:nvPr/>
        </p:nvSpPr>
        <p:spPr bwMode="auto">
          <a:xfrm>
            <a:off x="3581400" y="16002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7" name="Rectangle 17"/>
          <p:cNvSpPr>
            <a:spLocks noChangeArrowheads="1"/>
          </p:cNvSpPr>
          <p:nvPr/>
        </p:nvSpPr>
        <p:spPr bwMode="auto">
          <a:xfrm>
            <a:off x="4191000" y="1600200"/>
            <a:ext cx="609600" cy="609600"/>
          </a:xfrm>
          <a:prstGeom prst="rect">
            <a:avLst/>
          </a:prstGeom>
          <a:solidFill>
            <a:srgbClr val="FF5050"/>
          </a:solidFill>
          <a:ln w="9525">
            <a:solidFill>
              <a:schemeClr val="tx1"/>
            </a:solidFill>
            <a:miter lim="800000"/>
            <a:headEnd/>
            <a:tailEnd/>
          </a:ln>
          <a:effectLst/>
        </p:spPr>
        <p:txBody>
          <a:bodyPr wrap="none" anchor="ctr"/>
          <a:lstStyle/>
          <a:p>
            <a:pPr algn="ctr"/>
            <a:endParaRPr lang="zh-CN" altLang="zh-CN" u="none">
              <a:solidFill>
                <a:srgbClr val="333399"/>
              </a:solidFill>
              <a:effectLst/>
              <a:latin typeface="Times New Roman" pitchFamily="18" charset="0"/>
              <a:cs typeface="Times New Roman" pitchFamily="18" charset="0"/>
            </a:endParaRPr>
          </a:p>
        </p:txBody>
      </p:sp>
      <p:sp>
        <p:nvSpPr>
          <p:cNvPr id="18" name="Text Box 18"/>
          <p:cNvSpPr txBox="1">
            <a:spLocks noChangeArrowheads="1"/>
          </p:cNvSpPr>
          <p:nvPr/>
        </p:nvSpPr>
        <p:spPr bwMode="auto">
          <a:xfrm>
            <a:off x="4191000" y="1630363"/>
            <a:ext cx="595035" cy="584775"/>
          </a:xfrm>
          <a:prstGeom prst="rect">
            <a:avLst/>
          </a:prstGeom>
          <a:noFill/>
          <a:ln w="9525">
            <a:noFill/>
            <a:miter lim="800000"/>
            <a:headEnd/>
            <a:tailEnd/>
          </a:ln>
          <a:effectLst/>
        </p:spPr>
        <p:txBody>
          <a:bodyPr wrap="none">
            <a:spAutoFit/>
          </a:bodyPr>
          <a:lstStyle/>
          <a:p>
            <a:r>
              <a:rPr lang="en-US" altLang="zh-CN" sz="3200" u="none">
                <a:solidFill>
                  <a:schemeClr val="bg1"/>
                </a:solidFill>
                <a:effectLst/>
                <a:latin typeface="Times New Roman" pitchFamily="18" charset="0"/>
                <a:cs typeface="Times New Roman" pitchFamily="18" charset="0"/>
              </a:rPr>
              <a:t>16</a:t>
            </a:r>
            <a:endParaRPr lang="en-US" altLang="zh-CN" u="none">
              <a:effectLst/>
              <a:latin typeface="Times New Roman" pitchFamily="18" charset="0"/>
              <a:cs typeface="Times New Roman" pitchFamily="18" charset="0"/>
            </a:endParaRPr>
          </a:p>
        </p:txBody>
      </p:sp>
      <p:sp>
        <p:nvSpPr>
          <p:cNvPr id="19" name="Line 19"/>
          <p:cNvSpPr>
            <a:spLocks noChangeShapeType="1"/>
          </p:cNvSpPr>
          <p:nvPr/>
        </p:nvSpPr>
        <p:spPr bwMode="auto">
          <a:xfrm flipV="1">
            <a:off x="4495800" y="2286000"/>
            <a:ext cx="0" cy="381000"/>
          </a:xfrm>
          <a:prstGeom prst="line">
            <a:avLst/>
          </a:prstGeom>
          <a:noFill/>
          <a:ln w="28575">
            <a:solidFill>
              <a:schemeClr val="tx2"/>
            </a:solidFill>
            <a:round/>
            <a:headEnd/>
            <a:tailEnd type="triangle" w="med"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0" name="Text Box 20"/>
          <p:cNvSpPr txBox="1">
            <a:spLocks noChangeArrowheads="1"/>
          </p:cNvSpPr>
          <p:nvPr/>
        </p:nvSpPr>
        <p:spPr bwMode="auto">
          <a:xfrm>
            <a:off x="3124200" y="2286000"/>
            <a:ext cx="1213794" cy="584775"/>
          </a:xfrm>
          <a:prstGeom prst="rect">
            <a:avLst/>
          </a:prstGeom>
          <a:noFill/>
          <a:ln w="9525">
            <a:noFill/>
            <a:miter lim="800000"/>
            <a:headEnd/>
            <a:tailEnd/>
          </a:ln>
          <a:effectLst/>
        </p:spPr>
        <p:txBody>
          <a:bodyPr wrap="none">
            <a:spAutoFit/>
          </a:bodyPr>
          <a:lstStyle/>
          <a:p>
            <a:r>
              <a:rPr lang="zh-CN" altLang="en-US" sz="3200" u="none" dirty="0" smtClean="0">
                <a:solidFill>
                  <a:srgbClr val="0000CC"/>
                </a:solidFill>
                <a:effectLst/>
                <a:latin typeface="Times New Roman" pitchFamily="18" charset="0"/>
                <a:cs typeface="Times New Roman" pitchFamily="18" charset="0"/>
              </a:rPr>
              <a:t>删除</a:t>
            </a:r>
            <a:r>
              <a:rPr lang="en-US" altLang="zh-CN" sz="3200" b="1" u="none" dirty="0" smtClean="0">
                <a:solidFill>
                  <a:srgbClr val="FF0000"/>
                </a:solidFill>
                <a:effectLst/>
                <a:latin typeface="Times New Roman" pitchFamily="18" charset="0"/>
                <a:cs typeface="Times New Roman" pitchFamily="18" charset="0"/>
              </a:rPr>
              <a:t>x</a:t>
            </a:r>
            <a:endParaRPr lang="en-US" altLang="zh-CN" u="none" dirty="0">
              <a:solidFill>
                <a:srgbClr val="FF0000"/>
              </a:solidFill>
              <a:effectLst/>
              <a:latin typeface="Times New Roman" pitchFamily="18" charset="0"/>
              <a:cs typeface="Times New Roman" pitchFamily="18" charset="0"/>
            </a:endParaRPr>
          </a:p>
        </p:txBody>
      </p:sp>
      <p:sp>
        <p:nvSpPr>
          <p:cNvPr id="21" name="Rectangle 21"/>
          <p:cNvSpPr>
            <a:spLocks noChangeArrowheads="1"/>
          </p:cNvSpPr>
          <p:nvPr/>
        </p:nvSpPr>
        <p:spPr bwMode="auto">
          <a:xfrm>
            <a:off x="1768475" y="3276600"/>
            <a:ext cx="6248400" cy="6096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22" name="Text Box 22"/>
          <p:cNvSpPr txBox="1">
            <a:spLocks noChangeArrowheads="1"/>
          </p:cNvSpPr>
          <p:nvPr/>
        </p:nvSpPr>
        <p:spPr bwMode="auto">
          <a:xfrm>
            <a:off x="1778000" y="3306763"/>
            <a:ext cx="6162675" cy="584775"/>
          </a:xfrm>
          <a:prstGeom prst="rect">
            <a:avLst/>
          </a:prstGeom>
          <a:noFill/>
          <a:ln w="9525">
            <a:noFill/>
            <a:miter lim="800000"/>
            <a:headEnd/>
            <a:tailEnd/>
          </a:ln>
          <a:effectLst/>
        </p:spPr>
        <p:txBody>
          <a:bodyPr>
            <a:spAutoFit/>
          </a:bodyPr>
          <a:lstStyle/>
          <a:p>
            <a:r>
              <a:rPr lang="en-US" altLang="zh-CN" sz="3200" u="none" dirty="0">
                <a:solidFill>
                  <a:srgbClr val="FF0000"/>
                </a:solidFill>
                <a:effectLst/>
                <a:latin typeface="Times New Roman" pitchFamily="18" charset="0"/>
                <a:cs typeface="Times New Roman" pitchFamily="18" charset="0"/>
              </a:rPr>
              <a:t>25  </a:t>
            </a:r>
            <a:r>
              <a:rPr lang="en-US" altLang="zh-CN" sz="3200" u="none" dirty="0" smtClean="0">
                <a:solidFill>
                  <a:srgbClr val="FF0000"/>
                </a:solidFill>
                <a:effectLst/>
                <a:latin typeface="Times New Roman" pitchFamily="18" charset="0"/>
                <a:cs typeface="Times New Roman" pitchFamily="18" charset="0"/>
              </a:rPr>
              <a:t>34  57  </a:t>
            </a:r>
            <a:r>
              <a:rPr lang="en-US" altLang="zh-CN" sz="3200" u="none" dirty="0">
                <a:solidFill>
                  <a:srgbClr val="FF0000"/>
                </a:solidFill>
                <a:effectLst/>
                <a:latin typeface="Times New Roman" pitchFamily="18" charset="0"/>
                <a:cs typeface="Times New Roman" pitchFamily="18" charset="0"/>
              </a:rPr>
              <a:t>50  </a:t>
            </a:r>
            <a:r>
              <a:rPr lang="en-US" altLang="zh-CN" sz="3200" u="none" dirty="0" smtClean="0">
                <a:solidFill>
                  <a:srgbClr val="FF0000"/>
                </a:solidFill>
                <a:effectLst/>
                <a:latin typeface="Times New Roman" pitchFamily="18" charset="0"/>
                <a:cs typeface="Times New Roman" pitchFamily="18" charset="0"/>
              </a:rPr>
              <a:t>48  09  </a:t>
            </a:r>
            <a:r>
              <a:rPr lang="en-US" altLang="zh-CN" sz="3200" u="none" dirty="0">
                <a:solidFill>
                  <a:srgbClr val="FF0000"/>
                </a:solidFill>
                <a:effectLst/>
                <a:latin typeface="Times New Roman" pitchFamily="18" charset="0"/>
                <a:cs typeface="Times New Roman" pitchFamily="18" charset="0"/>
              </a:rPr>
              <a:t>63          </a:t>
            </a:r>
            <a:r>
              <a:rPr lang="en-US" altLang="zh-CN" sz="3200" u="none" dirty="0">
                <a:solidFill>
                  <a:srgbClr val="FF0000"/>
                </a:solidFill>
                <a:effectLst/>
                <a:latin typeface="Times New Roman" pitchFamily="18" charset="0"/>
                <a:cs typeface="Times New Roman" pitchFamily="18" charset="0"/>
                <a:sym typeface="Symbol" pitchFamily="18" charset="2"/>
              </a:rPr>
              <a:t></a:t>
            </a:r>
          </a:p>
        </p:txBody>
      </p:sp>
      <p:sp>
        <p:nvSpPr>
          <p:cNvPr id="23" name="Line 23"/>
          <p:cNvSpPr>
            <a:spLocks noChangeShapeType="1"/>
          </p:cNvSpPr>
          <p:nvPr/>
        </p:nvSpPr>
        <p:spPr bwMode="auto">
          <a:xfrm>
            <a:off x="2378075" y="32766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4" name="Line 24"/>
          <p:cNvSpPr>
            <a:spLocks noChangeShapeType="1"/>
          </p:cNvSpPr>
          <p:nvPr/>
        </p:nvSpPr>
        <p:spPr bwMode="auto">
          <a:xfrm>
            <a:off x="2987675" y="32766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5" name="Line 25"/>
          <p:cNvSpPr>
            <a:spLocks noChangeShapeType="1"/>
          </p:cNvSpPr>
          <p:nvPr/>
        </p:nvSpPr>
        <p:spPr bwMode="auto">
          <a:xfrm>
            <a:off x="5426075" y="32766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6" name="Line 26"/>
          <p:cNvSpPr>
            <a:spLocks noChangeShapeType="1"/>
          </p:cNvSpPr>
          <p:nvPr/>
        </p:nvSpPr>
        <p:spPr bwMode="auto">
          <a:xfrm>
            <a:off x="6035675" y="32766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7" name="Line 27"/>
          <p:cNvSpPr>
            <a:spLocks noChangeShapeType="1"/>
          </p:cNvSpPr>
          <p:nvPr/>
        </p:nvSpPr>
        <p:spPr bwMode="auto">
          <a:xfrm>
            <a:off x="6645275" y="32766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8" name="Text Box 28"/>
          <p:cNvSpPr txBox="1">
            <a:spLocks noChangeArrowheads="1"/>
          </p:cNvSpPr>
          <p:nvPr/>
        </p:nvSpPr>
        <p:spPr bwMode="auto">
          <a:xfrm>
            <a:off x="1876425" y="2757488"/>
            <a:ext cx="4762842" cy="523220"/>
          </a:xfrm>
          <a:prstGeom prst="rect">
            <a:avLst/>
          </a:prstGeom>
          <a:noFill/>
          <a:ln w="9525">
            <a:noFill/>
            <a:miter lim="800000"/>
            <a:headEnd/>
            <a:tailEnd/>
          </a:ln>
          <a:effectLst/>
        </p:spPr>
        <p:txBody>
          <a:bodyPr wrap="none">
            <a:spAutoFit/>
          </a:bodyPr>
          <a:lstStyle/>
          <a:p>
            <a:r>
              <a:rPr lang="en-US" altLang="zh-CN" sz="2800" b="1" u="none" dirty="0">
                <a:solidFill>
                  <a:srgbClr val="009900"/>
                </a:solidFill>
                <a:effectLst/>
                <a:latin typeface="Times New Roman" pitchFamily="18" charset="0"/>
                <a:cs typeface="Times New Roman" pitchFamily="18" charset="0"/>
              </a:rPr>
              <a:t>0    </a:t>
            </a:r>
            <a:r>
              <a:rPr lang="en-US" altLang="zh-CN" sz="2800" b="1" u="none" dirty="0" smtClean="0">
                <a:solidFill>
                  <a:srgbClr val="009900"/>
                </a:solidFill>
                <a:effectLst/>
                <a:latin typeface="Times New Roman" pitchFamily="18" charset="0"/>
                <a:cs typeface="Times New Roman" pitchFamily="18" charset="0"/>
              </a:rPr>
              <a:t> 1     </a:t>
            </a:r>
            <a:r>
              <a:rPr lang="en-US" altLang="zh-CN" sz="2800" b="1" u="none" dirty="0">
                <a:solidFill>
                  <a:srgbClr val="009900"/>
                </a:solidFill>
                <a:effectLst/>
                <a:latin typeface="Times New Roman" pitchFamily="18" charset="0"/>
                <a:cs typeface="Times New Roman" pitchFamily="18" charset="0"/>
              </a:rPr>
              <a:t>2   </a:t>
            </a:r>
            <a:r>
              <a:rPr lang="en-US" altLang="zh-CN" sz="2800" b="1" u="none" dirty="0" smtClean="0">
                <a:solidFill>
                  <a:srgbClr val="009900"/>
                </a:solidFill>
                <a:effectLst/>
                <a:latin typeface="Times New Roman" pitchFamily="18" charset="0"/>
                <a:cs typeface="Times New Roman" pitchFamily="18" charset="0"/>
              </a:rPr>
              <a:t>  </a:t>
            </a:r>
            <a:r>
              <a:rPr lang="en-US" altLang="zh-CN" sz="2800" b="1" u="none" dirty="0">
                <a:solidFill>
                  <a:srgbClr val="009900"/>
                </a:solidFill>
                <a:effectLst/>
                <a:latin typeface="Times New Roman" pitchFamily="18" charset="0"/>
                <a:cs typeface="Times New Roman" pitchFamily="18" charset="0"/>
              </a:rPr>
              <a:t>3     4     5    </a:t>
            </a:r>
            <a:r>
              <a:rPr lang="en-US" altLang="zh-CN" sz="2800" b="1" u="none" dirty="0" smtClean="0">
                <a:solidFill>
                  <a:srgbClr val="009900"/>
                </a:solidFill>
                <a:effectLst/>
                <a:latin typeface="Times New Roman" pitchFamily="18" charset="0"/>
                <a:cs typeface="Times New Roman" pitchFamily="18" charset="0"/>
              </a:rPr>
              <a:t>6     </a:t>
            </a:r>
            <a:r>
              <a:rPr lang="en-US" altLang="zh-CN" sz="2800" b="1" u="none" dirty="0">
                <a:solidFill>
                  <a:srgbClr val="009900"/>
                </a:solidFill>
                <a:effectLst/>
                <a:latin typeface="Times New Roman" pitchFamily="18" charset="0"/>
                <a:cs typeface="Times New Roman" pitchFamily="18" charset="0"/>
              </a:rPr>
              <a:t>7</a:t>
            </a:r>
            <a:endParaRPr lang="en-US" altLang="zh-CN" u="none" dirty="0">
              <a:effectLst/>
              <a:latin typeface="Times New Roman" pitchFamily="18" charset="0"/>
              <a:cs typeface="Times New Roman" pitchFamily="18" charset="0"/>
            </a:endParaRPr>
          </a:p>
        </p:txBody>
      </p:sp>
      <p:sp>
        <p:nvSpPr>
          <p:cNvPr id="29" name="Text Box 29"/>
          <p:cNvSpPr txBox="1">
            <a:spLocks noChangeArrowheads="1"/>
          </p:cNvSpPr>
          <p:nvPr/>
        </p:nvSpPr>
        <p:spPr bwMode="auto">
          <a:xfrm>
            <a:off x="914400" y="3276600"/>
            <a:ext cx="958917" cy="584775"/>
          </a:xfrm>
          <a:prstGeom prst="rect">
            <a:avLst/>
          </a:prstGeom>
          <a:noFill/>
          <a:ln w="9525">
            <a:noFill/>
            <a:miter lim="800000"/>
            <a:headEnd/>
            <a:tailEnd/>
          </a:ln>
          <a:effectLst/>
        </p:spPr>
        <p:txBody>
          <a:bodyPr wrap="none">
            <a:spAutoFit/>
          </a:bodyPr>
          <a:lstStyle/>
          <a:p>
            <a:r>
              <a:rPr lang="en-US" altLang="zh-CN" sz="3200" u="none" dirty="0">
                <a:solidFill>
                  <a:srgbClr val="002060"/>
                </a:solidFill>
                <a:effectLst/>
                <a:latin typeface="Times New Roman" pitchFamily="18" charset="0"/>
                <a:cs typeface="Times New Roman" pitchFamily="18" charset="0"/>
              </a:rPr>
              <a:t>data</a:t>
            </a:r>
          </a:p>
        </p:txBody>
      </p:sp>
      <p:sp>
        <p:nvSpPr>
          <p:cNvPr id="30" name="Line 30"/>
          <p:cNvSpPr>
            <a:spLocks noChangeShapeType="1"/>
          </p:cNvSpPr>
          <p:nvPr/>
        </p:nvSpPr>
        <p:spPr bwMode="auto">
          <a:xfrm>
            <a:off x="3597275" y="32766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1" name="Line 31"/>
          <p:cNvSpPr>
            <a:spLocks noChangeShapeType="1"/>
          </p:cNvSpPr>
          <p:nvPr/>
        </p:nvSpPr>
        <p:spPr bwMode="auto">
          <a:xfrm>
            <a:off x="4191000" y="32766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2" name="Line 32"/>
          <p:cNvSpPr>
            <a:spLocks noChangeShapeType="1"/>
          </p:cNvSpPr>
          <p:nvPr/>
        </p:nvSpPr>
        <p:spPr bwMode="auto">
          <a:xfrm>
            <a:off x="4876800" y="3276600"/>
            <a:ext cx="0" cy="609600"/>
          </a:xfrm>
          <a:prstGeom prst="line">
            <a:avLst/>
          </a:prstGeom>
          <a:noFill/>
          <a:ln w="28575">
            <a:solidFill>
              <a:schemeClr val="bg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3" name="Line 33"/>
          <p:cNvSpPr>
            <a:spLocks noChangeShapeType="1"/>
          </p:cNvSpPr>
          <p:nvPr/>
        </p:nvSpPr>
        <p:spPr bwMode="auto">
          <a:xfrm flipH="1">
            <a:off x="4572000" y="2286000"/>
            <a:ext cx="457200" cy="685800"/>
          </a:xfrm>
          <a:prstGeom prst="line">
            <a:avLst/>
          </a:prstGeom>
          <a:noFill/>
          <a:ln w="28575">
            <a:solidFill>
              <a:schemeClr val="tx2"/>
            </a:solidFill>
            <a:round/>
            <a:headEnd/>
            <a:tailEnd type="triangle" w="med"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4" name="Line 34"/>
          <p:cNvSpPr>
            <a:spLocks noChangeShapeType="1"/>
          </p:cNvSpPr>
          <p:nvPr/>
        </p:nvSpPr>
        <p:spPr bwMode="auto">
          <a:xfrm flipH="1">
            <a:off x="5181600" y="2286000"/>
            <a:ext cx="457200" cy="685800"/>
          </a:xfrm>
          <a:prstGeom prst="line">
            <a:avLst/>
          </a:prstGeom>
          <a:noFill/>
          <a:ln w="28575">
            <a:solidFill>
              <a:schemeClr val="tx2"/>
            </a:solidFill>
            <a:round/>
            <a:headEnd/>
            <a:tailEnd type="triangle" w="med"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5" name="Line 35"/>
          <p:cNvSpPr>
            <a:spLocks noChangeShapeType="1"/>
          </p:cNvSpPr>
          <p:nvPr/>
        </p:nvSpPr>
        <p:spPr bwMode="auto">
          <a:xfrm flipH="1">
            <a:off x="5791200" y="2286000"/>
            <a:ext cx="457200" cy="685800"/>
          </a:xfrm>
          <a:prstGeom prst="line">
            <a:avLst/>
          </a:prstGeom>
          <a:noFill/>
          <a:ln w="28575">
            <a:solidFill>
              <a:schemeClr val="tx2"/>
            </a:solidFill>
            <a:round/>
            <a:headEnd/>
            <a:tailEnd type="triangle" w="med" len="lg"/>
          </a:ln>
          <a:effectLst/>
        </p:spPr>
        <p:txBody>
          <a:bodyPr wrap="none" anchor="ctr"/>
          <a:lstStyle/>
          <a:p>
            <a:endParaRPr lang="zh-CN" altLang="en-US"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ppt_x"/>
                                          </p:val>
                                        </p:tav>
                                        <p:tav tm="100000">
                                          <p:val>
                                            <p:strVal val="#ppt_x"/>
                                          </p:val>
                                        </p:tav>
                                      </p:tavLst>
                                    </p:anim>
                                    <p:anim calcmode="lin" valueType="num">
                                      <p:cBhvr additive="base">
                                        <p:cTn id="88" dur="50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ppt_x"/>
                                          </p:val>
                                        </p:tav>
                                        <p:tav tm="100000">
                                          <p:val>
                                            <p:strVal val="#ppt_x"/>
                                          </p:val>
                                        </p:tav>
                                      </p:tavLst>
                                    </p:anim>
                                    <p:anim calcmode="lin" valueType="num">
                                      <p:cBhvr additive="base">
                                        <p:cTn id="100" dur="500" fill="hold"/>
                                        <p:tgtEl>
                                          <p:spTgt spid="2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additive="base">
                                        <p:cTn id="107" dur="500" fill="hold"/>
                                        <p:tgtEl>
                                          <p:spTgt spid="30"/>
                                        </p:tgtEl>
                                        <p:attrNameLst>
                                          <p:attrName>ppt_x</p:attrName>
                                        </p:attrNameLst>
                                      </p:cBhvr>
                                      <p:tavLst>
                                        <p:tav tm="0">
                                          <p:val>
                                            <p:strVal val="#ppt_x"/>
                                          </p:val>
                                        </p:tav>
                                        <p:tav tm="100000">
                                          <p:val>
                                            <p:strVal val="#ppt_x"/>
                                          </p:val>
                                        </p:tav>
                                      </p:tavLst>
                                    </p:anim>
                                    <p:anim calcmode="lin" valueType="num">
                                      <p:cBhvr additive="base">
                                        <p:cTn id="108" dur="500" fill="hold"/>
                                        <p:tgtEl>
                                          <p:spTgt spid="3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 calcmode="lin" valueType="num">
                                      <p:cBhvr additive="base">
                                        <p:cTn id="111" dur="500" fill="hold"/>
                                        <p:tgtEl>
                                          <p:spTgt spid="31"/>
                                        </p:tgtEl>
                                        <p:attrNameLst>
                                          <p:attrName>ppt_x</p:attrName>
                                        </p:attrNameLst>
                                      </p:cBhvr>
                                      <p:tavLst>
                                        <p:tav tm="0">
                                          <p:val>
                                            <p:strVal val="#ppt_x"/>
                                          </p:val>
                                        </p:tav>
                                        <p:tav tm="100000">
                                          <p:val>
                                            <p:strVal val="#ppt_x"/>
                                          </p:val>
                                        </p:tav>
                                      </p:tavLst>
                                    </p:anim>
                                    <p:anim calcmode="lin" valueType="num">
                                      <p:cBhvr additive="base">
                                        <p:cTn id="112" dur="500" fill="hold"/>
                                        <p:tgtEl>
                                          <p:spTgt spid="3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 calcmode="lin" valueType="num">
                                      <p:cBhvr additive="base">
                                        <p:cTn id="115" dur="500" fill="hold"/>
                                        <p:tgtEl>
                                          <p:spTgt spid="32"/>
                                        </p:tgtEl>
                                        <p:attrNameLst>
                                          <p:attrName>ppt_x</p:attrName>
                                        </p:attrNameLst>
                                      </p:cBhvr>
                                      <p:tavLst>
                                        <p:tav tm="0">
                                          <p:val>
                                            <p:strVal val="#ppt_x"/>
                                          </p:val>
                                        </p:tav>
                                        <p:tav tm="100000">
                                          <p:val>
                                            <p:strVal val="#ppt_x"/>
                                          </p:val>
                                        </p:tav>
                                      </p:tavLst>
                                    </p:anim>
                                    <p:anim calcmode="lin" valueType="num">
                                      <p:cBhvr additive="base">
                                        <p:cTn id="116" dur="500" fill="hold"/>
                                        <p:tgtEl>
                                          <p:spTgt spid="32"/>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3"/>
                                        </p:tgtEl>
                                        <p:attrNameLst>
                                          <p:attrName>style.visibility</p:attrName>
                                        </p:attrNameLst>
                                      </p:cBhvr>
                                      <p:to>
                                        <p:strVal val="visible"/>
                                      </p:to>
                                    </p:set>
                                    <p:anim calcmode="lin" valueType="num">
                                      <p:cBhvr additive="base">
                                        <p:cTn id="119" dur="500" fill="hold"/>
                                        <p:tgtEl>
                                          <p:spTgt spid="33"/>
                                        </p:tgtEl>
                                        <p:attrNameLst>
                                          <p:attrName>ppt_x</p:attrName>
                                        </p:attrNameLst>
                                      </p:cBhvr>
                                      <p:tavLst>
                                        <p:tav tm="0">
                                          <p:val>
                                            <p:strVal val="#ppt_x"/>
                                          </p:val>
                                        </p:tav>
                                        <p:tav tm="100000">
                                          <p:val>
                                            <p:strVal val="#ppt_x"/>
                                          </p:val>
                                        </p:tav>
                                      </p:tavLst>
                                    </p:anim>
                                    <p:anim calcmode="lin" valueType="num">
                                      <p:cBhvr additive="base">
                                        <p:cTn id="120" dur="500" fill="hold"/>
                                        <p:tgtEl>
                                          <p:spTgt spid="3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4"/>
                                        </p:tgtEl>
                                        <p:attrNameLst>
                                          <p:attrName>style.visibility</p:attrName>
                                        </p:attrNameLst>
                                      </p:cBhvr>
                                      <p:to>
                                        <p:strVal val="visible"/>
                                      </p:to>
                                    </p:set>
                                    <p:anim calcmode="lin" valueType="num">
                                      <p:cBhvr additive="base">
                                        <p:cTn id="123" dur="500" fill="hold"/>
                                        <p:tgtEl>
                                          <p:spTgt spid="34"/>
                                        </p:tgtEl>
                                        <p:attrNameLst>
                                          <p:attrName>ppt_x</p:attrName>
                                        </p:attrNameLst>
                                      </p:cBhvr>
                                      <p:tavLst>
                                        <p:tav tm="0">
                                          <p:val>
                                            <p:strVal val="#ppt_x"/>
                                          </p:val>
                                        </p:tav>
                                        <p:tav tm="100000">
                                          <p:val>
                                            <p:strVal val="#ppt_x"/>
                                          </p:val>
                                        </p:tav>
                                      </p:tavLst>
                                    </p:anim>
                                    <p:anim calcmode="lin" valueType="num">
                                      <p:cBhvr additive="base">
                                        <p:cTn id="124" dur="500" fill="hold"/>
                                        <p:tgtEl>
                                          <p:spTgt spid="3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 calcmode="lin" valueType="num">
                                      <p:cBhvr additive="base">
                                        <p:cTn id="127" dur="500" fill="hold"/>
                                        <p:tgtEl>
                                          <p:spTgt spid="35"/>
                                        </p:tgtEl>
                                        <p:attrNameLst>
                                          <p:attrName>ppt_x</p:attrName>
                                        </p:attrNameLst>
                                      </p:cBhvr>
                                      <p:tavLst>
                                        <p:tav tm="0">
                                          <p:val>
                                            <p:strVal val="#ppt_x"/>
                                          </p:val>
                                        </p:tav>
                                        <p:tav tm="100000">
                                          <p:val>
                                            <p:strVal val="#ppt_x"/>
                                          </p:val>
                                        </p:tav>
                                      </p:tavLst>
                                    </p:anim>
                                    <p:anim calcmode="lin" valueType="num">
                                      <p:cBhvr additive="base">
                                        <p:cTn id="12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5" presetClass="entr" presetSubtype="10" fill="hold" nodeType="clickEffect">
                                  <p:stCondLst>
                                    <p:cond delay="0"/>
                                  </p:stCondLst>
                                  <p:childTnLst>
                                    <p:set>
                                      <p:cBhvr>
                                        <p:cTn id="132" dur="1" fill="hold">
                                          <p:stCondLst>
                                            <p:cond delay="0"/>
                                          </p:stCondLst>
                                        </p:cTn>
                                        <p:tgtEl>
                                          <p:spTgt spid="4"/>
                                        </p:tgtEl>
                                        <p:attrNameLst>
                                          <p:attrName>style.visibility</p:attrName>
                                        </p:attrNameLst>
                                      </p:cBhvr>
                                      <p:to>
                                        <p:strVal val="visible"/>
                                      </p:to>
                                    </p:set>
                                    <p:animEffect transition="in" filter="checkerboard(across)">
                                      <p:cBhvr>
                                        <p:cTn id="1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p:bldP spid="14" grpId="0"/>
      <p:bldP spid="15" grpId="0" animBg="1"/>
      <p:bldP spid="16" grpId="0" animBg="1"/>
      <p:bldP spid="17" grpId="0" animBg="1"/>
      <p:bldP spid="18" grpId="0"/>
      <p:bldP spid="19" grpId="0" animBg="1"/>
      <p:bldP spid="20" grpId="0"/>
      <p:bldP spid="21" grpId="0" animBg="1"/>
      <p:bldP spid="22" grpId="0"/>
      <p:bldP spid="23" grpId="0" animBg="1"/>
      <p:bldP spid="24" grpId="0" animBg="1"/>
      <p:bldP spid="25" grpId="0" animBg="1"/>
      <p:bldP spid="26" grpId="0" animBg="1"/>
      <p:bldP spid="27" grpId="0" animBg="1"/>
      <p:bldP spid="28" grpId="0"/>
      <p:bldP spid="29" grpId="0"/>
      <p:bldP spid="30" grpId="0" animBg="1"/>
      <p:bldP spid="31" grpId="0" animBg="1"/>
      <p:bldP spid="32" grpId="0" animBg="1"/>
      <p:bldP spid="33" grpId="0" animBg="1"/>
      <p:bldP spid="34" grpId="0" animBg="1"/>
      <p:bldP spid="35"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62</a:t>
            </a:fld>
            <a:endParaRPr lang="en-US" altLang="zh-CN"/>
          </a:p>
        </p:txBody>
      </p:sp>
      <p:sp>
        <p:nvSpPr>
          <p:cNvPr id="3" name="Text Box 2"/>
          <p:cNvSpPr txBox="1">
            <a:spLocks noChangeArrowheads="1"/>
          </p:cNvSpPr>
          <p:nvPr/>
        </p:nvSpPr>
        <p:spPr bwMode="auto">
          <a:xfrm>
            <a:off x="539552" y="404664"/>
            <a:ext cx="8153400" cy="6124754"/>
          </a:xfrm>
          <a:prstGeom prst="rect">
            <a:avLst/>
          </a:prstGeom>
          <a:noFill/>
          <a:ln w="9525">
            <a:noFill/>
            <a:miter lim="800000"/>
            <a:headEnd/>
            <a:tailEnd/>
          </a:ln>
        </p:spPr>
        <p:txBody>
          <a:bodyPr>
            <a:spAutoFit/>
          </a:bodyPr>
          <a:lstStyle/>
          <a:p>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2-7  </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顺序表的删除</a:t>
            </a:r>
            <a:endParaRPr lang="en-US" altLang="zh-CN" sz="280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template &lt;class Type&gt;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SeqList</a:t>
            </a:r>
            <a:r>
              <a:rPr lang="en-US" altLang="zh-CN" sz="2800" u="none" dirty="0" smtClean="0">
                <a:solidFill>
                  <a:srgbClr val="CC3300"/>
                </a:solidFill>
                <a:effectLst/>
                <a:latin typeface="Times New Roman" pitchFamily="18" charset="0"/>
                <a:cs typeface="Times New Roman" pitchFamily="18" charset="0"/>
              </a:rPr>
              <a:t> &lt;Type&gt; :: </a:t>
            </a:r>
            <a:r>
              <a:rPr lang="en-US" altLang="zh-CN" sz="2800" b="0" u="none" dirty="0" smtClean="0">
                <a:solidFill>
                  <a:srgbClr val="CC3300"/>
                </a:solidFill>
                <a:effectLst/>
                <a:latin typeface="Times New Roman" pitchFamily="18" charset="0"/>
                <a:cs typeface="Times New Roman" pitchFamily="18" charset="0"/>
              </a:rPr>
              <a:t>Remove</a:t>
            </a:r>
            <a:r>
              <a:rPr lang="en-US" altLang="zh-CN" sz="2800" u="none" dirty="0" smtClean="0">
                <a:solidFill>
                  <a:srgbClr val="CC3300"/>
                </a:solidFill>
                <a:effectLst/>
                <a:latin typeface="Times New Roman" pitchFamily="18" charset="0"/>
                <a:cs typeface="Times New Roman" pitchFamily="18" charset="0"/>
              </a:rPr>
              <a:t>(</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删除第</a:t>
            </a:r>
            <a:r>
              <a:rPr lang="en-US" altLang="zh-CN" sz="2800" u="none" dirty="0" err="1" smtClean="0">
                <a:solidFill>
                  <a:srgbClr val="FF0000"/>
                </a:solidFill>
                <a:effectLst/>
                <a:latin typeface="Times New Roman" pitchFamily="18" charset="0"/>
                <a:cs typeface="Times New Roman" pitchFamily="18" charset="0"/>
              </a:rPr>
              <a:t>i</a:t>
            </a:r>
            <a:r>
              <a:rPr lang="zh-CN" altLang="zh-CN" sz="2800" b="0" u="none" dirty="0" smtClean="0">
                <a:solidFill>
                  <a:srgbClr val="0000FF"/>
                </a:solidFill>
                <a:effectLst/>
                <a:latin typeface="Times New Roman" pitchFamily="18" charset="0"/>
                <a:cs typeface="Times New Roman" pitchFamily="18" charset="0"/>
              </a:rPr>
              <a:t>个位置处的表项</a:t>
            </a:r>
          </a:p>
          <a:p>
            <a:r>
              <a:rPr lang="en-US" altLang="zh-CN" sz="2800" u="none" dirty="0" smtClean="0">
                <a:solidFill>
                  <a:srgbClr val="CC3300"/>
                </a:solidFill>
                <a:effectLst/>
                <a:latin typeface="Times New Roman" pitchFamily="18" charset="0"/>
                <a:cs typeface="Times New Roman" pitchFamily="18" charset="0"/>
              </a:rPr>
              <a:t>         </a:t>
            </a:r>
            <a:r>
              <a:rPr lang="en-US" altLang="zh-CN" sz="2800" u="none" dirty="0" err="1" smtClean="0">
                <a:solidFill>
                  <a:srgbClr val="CC3300"/>
                </a:solidFill>
                <a:effectLst/>
                <a:latin typeface="Times New Roman" pitchFamily="18" charset="0"/>
                <a:cs typeface="Times New Roman" pitchFamily="18" charset="0"/>
              </a:rPr>
              <a:t>int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	if (</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&lt;</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&gt;=*</a:t>
            </a:r>
            <a:r>
              <a:rPr lang="en-US" altLang="zh-CN" sz="2800" b="0" u="none" dirty="0" err="1" smtClean="0">
                <a:solidFill>
                  <a:srgbClr val="CC3300"/>
                </a:solidFill>
                <a:effectLst/>
                <a:latin typeface="Times New Roman" pitchFamily="18" charset="0"/>
                <a:cs typeface="Times New Roman" pitchFamily="18" charset="0"/>
              </a:rPr>
              <a:t>p_n</a:t>
            </a:r>
            <a:r>
              <a:rPr lang="en-US" altLang="zh-CN" sz="2800" u="none" dirty="0" smtClean="0">
                <a:solidFill>
                  <a:srgbClr val="CC3300"/>
                </a:solidFill>
                <a:effectLst/>
                <a:latin typeface="Times New Roman" pitchFamily="18" charset="0"/>
                <a:cs typeface="Times New Roman" pitchFamily="18" charset="0"/>
              </a:rPr>
              <a:t>)  return </a:t>
            </a:r>
            <a:r>
              <a:rPr lang="en-US" altLang="zh-CN" sz="2800" b="0" u="none" dirty="0" smtClean="0">
                <a:solidFill>
                  <a:srgbClr val="CC3300"/>
                </a:solidFill>
                <a:effectLst/>
                <a:latin typeface="Times New Roman" pitchFamily="18" charset="0"/>
                <a:cs typeface="Times New Roman" pitchFamily="18" charset="0"/>
              </a:rPr>
              <a:t>1</a:t>
            </a:r>
            <a:r>
              <a:rPr lang="en-US" altLang="zh-CN" sz="2800" u="none" dirty="0" smtClean="0">
                <a:solidFill>
                  <a:srgbClr val="CC3300"/>
                </a:solidFill>
                <a:effectLst/>
                <a:latin typeface="Times New Roman" pitchFamily="18" charset="0"/>
                <a:cs typeface="Times New Roman" pitchFamily="18" charset="0"/>
              </a:rPr>
              <a:t>;</a:t>
            </a:r>
          </a:p>
          <a:p>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删除位置不合理，不能删除</a:t>
            </a:r>
          </a:p>
          <a:p>
            <a:r>
              <a:rPr lang="en-US" altLang="zh-CN" sz="2800" u="none" dirty="0" smtClean="0">
                <a:solidFill>
                  <a:srgbClr val="CC3300"/>
                </a:solidFill>
                <a:effectLst/>
                <a:latin typeface="Times New Roman" pitchFamily="18" charset="0"/>
                <a:cs typeface="Times New Roman" pitchFamily="18" charset="0"/>
              </a:rPr>
              <a:t>	for (</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i</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1</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&lt;*</a:t>
            </a:r>
            <a:r>
              <a:rPr lang="en-US" altLang="zh-CN" sz="2800" b="0" u="none" dirty="0" err="1" smtClean="0">
                <a:solidFill>
                  <a:srgbClr val="CC3300"/>
                </a:solidFill>
                <a:effectLst/>
                <a:latin typeface="Times New Roman" pitchFamily="18" charset="0"/>
                <a:cs typeface="Times New Roman" pitchFamily="18" charset="0"/>
              </a:rPr>
              <a:t>p_n</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list</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1</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list</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j</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依次前移</a:t>
            </a:r>
          </a:p>
          <a:p>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p_n</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zh-CN" sz="2800" b="0" u="none" dirty="0" smtClean="0">
                <a:solidFill>
                  <a:srgbClr val="0000FF"/>
                </a:solidFill>
                <a:effectLst/>
                <a:latin typeface="Times New Roman" pitchFamily="18" charset="0"/>
                <a:cs typeface="Times New Roman" pitchFamily="18" charset="0"/>
              </a:rPr>
              <a:t>表长度减</a:t>
            </a:r>
            <a:r>
              <a:rPr lang="en-US" altLang="zh-CN" sz="2800" u="none" dirty="0" smtClean="0">
                <a:solidFill>
                  <a:srgbClr val="FF0000"/>
                </a:solidFill>
                <a:effectLst/>
                <a:latin typeface="Times New Roman" pitchFamily="18" charset="0"/>
                <a:cs typeface="Times New Roman" pitchFamily="18" charset="0"/>
              </a:rPr>
              <a:t>1</a:t>
            </a:r>
            <a:endParaRPr lang="zh-CN" altLang="zh-CN" sz="2800" u="none" dirty="0" smtClean="0">
              <a:solidFill>
                <a:srgbClr val="FF00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	return </a:t>
            </a:r>
            <a:r>
              <a:rPr lang="en-US" altLang="zh-CN" sz="2800" b="0" u="none" dirty="0" smtClean="0">
                <a:solidFill>
                  <a:srgbClr val="CC3300"/>
                </a:solidFill>
                <a:effectLst/>
                <a:latin typeface="Times New Roman" pitchFamily="18" charset="0"/>
                <a:cs typeface="Times New Roman" pitchFamily="18" charset="0"/>
              </a:rPr>
              <a:t>0</a:t>
            </a:r>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smtClean="0">
              <a:solidFill>
                <a:srgbClr val="CC3300"/>
              </a:solidFill>
              <a:effectLst/>
              <a:latin typeface="Times New Roman" pitchFamily="18" charset="0"/>
              <a:cs typeface="Times New Roman" pitchFamily="18" charset="0"/>
            </a:endParaRPr>
          </a:p>
          <a:p>
            <a:r>
              <a:rPr lang="en-US" altLang="zh-CN" sz="2800" u="none" dirty="0" smtClean="0">
                <a:solidFill>
                  <a:srgbClr val="CC3300"/>
                </a:solidFill>
                <a:effectLst/>
                <a:latin typeface="Times New Roman" pitchFamily="18" charset="0"/>
                <a:cs typeface="Times New Roman" pitchFamily="18" charset="0"/>
              </a:rPr>
              <a:t>}</a:t>
            </a:r>
            <a:endParaRPr lang="zh-CN" altLang="zh-CN" sz="28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63</a:t>
            </a:fld>
            <a:endParaRPr lang="en-US" altLang="zh-CN"/>
          </a:p>
        </p:txBody>
      </p:sp>
      <p:graphicFrame>
        <p:nvGraphicFramePr>
          <p:cNvPr id="3" name="Object 0"/>
          <p:cNvGraphicFramePr>
            <a:graphicFrameLocks noChangeAspect="1"/>
          </p:cNvGraphicFramePr>
          <p:nvPr/>
        </p:nvGraphicFramePr>
        <p:xfrm>
          <a:off x="1219200" y="1295400"/>
          <a:ext cx="6172200" cy="2057400"/>
        </p:xfrm>
        <a:graphic>
          <a:graphicData uri="http://schemas.openxmlformats.org/presentationml/2006/ole">
            <p:oleObj spid="_x0000_s1175554" name="公式" r:id="rId3" imgW="2184120" imgH="685800" progId="Equation.3">
              <p:embed/>
            </p:oleObj>
          </a:graphicData>
        </a:graphic>
      </p:graphicFrame>
      <p:sp>
        <p:nvSpPr>
          <p:cNvPr id="4" name="Rectangle 3"/>
          <p:cNvSpPr txBox="1">
            <a:spLocks noChangeArrowheads="1"/>
          </p:cNvSpPr>
          <p:nvPr/>
        </p:nvSpPr>
        <p:spPr>
          <a:xfrm>
            <a:off x="1905000" y="533400"/>
            <a:ext cx="57912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多项式 </a:t>
            </a:r>
            <a:r>
              <a:rPr kumimoji="0" lang="en-US" altLang="zh-CN" sz="40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a:t>
            </a:r>
            <a:r>
              <a:rPr kumimoji="0" lang="en-US" altLang="zh-CN" sz="4000" b="0" i="0" u="none" strike="noStrike" kern="0" cap="none" spc="0" normalizeH="0" baseline="0" noProof="0" smtClean="0">
                <a:ln>
                  <a:noFill/>
                </a:ln>
                <a:solidFill>
                  <a:srgbClr val="CC0000"/>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Polynomial</a:t>
            </a:r>
            <a:r>
              <a:rPr kumimoji="0" lang="en-US" altLang="zh-CN" sz="40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a:t>
            </a:r>
            <a:endParaRPr kumimoji="0" lang="en-US" altLang="zh-CN" sz="4400" b="0" i="0" u="none" strike="noStrike" kern="0" cap="none" spc="0" normalizeH="0" baseline="0" noProof="0">
              <a:ln>
                <a:noFill/>
              </a:ln>
              <a:solidFill>
                <a:schemeClr val="tx2"/>
              </a:solidFill>
              <a:effectLst/>
              <a:uLnTx/>
              <a:uFillTx/>
              <a:latin typeface="Times New Roman" pitchFamily="18" charset="0"/>
              <a:ea typeface="仿宋_GB2312" pitchFamily="49" charset="-122"/>
              <a:cs typeface="Times New Roman" pitchFamily="18" charset="0"/>
            </a:endParaRPr>
          </a:p>
        </p:txBody>
      </p:sp>
      <p:sp>
        <p:nvSpPr>
          <p:cNvPr id="5" name="Rectangle 4"/>
          <p:cNvSpPr txBox="1">
            <a:spLocks noChangeArrowheads="1"/>
          </p:cNvSpPr>
          <p:nvPr/>
        </p:nvSpPr>
        <p:spPr>
          <a:xfrm>
            <a:off x="838200" y="3505200"/>
            <a:ext cx="7837488" cy="2803525"/>
          </a:xfrm>
          <a:prstGeom prst="rect">
            <a:avLst/>
          </a:prstGeom>
        </p:spPr>
        <p:txBody>
          <a:bodyPr/>
          <a:lstStyle/>
          <a:p>
            <a:pPr marL="342900" marR="0" lvl="0" indent="-342900" algn="l" defTabSz="914400" rtl="0" eaLnBrk="1" fontAlgn="base" latinLnBrk="0" hangingPunct="1">
              <a:lnSpc>
                <a:spcPct val="105000"/>
              </a:lnSpc>
              <a:spcBef>
                <a:spcPct val="15000"/>
              </a:spcBef>
              <a:spcAft>
                <a:spcPct val="0"/>
              </a:spcAft>
              <a:buClr>
                <a:srgbClr val="CC0000"/>
              </a:buClr>
              <a:buSzPct val="55000"/>
              <a:buFont typeface="Wingdings" pitchFamily="2" charset="2"/>
              <a:buChar char="n"/>
              <a:tabLst/>
              <a:defRPr/>
            </a:pPr>
            <a:r>
              <a:rPr kumimoji="0" lang="en-US" altLang="zh-CN" sz="36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n</a:t>
            </a:r>
            <a:r>
              <a:rPr kumimoji="0" lang="zh-CN" altLang="en-US" sz="36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阶多项式</a:t>
            </a:r>
            <a:r>
              <a:rPr kumimoji="0" lang="en-US" altLang="zh-CN" sz="3600" b="1" i="1" u="none" strike="noStrike" kern="0" cap="none" spc="0" normalizeH="0" baseline="0" noProof="0" dirty="0" err="1" smtClean="0">
                <a:ln>
                  <a:noFill/>
                </a:ln>
                <a:solidFill>
                  <a:srgbClr val="FF0000"/>
                </a:solidFill>
                <a:effectLst/>
                <a:uLnTx/>
                <a:uFillTx/>
                <a:latin typeface="Times New Roman" pitchFamily="18" charset="0"/>
                <a:ea typeface="仿宋_GB2312" pitchFamily="49" charset="-122"/>
                <a:cs typeface="Times New Roman" pitchFamily="18" charset="0"/>
              </a:rPr>
              <a:t>P</a:t>
            </a:r>
            <a:r>
              <a:rPr kumimoji="0" lang="en-US" altLang="zh-CN" sz="3600" b="1" i="1" u="none" strike="noStrike" kern="0" cap="none" spc="0" normalizeH="0" baseline="-25000" noProof="0" dirty="0" err="1" smtClean="0">
                <a:ln>
                  <a:noFill/>
                </a:ln>
                <a:solidFill>
                  <a:srgbClr val="FF0000"/>
                </a:solidFill>
                <a:effectLst/>
                <a:uLnTx/>
                <a:uFillTx/>
                <a:latin typeface="Times New Roman" pitchFamily="18" charset="0"/>
                <a:ea typeface="仿宋_GB2312" pitchFamily="49" charset="-122"/>
                <a:cs typeface="Times New Roman" pitchFamily="18" charset="0"/>
              </a:rPr>
              <a:t>n</a:t>
            </a:r>
            <a:r>
              <a:rPr kumimoji="0" lang="en-US" altLang="zh-CN" sz="36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t>
            </a:r>
            <a:r>
              <a:rPr kumimoji="0" lang="en-US" altLang="zh-CN" sz="36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x</a:t>
            </a:r>
            <a:r>
              <a:rPr kumimoji="0" lang="en-US" altLang="zh-CN" sz="36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t>
            </a:r>
            <a:r>
              <a:rPr kumimoji="0" lang="zh-CN" altLang="en-US" sz="36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有</a:t>
            </a:r>
            <a:r>
              <a:rPr kumimoji="0" lang="en-US" altLang="zh-CN" sz="36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n</a:t>
            </a:r>
            <a:r>
              <a:rPr kumimoji="0" lang="en-US" altLang="zh-CN" sz="36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+1</a:t>
            </a:r>
            <a:r>
              <a:rPr kumimoji="0" lang="zh-CN" altLang="en-US" sz="36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项。</a:t>
            </a:r>
          </a:p>
          <a:p>
            <a:pPr marL="742950" marR="0" lvl="1" indent="-285750" algn="l" defTabSz="914400" rtl="0" eaLnBrk="1" fontAlgn="base" latinLnBrk="0" hangingPunct="1">
              <a:lnSpc>
                <a:spcPct val="105000"/>
              </a:lnSpc>
              <a:spcBef>
                <a:spcPct val="15000"/>
              </a:spcBef>
              <a:spcAft>
                <a:spcPct val="0"/>
              </a:spcAft>
              <a:buClr>
                <a:srgbClr val="009900"/>
              </a:buClr>
              <a:buSzPct val="55000"/>
              <a:buFont typeface="Wingdings" pitchFamily="2" charset="2"/>
              <a:buChar char="u"/>
              <a:tabLst/>
              <a:defRPr/>
            </a:pPr>
            <a:r>
              <a:rPr kumimoji="0" lang="zh-CN" altLang="en-US" sz="36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 系数</a:t>
            </a:r>
            <a:r>
              <a:rPr kumimoji="0" lang="en-US" altLang="zh-CN" sz="36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a:t>
            </a:r>
            <a:r>
              <a:rPr kumimoji="0" lang="en-US" altLang="zh-CN" sz="3600" b="1" i="0"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Times New Roman" pitchFamily="18" charset="0"/>
              </a:rPr>
              <a:t>0</a:t>
            </a:r>
            <a:r>
              <a:rPr kumimoji="0" lang="en-US" altLang="zh-CN" sz="36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 </a:t>
            </a:r>
            <a:r>
              <a:rPr kumimoji="0" lang="en-US" altLang="zh-CN" sz="36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a:t>
            </a:r>
            <a:r>
              <a:rPr kumimoji="0" lang="en-US" altLang="zh-CN" sz="3600" b="1" i="0"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Times New Roman" pitchFamily="18" charset="0"/>
              </a:rPr>
              <a:t>1</a:t>
            </a:r>
            <a:r>
              <a:rPr kumimoji="0" lang="en-US" altLang="zh-CN" sz="36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 </a:t>
            </a:r>
            <a:r>
              <a:rPr kumimoji="0" lang="en-US" altLang="zh-CN" sz="36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a:t>
            </a:r>
            <a:r>
              <a:rPr kumimoji="0" lang="en-US" altLang="zh-CN" sz="3600" b="1" i="0"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Times New Roman" pitchFamily="18" charset="0"/>
              </a:rPr>
              <a:t>2</a:t>
            </a:r>
            <a:r>
              <a:rPr kumimoji="0" lang="en-US" altLang="zh-CN" sz="36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 …, </a:t>
            </a:r>
            <a:r>
              <a:rPr kumimoji="0" lang="en-US" altLang="zh-CN" sz="36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a</a:t>
            </a:r>
            <a:r>
              <a:rPr kumimoji="0" lang="en-US" altLang="zh-CN" sz="3600" b="1" i="1"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Times New Roman" pitchFamily="18" charset="0"/>
              </a:rPr>
              <a:t>n</a:t>
            </a:r>
            <a:r>
              <a:rPr kumimoji="0" lang="zh-CN" altLang="en-US" sz="3600" b="1" i="1" u="none" strike="noStrike" kern="0" cap="none" spc="0" normalizeH="0" baseline="-25000" noProof="0" dirty="0" smtClean="0">
                <a:ln>
                  <a:noFill/>
                </a:ln>
                <a:solidFill>
                  <a:srgbClr val="0000FF"/>
                </a:solidFill>
                <a:effectLst/>
                <a:uLnTx/>
                <a:uFillTx/>
                <a:latin typeface="Times New Roman" pitchFamily="18" charset="0"/>
                <a:ea typeface="仿宋_GB2312" pitchFamily="49" charset="-122"/>
                <a:cs typeface="Times New Roman" pitchFamily="18" charset="0"/>
              </a:rPr>
              <a:t>。</a:t>
            </a:r>
            <a:endParaRPr kumimoji="0" lang="zh-CN" altLang="en-US" sz="36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endParaRPr>
          </a:p>
          <a:p>
            <a:pPr marL="742950" marR="0" lvl="1" indent="-285750" algn="l" defTabSz="914400" rtl="0" eaLnBrk="1" fontAlgn="base" latinLnBrk="0" hangingPunct="1">
              <a:lnSpc>
                <a:spcPct val="105000"/>
              </a:lnSpc>
              <a:spcBef>
                <a:spcPct val="15000"/>
              </a:spcBef>
              <a:spcAft>
                <a:spcPct val="0"/>
              </a:spcAft>
              <a:buClr>
                <a:srgbClr val="009900"/>
              </a:buClr>
              <a:buSzPct val="55000"/>
              <a:buFont typeface="Wingdings" pitchFamily="2" charset="2"/>
              <a:buChar char="u"/>
              <a:tabLst/>
              <a:defRPr/>
            </a:pPr>
            <a:r>
              <a:rPr kumimoji="0" lang="zh-CN" altLang="en-US" sz="36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 指数</a:t>
            </a:r>
            <a:r>
              <a:rPr kumimoji="0" lang="en-US" altLang="zh-CN" sz="36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0, 1, 2, …, </a:t>
            </a:r>
            <a:r>
              <a:rPr kumimoji="0" lang="en-US" altLang="zh-CN" sz="3600" b="1" i="1"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Times New Roman" pitchFamily="18" charset="0"/>
              </a:rPr>
              <a:t>n</a:t>
            </a:r>
            <a:r>
              <a:rPr kumimoji="0" lang="zh-CN" altLang="en-US" sz="36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，按升幂排列。</a:t>
            </a:r>
            <a:endParaRPr kumimoji="0" lang="zh-CN" altLang="en-US" sz="3600" b="0" i="0" u="none" strike="noStrike" kern="0" cap="none" spc="0" normalizeH="0" baseline="0" noProof="0" dirty="0">
              <a:ln>
                <a:noFill/>
              </a:ln>
              <a:solidFill>
                <a:srgbClr val="0000FF"/>
              </a:solidFill>
              <a:effectLst/>
              <a:uLnTx/>
              <a:uFillTx/>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64</a:t>
            </a:fld>
            <a:endParaRPr lang="en-US" altLang="zh-CN"/>
          </a:p>
        </p:txBody>
      </p:sp>
      <p:sp>
        <p:nvSpPr>
          <p:cNvPr id="3" name="Text Box 2"/>
          <p:cNvSpPr txBox="1">
            <a:spLocks noChangeArrowheads="1"/>
          </p:cNvSpPr>
          <p:nvPr/>
        </p:nvSpPr>
        <p:spPr bwMode="auto">
          <a:xfrm>
            <a:off x="467544" y="1124744"/>
            <a:ext cx="8305800" cy="5176802"/>
          </a:xfrm>
          <a:prstGeom prst="rect">
            <a:avLst/>
          </a:prstGeom>
          <a:noFill/>
          <a:ln w="9525">
            <a:noFill/>
            <a:miter lim="800000"/>
            <a:headEnd/>
            <a:tailEnd/>
          </a:ln>
        </p:spPr>
        <p:txBody>
          <a:bodyPr>
            <a:spAutoFit/>
          </a:bodyPr>
          <a:lstStyle/>
          <a:p>
            <a:r>
              <a:rPr lang="en-US" altLang="zh-CN" sz="2800" b="1" u="none" dirty="0">
                <a:solidFill>
                  <a:srgbClr val="CC0000"/>
                </a:solidFill>
                <a:effectLst/>
                <a:latin typeface="Times New Roman" pitchFamily="18" charset="0"/>
                <a:ea typeface="仿宋_GB2312" pitchFamily="49" charset="-122"/>
                <a:cs typeface="Times New Roman" pitchFamily="18" charset="0"/>
              </a:rPr>
              <a:t>class </a:t>
            </a:r>
            <a:r>
              <a:rPr lang="en-US" altLang="zh-CN" sz="2800" b="0" u="none" dirty="0">
                <a:solidFill>
                  <a:srgbClr val="CC0000"/>
                </a:solidFill>
                <a:effectLst/>
                <a:latin typeface="Times New Roman" pitchFamily="18" charset="0"/>
                <a:ea typeface="仿宋_GB2312" pitchFamily="49" charset="-122"/>
                <a:cs typeface="Times New Roman" pitchFamily="18" charset="0"/>
              </a:rPr>
              <a:t>Polynomial </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endParaRPr lang="en-US" altLang="zh-CN" sz="2800" u="none" dirty="0">
              <a:solidFill>
                <a:srgbClr val="CC0000"/>
              </a:solidFill>
              <a:effectLst/>
              <a:latin typeface="Times New Roman" pitchFamily="18" charset="0"/>
              <a:ea typeface="仿宋_GB2312" pitchFamily="49" charset="-122"/>
              <a:cs typeface="Times New Roman" pitchFamily="18" charset="0"/>
            </a:endParaRPr>
          </a:p>
          <a:p>
            <a:r>
              <a:rPr lang="zh-CN" altLang="en-US"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public</a:t>
            </a:r>
            <a:r>
              <a:rPr lang="en-US" altLang="zh-CN" sz="2800" b="1" u="none" dirty="0">
                <a:solidFill>
                  <a:srgbClr val="CC0000"/>
                </a:solidFill>
                <a:effectLst/>
                <a:latin typeface="Times New Roman" pitchFamily="18" charset="0"/>
                <a:ea typeface="仿宋_GB2312" pitchFamily="49" charset="-122"/>
                <a:cs typeface="Times New Roman" pitchFamily="18" charset="0"/>
              </a:rPr>
              <a:t>: </a:t>
            </a:r>
            <a:endParaRPr lang="en-US" altLang="zh-CN" sz="2800" u="none" dirty="0">
              <a:solidFill>
                <a:srgbClr val="CC0000"/>
              </a:solidFill>
              <a:effectLst/>
              <a:latin typeface="Times New Roman" pitchFamily="18" charset="0"/>
              <a:ea typeface="仿宋_GB2312" pitchFamily="49" charset="-122"/>
              <a:cs typeface="Times New Roman" pitchFamily="18" charset="0"/>
            </a:endParaRP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Polynomial</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构造函数</a:t>
            </a:r>
            <a:endParaRPr lang="zh-CN" altLang="en-US" sz="2800" b="0" u="none" dirty="0">
              <a:solidFill>
                <a:srgbClr val="CC0000"/>
              </a:solidFill>
              <a:effectLst/>
              <a:latin typeface="Times New Roman" pitchFamily="18" charset="0"/>
              <a:ea typeface="仿宋_GB2312" pitchFamily="49" charset="-122"/>
              <a:cs typeface="Times New Roman" pitchFamily="18" charset="0"/>
            </a:endParaRPr>
          </a:p>
          <a:p>
            <a:r>
              <a:rPr lang="zh-CN" altLang="en-US" sz="2800" u="none" dirty="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err="1" smtClean="0">
                <a:solidFill>
                  <a:srgbClr val="CC0000"/>
                </a:solidFill>
                <a:effectLst/>
                <a:latin typeface="Times New Roman" pitchFamily="18" charset="0"/>
                <a:ea typeface="仿宋_GB2312" pitchFamily="49" charset="-122"/>
                <a:cs typeface="Times New Roman" pitchFamily="18" charset="0"/>
              </a:rPr>
              <a:t>int</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operator </a:t>
            </a:r>
            <a:r>
              <a:rPr lang="en-US" altLang="zh-CN" sz="2800" b="0" u="none" dirty="0">
                <a:solidFill>
                  <a:srgbClr val="CC0000"/>
                </a:solidFill>
                <a:effectLst/>
                <a:latin typeface="Times New Roman" pitchFamily="18" charset="0"/>
                <a:ea typeface="仿宋_GB2312" pitchFamily="49" charset="-122"/>
                <a:cs typeface="Times New Roman" pitchFamily="18" charset="0"/>
              </a:rPr>
              <a:t>!</a:t>
            </a:r>
            <a:r>
              <a:rPr lang="en-US" altLang="zh-CN" sz="2800" u="none" dirty="0">
                <a:solidFill>
                  <a:srgbClr val="CC0000"/>
                </a:solidFill>
                <a:effectLst/>
                <a:latin typeface="Times New Roman" pitchFamily="18" charset="0"/>
                <a:ea typeface="仿宋_GB2312" pitchFamily="49" charset="-122"/>
                <a:cs typeface="Times New Roman" pitchFamily="18" charset="0"/>
              </a:rPr>
              <a:t> (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判是否零多项式</a:t>
            </a:r>
            <a:endParaRPr lang="zh-CN" altLang="en-US" sz="2800" b="0" u="none" dirty="0">
              <a:solidFill>
                <a:srgbClr val="CC0000"/>
              </a:solidFill>
              <a:effectLst/>
              <a:latin typeface="Times New Roman" pitchFamily="18" charset="0"/>
              <a:ea typeface="仿宋_GB2312" pitchFamily="49" charset="-122"/>
              <a:cs typeface="Times New Roman" pitchFamily="18" charset="0"/>
            </a:endParaRPr>
          </a:p>
          <a:p>
            <a:r>
              <a:rPr lang="zh-CN" altLang="en-US" sz="2800" u="none" dirty="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float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Coef</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1" u="none" dirty="0" err="1" smtClean="0">
                <a:solidFill>
                  <a:srgbClr val="CC0000"/>
                </a:solidFill>
                <a:effectLst/>
                <a:latin typeface="Times New Roman" pitchFamily="18" charset="0"/>
                <a:ea typeface="仿宋_GB2312" pitchFamily="49" charset="-122"/>
                <a:cs typeface="Times New Roman" pitchFamily="18" charset="0"/>
              </a:rPr>
              <a:t>int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e</a:t>
            </a:r>
            <a:r>
              <a:rPr lang="en-US" altLang="zh-CN" sz="2800" u="none" dirty="0">
                <a:solidFill>
                  <a:srgbClr val="CC0000"/>
                </a:solidFill>
                <a:effectLst/>
                <a:latin typeface="Times New Roman" pitchFamily="18" charset="0"/>
                <a:ea typeface="仿宋_GB2312" pitchFamily="49" charset="-122"/>
                <a:cs typeface="Times New Roman" pitchFamily="18" charset="0"/>
              </a:rPr>
              <a:t>)</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endParaRPr lang="en-US" altLang="zh-CN" sz="2800" u="none" dirty="0">
              <a:solidFill>
                <a:srgbClr val="CC0000"/>
              </a:solidFill>
              <a:effectLst/>
              <a:latin typeface="Times New Roman" pitchFamily="18" charset="0"/>
              <a:ea typeface="仿宋_GB2312" pitchFamily="49" charset="-122"/>
              <a:cs typeface="Times New Roman" pitchFamily="18" charset="0"/>
            </a:endParaRP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err="1" smtClean="0">
                <a:solidFill>
                  <a:srgbClr val="CC0000"/>
                </a:solidFill>
                <a:effectLst/>
                <a:latin typeface="Times New Roman" pitchFamily="18" charset="0"/>
                <a:ea typeface="仿宋_GB2312" pitchFamily="49" charset="-122"/>
                <a:cs typeface="Times New Roman" pitchFamily="18" charset="0"/>
              </a:rPr>
              <a:t>int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LeadExp</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返回最大指数</a:t>
            </a:r>
            <a:endParaRPr lang="zh-CN" altLang="en-US" sz="2800" b="0" u="none" dirty="0">
              <a:solidFill>
                <a:srgbClr val="CC0000"/>
              </a:solidFill>
              <a:effectLst/>
              <a:latin typeface="Times New Roman" pitchFamily="18" charset="0"/>
              <a:ea typeface="仿宋_GB2312" pitchFamily="49" charset="-122"/>
              <a:cs typeface="Times New Roman" pitchFamily="18" charset="0"/>
            </a:endParaRPr>
          </a:p>
          <a:p>
            <a:r>
              <a:rPr lang="zh-CN" altLang="en-US" sz="2800" u="none" dirty="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zh-CN" altLang="en-US"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a:solidFill>
                  <a:srgbClr val="CC0000"/>
                </a:solidFill>
                <a:effectLst/>
                <a:latin typeface="Times New Roman" pitchFamily="18" charset="0"/>
                <a:ea typeface="仿宋_GB2312" pitchFamily="49" charset="-122"/>
                <a:cs typeface="Times New Roman" pitchFamily="18" charset="0"/>
              </a:rPr>
              <a:t>Polynomial</a:t>
            </a:r>
            <a:r>
              <a:rPr lang="en-US" altLang="zh-CN" sz="2800" b="1"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Add</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Polynomial </a:t>
            </a:r>
            <a:r>
              <a:rPr lang="en-US" altLang="zh-CN" sz="2800" b="0" u="none" dirty="0">
                <a:solidFill>
                  <a:srgbClr val="CC0000"/>
                </a:solidFill>
                <a:effectLst/>
                <a:latin typeface="Times New Roman" pitchFamily="18" charset="0"/>
                <a:ea typeface="仿宋_GB2312" pitchFamily="49" charset="-122"/>
                <a:cs typeface="Times New Roman" pitchFamily="18" charset="0"/>
              </a:rPr>
              <a:t>poly</a:t>
            </a:r>
            <a:r>
              <a:rPr lang="en-US" altLang="zh-CN" sz="2800" u="none" dirty="0">
                <a:solidFill>
                  <a:srgbClr val="CC0000"/>
                </a:solidFill>
                <a:effectLst/>
                <a:latin typeface="Times New Roman" pitchFamily="18" charset="0"/>
                <a:ea typeface="仿宋_GB2312" pitchFamily="49" charset="-122"/>
                <a:cs typeface="Times New Roman" pitchFamily="18" charset="0"/>
              </a:rPr>
              <a:t>)</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Polynomial </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Mult</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0000"/>
                </a:solidFill>
                <a:effectLst/>
                <a:latin typeface="Times New Roman" pitchFamily="18" charset="0"/>
                <a:ea typeface="仿宋_GB2312" pitchFamily="49" charset="-122"/>
                <a:cs typeface="Times New Roman" pitchFamily="18" charset="0"/>
              </a:rPr>
              <a:t>Polynomial </a:t>
            </a:r>
            <a:r>
              <a:rPr lang="en-US" altLang="zh-CN" sz="2800" b="0" u="none" dirty="0">
                <a:solidFill>
                  <a:srgbClr val="CC0000"/>
                </a:solidFill>
                <a:effectLst/>
                <a:latin typeface="Times New Roman" pitchFamily="18" charset="0"/>
                <a:ea typeface="仿宋_GB2312" pitchFamily="49" charset="-122"/>
                <a:cs typeface="Times New Roman" pitchFamily="18" charset="0"/>
              </a:rPr>
              <a:t>poly</a:t>
            </a:r>
            <a:r>
              <a:rPr lang="en-US" altLang="zh-CN" sz="2800" u="none" dirty="0">
                <a:solidFill>
                  <a:srgbClr val="CC0000"/>
                </a:solidFill>
                <a:effectLst/>
                <a:latin typeface="Times New Roman" pitchFamily="18" charset="0"/>
                <a:ea typeface="仿宋_GB2312" pitchFamily="49" charset="-122"/>
                <a:cs typeface="Times New Roman" pitchFamily="18" charset="0"/>
              </a:rPr>
              <a:t>)</a:t>
            </a:r>
            <a:r>
              <a:rPr lang="en-US" altLang="zh-CN" sz="2800" b="1" u="none" dirty="0">
                <a:solidFill>
                  <a:srgbClr val="CC0000"/>
                </a:solidFill>
                <a:effectLst/>
                <a:latin typeface="Times New Roman" pitchFamily="18" charset="0"/>
                <a:ea typeface="仿宋_GB2312" pitchFamily="49" charset="-122"/>
                <a:cs typeface="Times New Roman" pitchFamily="18" charset="0"/>
              </a:rPr>
              <a:t>;</a:t>
            </a:r>
          </a:p>
          <a:p>
            <a:r>
              <a:rPr lang="en-US" altLang="zh-CN" sz="2800" b="1" u="none" dirty="0">
                <a:solidFill>
                  <a:srgbClr val="CC0000"/>
                </a:solidFill>
                <a:effectLst/>
                <a:latin typeface="Times New Roman" pitchFamily="18" charset="0"/>
                <a:ea typeface="仿宋_GB2312" pitchFamily="49" charset="-122"/>
                <a:cs typeface="Times New Roman" pitchFamily="18" charset="0"/>
              </a:rPr>
              <a:t> </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zh-CN" altLang="en-US"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1" u="none" dirty="0">
                <a:solidFill>
                  <a:srgbClr val="CC0000"/>
                </a:solidFill>
                <a:effectLst/>
                <a:latin typeface="Times New Roman" pitchFamily="18" charset="0"/>
                <a:ea typeface="仿宋_GB2312" pitchFamily="49" charset="-122"/>
                <a:cs typeface="Times New Roman" pitchFamily="18" charset="0"/>
              </a:rPr>
              <a:t>float</a:t>
            </a:r>
            <a:r>
              <a:rPr lang="en-US" altLang="zh-CN" sz="2800" u="none" dirty="0">
                <a:solidFill>
                  <a:srgbClr val="CC00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0000"/>
                </a:solidFill>
                <a:effectLst/>
                <a:latin typeface="Times New Roman" pitchFamily="18" charset="0"/>
                <a:ea typeface="仿宋_GB2312" pitchFamily="49" charset="-122"/>
                <a:cs typeface="Times New Roman" pitchFamily="18" charset="0"/>
              </a:rPr>
              <a:t>Eval</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float </a:t>
            </a:r>
            <a:r>
              <a:rPr lang="en-US" altLang="zh-CN" sz="2800" b="0" u="none" dirty="0">
                <a:solidFill>
                  <a:srgbClr val="CC0000"/>
                </a:solidFill>
                <a:effectLst/>
                <a:latin typeface="Times New Roman" pitchFamily="18" charset="0"/>
                <a:ea typeface="仿宋_GB2312" pitchFamily="49" charset="-122"/>
                <a:cs typeface="Times New Roman" pitchFamily="18" charset="0"/>
              </a:rPr>
              <a:t>x</a:t>
            </a:r>
            <a:r>
              <a:rPr lang="en-US" altLang="zh-CN" sz="2800" u="none" dirty="0" smtClean="0">
                <a:solidFill>
                  <a:srgbClr val="CC0000"/>
                </a:solidFill>
                <a:effectLst/>
                <a:latin typeface="Times New Roman" pitchFamily="18" charset="0"/>
                <a:ea typeface="仿宋_GB2312" pitchFamily="49" charset="-122"/>
                <a:cs typeface="Times New Roman" pitchFamily="18" charset="0"/>
              </a:rPr>
              <a:t>)</a:t>
            </a:r>
            <a:r>
              <a:rPr lang="en-US" altLang="zh-CN" sz="28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求值</a:t>
            </a:r>
            <a:endParaRPr lang="zh-CN" altLang="en-US" sz="2800" b="0" u="none" dirty="0">
              <a:solidFill>
                <a:srgbClr val="CC0000"/>
              </a:solidFill>
              <a:effectLst/>
              <a:latin typeface="Times New Roman" pitchFamily="18" charset="0"/>
              <a:ea typeface="仿宋_GB2312" pitchFamily="49" charset="-122"/>
              <a:cs typeface="Times New Roman" pitchFamily="18" charset="0"/>
            </a:endParaRPr>
          </a:p>
          <a:p>
            <a:r>
              <a:rPr lang="en-US" altLang="zh-CN" sz="2800" b="1" u="none" dirty="0" smtClean="0">
                <a:solidFill>
                  <a:srgbClr val="CC0000"/>
                </a:solidFill>
                <a:effectLst/>
                <a:latin typeface="Times New Roman" pitchFamily="18" charset="0"/>
                <a:ea typeface="仿宋_GB2312" pitchFamily="49" charset="-122"/>
                <a:cs typeface="Times New Roman" pitchFamily="18" charset="0"/>
              </a:rPr>
              <a:t>};</a:t>
            </a:r>
            <a:endParaRPr lang="en-US" altLang="zh-CN" sz="2800" b="1" u="none" dirty="0">
              <a:solidFill>
                <a:srgbClr val="CC0000"/>
              </a:solidFill>
              <a:effectLst/>
              <a:latin typeface="Times New Roman" pitchFamily="18" charset="0"/>
              <a:ea typeface="仿宋_GB2312" pitchFamily="49" charset="-122"/>
              <a:cs typeface="Times New Roman" pitchFamily="18" charset="0"/>
            </a:endParaRPr>
          </a:p>
        </p:txBody>
      </p:sp>
      <p:sp>
        <p:nvSpPr>
          <p:cNvPr id="4" name="Rectangle 3"/>
          <p:cNvSpPr txBox="1">
            <a:spLocks noChangeArrowheads="1"/>
          </p:cNvSpPr>
          <p:nvPr/>
        </p:nvSpPr>
        <p:spPr>
          <a:xfrm>
            <a:off x="899592" y="404664"/>
            <a:ext cx="735935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000099"/>
                </a:solidFill>
                <a:uLnTx/>
                <a:uFillTx/>
                <a:latin typeface="Times New Roman" pitchFamily="18" charset="0"/>
                <a:ea typeface="仿宋_GB2312" pitchFamily="49" charset="-122"/>
                <a:cs typeface="Times New Roman" pitchFamily="18" charset="0"/>
              </a:rPr>
              <a:t>多项式</a:t>
            </a:r>
            <a:r>
              <a:rPr kumimoji="0" lang="en-US" altLang="zh-CN" sz="3600" b="1" i="0" u="none" strike="noStrike" kern="0" cap="none" spc="0" normalizeH="0" baseline="0" noProof="0" dirty="0" smtClean="0">
                <a:ln>
                  <a:noFill/>
                </a:ln>
                <a:solidFill>
                  <a:srgbClr val="000099"/>
                </a:solidFill>
                <a:uLnTx/>
                <a:uFillTx/>
                <a:latin typeface="Times New Roman" pitchFamily="18" charset="0"/>
                <a:ea typeface="仿宋_GB2312" pitchFamily="49" charset="-122"/>
                <a:cs typeface="Times New Roman" pitchFamily="18" charset="0"/>
              </a:rPr>
              <a:t>(</a:t>
            </a:r>
            <a:r>
              <a:rPr kumimoji="0" lang="en-US" altLang="zh-CN" sz="3600" b="1" u="none" strike="noStrike" kern="0" cap="none" spc="0" normalizeH="0" baseline="0" noProof="0" dirty="0" smtClean="0">
                <a:ln>
                  <a:noFill/>
                </a:ln>
                <a:solidFill>
                  <a:srgbClr val="000099"/>
                </a:solidFill>
                <a:uLnTx/>
                <a:uFillTx/>
                <a:latin typeface="Times New Roman" pitchFamily="18" charset="0"/>
                <a:ea typeface="仿宋_GB2312" pitchFamily="49" charset="-122"/>
                <a:cs typeface="Times New Roman" pitchFamily="18" charset="0"/>
              </a:rPr>
              <a:t>Polynomial</a:t>
            </a:r>
            <a:r>
              <a:rPr kumimoji="0" lang="en-US" altLang="zh-CN" sz="3600" b="1" i="0" u="none" strike="noStrike" kern="0" cap="none" spc="0" normalizeH="0" baseline="0" noProof="0" dirty="0" smtClean="0">
                <a:ln>
                  <a:noFill/>
                </a:ln>
                <a:solidFill>
                  <a:srgbClr val="000099"/>
                </a:solidFill>
                <a:uLnTx/>
                <a:uFillTx/>
                <a:latin typeface="Times New Roman" pitchFamily="18" charset="0"/>
                <a:ea typeface="仿宋_GB2312" pitchFamily="49" charset="-122"/>
                <a:cs typeface="Times New Roman" pitchFamily="18" charset="0"/>
              </a:rPr>
              <a:t>)</a:t>
            </a:r>
            <a:r>
              <a:rPr kumimoji="0" lang="zh-CN" altLang="en-US" sz="3600" b="1" i="0" u="none" strike="noStrike" kern="0" cap="none" spc="0" normalizeH="0" baseline="0" noProof="0" dirty="0" smtClean="0">
                <a:ln>
                  <a:noFill/>
                </a:ln>
                <a:solidFill>
                  <a:srgbClr val="000099"/>
                </a:solidFill>
                <a:uLnTx/>
                <a:uFillTx/>
                <a:latin typeface="Times New Roman" pitchFamily="18" charset="0"/>
                <a:ea typeface="仿宋_GB2312" pitchFamily="49" charset="-122"/>
                <a:cs typeface="Times New Roman" pitchFamily="18" charset="0"/>
              </a:rPr>
              <a:t>的抽象数据类型</a:t>
            </a:r>
            <a:endParaRPr kumimoji="0" lang="zh-CN" altLang="en-US" sz="4800" b="0" i="0" u="none" strike="noStrike" kern="0" cap="none" spc="0" normalizeH="0" baseline="0" noProof="0" dirty="0">
              <a:ln>
                <a:noFill/>
              </a:ln>
              <a:solidFill>
                <a:schemeClr val="tx2"/>
              </a:solidFill>
              <a:uLnTx/>
              <a:uFillTx/>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65</a:t>
            </a:fld>
            <a:endParaRPr lang="en-US" altLang="zh-CN"/>
          </a:p>
        </p:txBody>
      </p:sp>
      <p:sp>
        <p:nvSpPr>
          <p:cNvPr id="3" name="Text Box 3"/>
          <p:cNvSpPr txBox="1">
            <a:spLocks noChangeArrowheads="1"/>
          </p:cNvSpPr>
          <p:nvPr/>
        </p:nvSpPr>
        <p:spPr bwMode="auto">
          <a:xfrm>
            <a:off x="-138113" y="4403725"/>
            <a:ext cx="247651" cy="396875"/>
          </a:xfrm>
          <a:prstGeom prst="rect">
            <a:avLst/>
          </a:prstGeom>
          <a:noFill/>
          <a:ln w="9525">
            <a:noFill/>
            <a:miter lim="800000"/>
            <a:headEnd/>
            <a:tailEnd/>
          </a:ln>
        </p:spPr>
        <p:txBody>
          <a:bodyPr wrap="none">
            <a:spAutoFit/>
          </a:bodyPr>
          <a:lstStyle/>
          <a:p>
            <a:r>
              <a:rPr lang="en-US" altLang="zh-CN" sz="2000" u="none">
                <a:effectLst/>
                <a:latin typeface="Times New Roman" pitchFamily="18" charset="0"/>
                <a:cs typeface="Times New Roman" pitchFamily="18" charset="0"/>
              </a:rPr>
              <a:t> </a:t>
            </a:r>
          </a:p>
        </p:txBody>
      </p:sp>
      <p:sp>
        <p:nvSpPr>
          <p:cNvPr id="4" name="Rectangle 4"/>
          <p:cNvSpPr txBox="1">
            <a:spLocks noChangeArrowheads="1"/>
          </p:cNvSpPr>
          <p:nvPr/>
        </p:nvSpPr>
        <p:spPr>
          <a:xfrm>
            <a:off x="2195736" y="332656"/>
            <a:ext cx="4407768"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rgbClr val="CC0000"/>
                </a:solidFill>
                <a:uLnTx/>
                <a:uFillTx/>
                <a:latin typeface="Times New Roman" pitchFamily="18" charset="0"/>
                <a:ea typeface="仿宋_GB2312" pitchFamily="49" charset="-122"/>
                <a:cs typeface="Times New Roman" pitchFamily="18" charset="0"/>
              </a:rPr>
              <a:t>多项式的存储表示</a:t>
            </a:r>
            <a:endParaRPr kumimoji="0" lang="zh-CN" altLang="en-US" sz="4400" b="0" i="0" u="none" strike="noStrike" kern="0" cap="none" spc="0" normalizeH="0" baseline="0" noProof="0" dirty="0">
              <a:ln>
                <a:noFill/>
              </a:ln>
              <a:solidFill>
                <a:schemeClr val="tx2"/>
              </a:solidFill>
              <a:uLnTx/>
              <a:uFillTx/>
              <a:latin typeface="Times New Roman" pitchFamily="18" charset="0"/>
              <a:ea typeface="仿宋_GB2312" pitchFamily="49" charset="-122"/>
              <a:cs typeface="Times New Roman" pitchFamily="18" charset="0"/>
            </a:endParaRPr>
          </a:p>
        </p:txBody>
      </p:sp>
      <p:sp>
        <p:nvSpPr>
          <p:cNvPr id="5" name="Rectangle 5"/>
          <p:cNvSpPr txBox="1">
            <a:spLocks noChangeArrowheads="1"/>
          </p:cNvSpPr>
          <p:nvPr/>
        </p:nvSpPr>
        <p:spPr>
          <a:xfrm>
            <a:off x="838200" y="1219200"/>
            <a:ext cx="7772400" cy="3581400"/>
          </a:xfrm>
          <a:prstGeom prst="rect">
            <a:avLst/>
          </a:prstGeom>
        </p:spPr>
        <p:txBody>
          <a:bodyPr/>
          <a:lstStyle/>
          <a:p>
            <a:pPr marL="342900" marR="0" lvl="0" indent="-342900" algn="l" defTabSz="914400" rtl="0" eaLnBrk="1" fontAlgn="base" latinLnBrk="0" hangingPunct="1">
              <a:lnSpc>
                <a:spcPct val="85000"/>
              </a:lnSpc>
              <a:spcBef>
                <a:spcPct val="20000"/>
              </a:spcBef>
              <a:spcAft>
                <a:spcPct val="0"/>
              </a:spcAft>
              <a:buClr>
                <a:schemeClr val="folHlink"/>
              </a:buClr>
              <a:buSzPct val="60000"/>
              <a:buFontTx/>
              <a:buNone/>
              <a:tabLst/>
              <a:defRPr/>
            </a:pPr>
            <a:r>
              <a:rPr kumimoji="0" lang="zh-CN" altLang="en-US" sz="32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第一种：</a:t>
            </a:r>
            <a:r>
              <a:rPr kumimoji="0" lang="zh-CN" altLang="en-US" sz="3200" b="1"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 </a:t>
            </a:r>
            <a:r>
              <a:rPr kumimoji="0" lang="en-US" altLang="zh-CN" sz="32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private: </a:t>
            </a:r>
          </a:p>
          <a:p>
            <a:pPr marL="342900" marR="0" lvl="0" indent="-342900" algn="l" defTabSz="914400" rtl="0" eaLnBrk="1" fontAlgn="base" latinLnBrk="0" hangingPunct="1">
              <a:lnSpc>
                <a:spcPct val="85000"/>
              </a:lnSpc>
              <a:spcBef>
                <a:spcPct val="20000"/>
              </a:spcBef>
              <a:spcAft>
                <a:spcPct val="0"/>
              </a:spcAft>
              <a:buClr>
                <a:schemeClr val="folHlink"/>
              </a:buClr>
              <a:buSzPct val="60000"/>
              <a:buFontTx/>
              <a:buNone/>
              <a:tabLst/>
              <a:defRPr/>
            </a:pPr>
            <a:r>
              <a:rPr kumimoji="0" lang="zh-CN" altLang="en-US" sz="3200" b="1" i="0" u="none" strike="noStrike" kern="0" cap="none" spc="0" normalizeH="0" baseline="0" noProof="0" dirty="0" smtClean="0">
                <a:ln>
                  <a:noFill/>
                </a:ln>
                <a:solidFill>
                  <a:srgbClr val="CC0066"/>
                </a:solidFill>
                <a:effectLst/>
                <a:uLnTx/>
                <a:uFillTx/>
                <a:latin typeface="Times New Roman" pitchFamily="18" charset="0"/>
                <a:ea typeface="仿宋_GB2312" pitchFamily="49" charset="-122"/>
                <a:cs typeface="Times New Roman" pitchFamily="18" charset="0"/>
              </a:rPr>
              <a:t>（静态数</a:t>
            </a:r>
            <a:r>
              <a:rPr kumimoji="0" lang="zh-CN" altLang="en-US" sz="32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     </a:t>
            </a:r>
            <a:r>
              <a:rPr kumimoji="0" lang="en-US" altLang="zh-CN" sz="3200" b="1" i="0" u="none" strike="noStrike" kern="0" cap="none" spc="0" normalizeH="0" baseline="0" noProof="0" dirty="0" err="1" smtClean="0">
                <a:ln>
                  <a:noFill/>
                </a:ln>
                <a:solidFill>
                  <a:srgbClr val="0000FF"/>
                </a:solidFill>
                <a:effectLst/>
                <a:uLnTx/>
                <a:uFillTx/>
                <a:latin typeface="Times New Roman" pitchFamily="18" charset="0"/>
                <a:ea typeface="仿宋_GB2312" pitchFamily="49" charset="-122"/>
                <a:cs typeface="Times New Roman" pitchFamily="18" charset="0"/>
              </a:rPr>
              <a:t>int</a:t>
            </a:r>
            <a:r>
              <a:rPr kumimoji="0" lang="en-US" altLang="zh-CN" sz="32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 </a:t>
            </a: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degree</a:t>
            </a:r>
            <a:r>
              <a:rPr kumimoji="0" lang="en-US" altLang="zh-CN" sz="32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a:t>
            </a: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		</a:t>
            </a:r>
          </a:p>
          <a:p>
            <a:pPr marL="342900" marR="0" lvl="0" indent="-342900" algn="l" defTabSz="914400" rtl="0" eaLnBrk="1" fontAlgn="base" latinLnBrk="0" hangingPunct="1">
              <a:lnSpc>
                <a:spcPct val="85000"/>
              </a:lnSpc>
              <a:spcBef>
                <a:spcPct val="20000"/>
              </a:spcBef>
              <a:spcAft>
                <a:spcPct val="0"/>
              </a:spcAft>
              <a:buClr>
                <a:schemeClr val="folHlink"/>
              </a:buClr>
              <a:buSzPct val="60000"/>
              <a:buFontTx/>
              <a:buNone/>
              <a:tabLst/>
              <a:defRPr/>
            </a:pPr>
            <a:r>
              <a:rPr kumimoji="0" lang="zh-CN" altLang="en-US" sz="3200" b="1" i="0" u="none" strike="noStrike" kern="0" cap="none" spc="0" normalizeH="0" baseline="0" noProof="0" dirty="0" smtClean="0">
                <a:ln>
                  <a:noFill/>
                </a:ln>
                <a:solidFill>
                  <a:srgbClr val="CC0066"/>
                </a:solidFill>
                <a:effectLst/>
                <a:uLnTx/>
                <a:uFillTx/>
                <a:latin typeface="Times New Roman" pitchFamily="18" charset="0"/>
                <a:ea typeface="仿宋_GB2312" pitchFamily="49" charset="-122"/>
                <a:cs typeface="Times New Roman" pitchFamily="18" charset="0"/>
              </a:rPr>
              <a:t>组表示）</a:t>
            </a: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     </a:t>
            </a:r>
            <a:r>
              <a:rPr kumimoji="0" lang="en-US" altLang="zh-CN" sz="32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float</a:t>
            </a: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 </a:t>
            </a:r>
            <a:r>
              <a:rPr kumimoji="0" lang="en-US" altLang="zh-CN" sz="3200" b="0" i="0" u="none" strike="noStrike" kern="0" cap="none" spc="0" normalizeH="0" baseline="0" noProof="0" dirty="0" err="1" smtClean="0">
                <a:ln>
                  <a:noFill/>
                </a:ln>
                <a:solidFill>
                  <a:srgbClr val="0000FF"/>
                </a:solidFill>
                <a:effectLst/>
                <a:uLnTx/>
                <a:uFillTx/>
                <a:latin typeface="Times New Roman" pitchFamily="18" charset="0"/>
                <a:ea typeface="仿宋_GB2312" pitchFamily="49" charset="-122"/>
                <a:cs typeface="Times New Roman" pitchFamily="18" charset="0"/>
              </a:rPr>
              <a:t>coef</a:t>
            </a: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[maxDegree+1]</a:t>
            </a:r>
            <a:r>
              <a:rPr kumimoji="0" lang="en-US" altLang="zh-CN" sz="32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a:t>
            </a:r>
          </a:p>
          <a:p>
            <a:pPr marL="342900" marR="0" lvl="0" indent="-342900" algn="l" defTabSz="914400" rtl="0" eaLnBrk="1" fontAlgn="base" latinLnBrk="0" hangingPunct="1">
              <a:lnSpc>
                <a:spcPct val="85000"/>
              </a:lnSpc>
              <a:spcBef>
                <a:spcPct val="20000"/>
              </a:spcBef>
              <a:spcAft>
                <a:spcPct val="0"/>
              </a:spcAft>
              <a:buClr>
                <a:schemeClr val="folHlink"/>
              </a:buClr>
              <a:buSzPct val="60000"/>
              <a:buFontTx/>
              <a:buNone/>
              <a:tabLst/>
              <a:defRPr/>
            </a:pP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                 </a:t>
            </a:r>
            <a:r>
              <a:rPr kumimoji="0" lang="en-US" altLang="zh-CN" sz="3200" b="0" i="0" u="none" strike="noStrike" kern="0" cap="none" spc="0" normalizeH="0" baseline="0" noProof="0" dirty="0" err="1" smtClean="0">
                <a:ln>
                  <a:noFill/>
                </a:ln>
                <a:solidFill>
                  <a:srgbClr val="FF3300"/>
                </a:solidFill>
                <a:effectLst/>
                <a:uLnTx/>
                <a:uFillTx/>
                <a:latin typeface="Times New Roman" pitchFamily="18" charset="0"/>
                <a:ea typeface="仿宋_GB2312" pitchFamily="49" charset="-122"/>
                <a:cs typeface="Times New Roman" pitchFamily="18" charset="0"/>
              </a:rPr>
              <a:t>P</a:t>
            </a:r>
            <a:r>
              <a:rPr kumimoji="0" lang="en-US" altLang="zh-CN" sz="3200" b="0" i="0" u="none" strike="noStrike" kern="0" cap="none" spc="0" normalizeH="0" baseline="-25000" noProof="0" dirty="0" err="1" smtClean="0">
                <a:ln>
                  <a:noFill/>
                </a:ln>
                <a:solidFill>
                  <a:srgbClr val="FF3300"/>
                </a:solidFill>
                <a:effectLst/>
                <a:uLnTx/>
                <a:uFillTx/>
                <a:latin typeface="Times New Roman" pitchFamily="18" charset="0"/>
                <a:ea typeface="仿宋_GB2312" pitchFamily="49" charset="-122"/>
                <a:cs typeface="Times New Roman" pitchFamily="18" charset="0"/>
              </a:rPr>
              <a:t>n</a:t>
            </a:r>
            <a:r>
              <a:rPr kumimoji="0" lang="en-US" altLang="zh-CN" sz="3200" b="0"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(x)</a:t>
            </a:r>
            <a:r>
              <a:rPr kumimoji="0" lang="zh-CN" altLang="en-US" sz="3200" b="0" i="0" u="none" strike="noStrike" kern="0" cap="none" spc="0" normalizeH="0" baseline="0" noProof="0" dirty="0" smtClean="0">
                <a:ln>
                  <a:noFill/>
                </a:ln>
                <a:solidFill>
                  <a:srgbClr val="000099"/>
                </a:solidFill>
                <a:effectLst/>
                <a:uLnTx/>
                <a:uFillTx/>
                <a:latin typeface="Times New Roman" pitchFamily="18" charset="0"/>
                <a:cs typeface="Times New Roman" pitchFamily="18" charset="0"/>
              </a:rPr>
              <a:t>可以表示为</a:t>
            </a:r>
            <a:r>
              <a:rPr kumimoji="0" lang="zh-CN" altLang="en-US"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a:t>
            </a:r>
          </a:p>
          <a:p>
            <a:pPr marL="342900" marR="0" lvl="0" indent="-342900" algn="l" defTabSz="914400" rtl="0" eaLnBrk="1" fontAlgn="base" latinLnBrk="0" hangingPunct="1">
              <a:lnSpc>
                <a:spcPct val="85000"/>
              </a:lnSpc>
              <a:spcBef>
                <a:spcPct val="20000"/>
              </a:spcBef>
              <a:spcAft>
                <a:spcPct val="0"/>
              </a:spcAft>
              <a:buClr>
                <a:schemeClr val="folHlink"/>
              </a:buClr>
              <a:buSzPct val="60000"/>
              <a:buFontTx/>
              <a:buNone/>
              <a:tabLst/>
              <a:defRPr/>
            </a:pPr>
            <a:r>
              <a:rPr kumimoji="0" lang="zh-CN" altLang="en-US"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		          </a:t>
            </a:r>
            <a:r>
              <a:rPr kumimoji="0" lang="en-US" altLang="zh-CN" sz="3200" b="0" i="0" u="none" strike="noStrike" kern="0" cap="none" spc="0" normalizeH="0" baseline="0" noProof="0" dirty="0" err="1" smtClean="0">
                <a:ln>
                  <a:noFill/>
                </a:ln>
                <a:solidFill>
                  <a:srgbClr val="0000FF"/>
                </a:solidFill>
                <a:effectLst/>
                <a:uLnTx/>
                <a:uFillTx/>
                <a:latin typeface="Times New Roman" pitchFamily="18" charset="0"/>
                <a:ea typeface="仿宋_GB2312" pitchFamily="49" charset="-122"/>
                <a:cs typeface="Times New Roman" pitchFamily="18" charset="0"/>
              </a:rPr>
              <a:t>pl.degree</a:t>
            </a: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=n</a:t>
            </a:r>
          </a:p>
          <a:p>
            <a:pPr marL="342900" marR="0" lvl="0" indent="-342900" algn="l" defTabSz="914400" rtl="0" eaLnBrk="1" fontAlgn="base" latinLnBrk="0" hangingPunct="1">
              <a:lnSpc>
                <a:spcPct val="85000"/>
              </a:lnSpc>
              <a:spcBef>
                <a:spcPct val="20000"/>
              </a:spcBef>
              <a:spcAft>
                <a:spcPct val="0"/>
              </a:spcAft>
              <a:buClr>
                <a:schemeClr val="folHlink"/>
              </a:buClr>
              <a:buSzPct val="60000"/>
              <a:buFontTx/>
              <a:buNone/>
              <a:tabLst/>
              <a:defRPr/>
            </a:pP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		          </a:t>
            </a:r>
            <a:r>
              <a:rPr kumimoji="0" lang="en-US" altLang="zh-CN" sz="3200" b="0" i="0" u="none" strike="noStrike" kern="0" cap="none" spc="0" normalizeH="0" baseline="0" noProof="0" dirty="0" err="1" smtClean="0">
                <a:ln>
                  <a:noFill/>
                </a:ln>
                <a:solidFill>
                  <a:srgbClr val="0000FF"/>
                </a:solidFill>
                <a:effectLst/>
                <a:uLnTx/>
                <a:uFillTx/>
                <a:latin typeface="Times New Roman" pitchFamily="18" charset="0"/>
                <a:ea typeface="仿宋_GB2312" pitchFamily="49" charset="-122"/>
                <a:cs typeface="Times New Roman" pitchFamily="18" charset="0"/>
              </a:rPr>
              <a:t>pl.coef</a:t>
            </a: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a:t>
            </a:r>
            <a:r>
              <a:rPr kumimoji="0" lang="en-US" altLang="zh-CN" sz="3200" b="0" i="1" u="none" strike="noStrike" kern="0" cap="none" spc="0" normalizeH="0" baseline="0" noProof="0" dirty="0" err="1" smtClean="0">
                <a:ln>
                  <a:noFill/>
                </a:ln>
                <a:solidFill>
                  <a:srgbClr val="0000FF"/>
                </a:solidFill>
                <a:effectLst/>
                <a:uLnTx/>
                <a:uFillTx/>
                <a:latin typeface="Times New Roman" pitchFamily="18" charset="0"/>
                <a:ea typeface="仿宋_GB2312" pitchFamily="49" charset="-122"/>
                <a:cs typeface="Times New Roman" pitchFamily="18" charset="0"/>
              </a:rPr>
              <a:t>i</a:t>
            </a: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a:t>
            </a:r>
            <a:r>
              <a:rPr kumimoji="0" lang="en-US" altLang="zh-CN" sz="3200" b="0" i="1" u="none" strike="noStrike" kern="0" cap="none" spc="0" normalizeH="0" baseline="0" noProof="0" dirty="0" err="1" smtClean="0">
                <a:ln>
                  <a:noFill/>
                </a:ln>
                <a:solidFill>
                  <a:srgbClr val="0000FF"/>
                </a:solidFill>
                <a:effectLst/>
                <a:uLnTx/>
                <a:uFillTx/>
                <a:latin typeface="Times New Roman" pitchFamily="18" charset="0"/>
                <a:ea typeface="仿宋_GB2312" pitchFamily="49" charset="-122"/>
                <a:cs typeface="Times New Roman" pitchFamily="18" charset="0"/>
              </a:rPr>
              <a:t>a</a:t>
            </a:r>
            <a:r>
              <a:rPr kumimoji="0" lang="en-US" altLang="zh-CN" sz="3200" b="0" i="1" u="none" strike="noStrike" kern="0" cap="none" spc="0" normalizeH="0" baseline="-25000" noProof="0" dirty="0" err="1" smtClean="0">
                <a:ln>
                  <a:noFill/>
                </a:ln>
                <a:solidFill>
                  <a:srgbClr val="0000FF"/>
                </a:solidFill>
                <a:effectLst/>
                <a:uLnTx/>
                <a:uFillTx/>
                <a:latin typeface="Times New Roman" pitchFamily="18" charset="0"/>
                <a:ea typeface="仿宋_GB2312" pitchFamily="49" charset="-122"/>
                <a:cs typeface="Times New Roman" pitchFamily="18" charset="0"/>
              </a:rPr>
              <a:t>i</a:t>
            </a:r>
            <a:r>
              <a:rPr kumimoji="0" lang="en-US" altLang="zh-CN" sz="320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a:t>
            </a: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 0</a:t>
            </a: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sym typeface="Symbol" pitchFamily="18" charset="2"/>
              </a:rPr>
              <a:t></a:t>
            </a:r>
            <a:r>
              <a:rPr kumimoji="0" lang="en-US" altLang="zh-CN" sz="3200" b="0" i="1"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i</a:t>
            </a: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sym typeface="Symbol" pitchFamily="18" charset="2"/>
              </a:rPr>
              <a:t></a:t>
            </a:r>
            <a:r>
              <a:rPr kumimoji="0" lang="en-US" altLang="zh-CN" sz="3200" b="0"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cs typeface="Times New Roman" pitchFamily="18" charset="0"/>
              </a:rPr>
              <a:t>n</a:t>
            </a:r>
            <a:endParaRPr kumimoji="0" lang="en-US" altLang="zh-CN" sz="3200" b="0" i="0" u="none" strike="noStrike" kern="0" cap="none" spc="0" normalizeH="0" baseline="0" noProof="0" dirty="0">
              <a:ln>
                <a:noFill/>
              </a:ln>
              <a:solidFill>
                <a:schemeClr val="tx1"/>
              </a:solidFill>
              <a:effectLst/>
              <a:uLnTx/>
              <a:uFillTx/>
              <a:latin typeface="Times New Roman" pitchFamily="18" charset="0"/>
              <a:ea typeface="仿宋_GB2312" pitchFamily="49" charset="-122"/>
              <a:cs typeface="Times New Roman" pitchFamily="18" charset="0"/>
            </a:endParaRPr>
          </a:p>
        </p:txBody>
      </p:sp>
      <p:sp>
        <p:nvSpPr>
          <p:cNvPr id="6" name="Rectangle 6"/>
          <p:cNvSpPr>
            <a:spLocks noChangeArrowheads="1"/>
          </p:cNvSpPr>
          <p:nvPr/>
        </p:nvSpPr>
        <p:spPr bwMode="auto">
          <a:xfrm>
            <a:off x="1447800" y="5181600"/>
            <a:ext cx="6096000" cy="609600"/>
          </a:xfrm>
          <a:prstGeom prst="rect">
            <a:avLst/>
          </a:prstGeom>
          <a:solidFill>
            <a:srgbClr val="FF99FF"/>
          </a:solidFill>
          <a:ln w="9525">
            <a:solidFill>
              <a:srgbClr val="FF5050"/>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7" name="Text Box 7"/>
          <p:cNvSpPr txBox="1">
            <a:spLocks noChangeArrowheads="1"/>
          </p:cNvSpPr>
          <p:nvPr/>
        </p:nvSpPr>
        <p:spPr bwMode="auto">
          <a:xfrm>
            <a:off x="1600200" y="5135563"/>
            <a:ext cx="5875326" cy="584775"/>
          </a:xfrm>
          <a:prstGeom prst="rect">
            <a:avLst/>
          </a:prstGeom>
          <a:noFill/>
          <a:ln w="9525">
            <a:noFill/>
            <a:miter lim="800000"/>
            <a:headEnd/>
            <a:tailEnd/>
          </a:ln>
          <a:effectLst/>
        </p:spPr>
        <p:txBody>
          <a:bodyPr wrap="none">
            <a:spAutoFit/>
          </a:bodyPr>
          <a:lstStyle/>
          <a:p>
            <a:r>
              <a:rPr lang="en-US" altLang="zh-CN" sz="3200" b="1" i="1" u="none" dirty="0">
                <a:solidFill>
                  <a:srgbClr val="0000FF"/>
                </a:solidFill>
                <a:effectLst/>
                <a:latin typeface="Times New Roman" pitchFamily="18" charset="0"/>
                <a:cs typeface="Times New Roman" pitchFamily="18" charset="0"/>
              </a:rPr>
              <a:t>a</a:t>
            </a:r>
            <a:r>
              <a:rPr lang="en-US" altLang="zh-CN" sz="3200" b="1" u="none" baseline="-25000" dirty="0">
                <a:solidFill>
                  <a:srgbClr val="0000FF"/>
                </a:solidFill>
                <a:effectLst/>
                <a:latin typeface="Times New Roman" pitchFamily="18" charset="0"/>
                <a:cs typeface="Times New Roman" pitchFamily="18" charset="0"/>
              </a:rPr>
              <a:t>0</a:t>
            </a:r>
            <a:r>
              <a:rPr lang="en-US" altLang="zh-CN" sz="3200" b="1" u="none" dirty="0">
                <a:solidFill>
                  <a:srgbClr val="0000FF"/>
                </a:solidFill>
                <a:effectLst/>
                <a:latin typeface="Times New Roman" pitchFamily="18" charset="0"/>
                <a:cs typeface="Times New Roman" pitchFamily="18" charset="0"/>
              </a:rPr>
              <a:t>    </a:t>
            </a:r>
            <a:r>
              <a:rPr lang="en-US" altLang="zh-CN" sz="3200" b="1" i="1" u="none" dirty="0">
                <a:solidFill>
                  <a:srgbClr val="0000FF"/>
                </a:solidFill>
                <a:effectLst/>
                <a:latin typeface="Times New Roman" pitchFamily="18" charset="0"/>
                <a:cs typeface="Times New Roman" pitchFamily="18" charset="0"/>
              </a:rPr>
              <a:t>a</a:t>
            </a:r>
            <a:r>
              <a:rPr lang="en-US" altLang="zh-CN" sz="3200" b="1" u="none" baseline="-25000" dirty="0">
                <a:solidFill>
                  <a:srgbClr val="0000FF"/>
                </a:solidFill>
                <a:effectLst/>
                <a:latin typeface="Times New Roman" pitchFamily="18" charset="0"/>
                <a:cs typeface="Times New Roman" pitchFamily="18" charset="0"/>
              </a:rPr>
              <a:t>1</a:t>
            </a:r>
            <a:r>
              <a:rPr lang="en-US" altLang="zh-CN" sz="3200" b="1" u="none" dirty="0">
                <a:solidFill>
                  <a:srgbClr val="0000FF"/>
                </a:solidFill>
                <a:effectLst/>
                <a:latin typeface="Times New Roman" pitchFamily="18" charset="0"/>
                <a:cs typeface="Times New Roman" pitchFamily="18" charset="0"/>
              </a:rPr>
              <a:t>    </a:t>
            </a:r>
            <a:r>
              <a:rPr lang="en-US" altLang="zh-CN" sz="3200" b="1" i="1" u="none" dirty="0">
                <a:solidFill>
                  <a:srgbClr val="0000FF"/>
                </a:solidFill>
                <a:effectLst/>
                <a:latin typeface="Times New Roman" pitchFamily="18" charset="0"/>
                <a:cs typeface="Times New Roman" pitchFamily="18" charset="0"/>
              </a:rPr>
              <a:t>a</a:t>
            </a:r>
            <a:r>
              <a:rPr lang="en-US" altLang="zh-CN" sz="3200" b="1" u="none" baseline="-25000" dirty="0">
                <a:solidFill>
                  <a:srgbClr val="0000FF"/>
                </a:solidFill>
                <a:effectLst/>
                <a:latin typeface="Times New Roman" pitchFamily="18" charset="0"/>
                <a:cs typeface="Times New Roman" pitchFamily="18" charset="0"/>
              </a:rPr>
              <a:t>2</a:t>
            </a:r>
            <a:r>
              <a:rPr lang="en-US" altLang="zh-CN" sz="3200" b="1" u="none" dirty="0">
                <a:solidFill>
                  <a:srgbClr val="0000FF"/>
                </a:solidFill>
                <a:effectLst/>
                <a:latin typeface="Times New Roman" pitchFamily="18" charset="0"/>
                <a:cs typeface="Times New Roman" pitchFamily="18" charset="0"/>
              </a:rPr>
              <a:t>     ……    </a:t>
            </a:r>
            <a:r>
              <a:rPr lang="en-US" altLang="zh-CN" sz="3200" b="1" i="1" u="none" dirty="0">
                <a:solidFill>
                  <a:srgbClr val="0000FF"/>
                </a:solidFill>
                <a:effectLst/>
                <a:latin typeface="Times New Roman" pitchFamily="18" charset="0"/>
                <a:cs typeface="Times New Roman" pitchFamily="18" charset="0"/>
              </a:rPr>
              <a:t>a</a:t>
            </a:r>
            <a:r>
              <a:rPr lang="en-US" altLang="zh-CN" sz="3200" b="1" i="1" u="none" baseline="-25000" dirty="0">
                <a:solidFill>
                  <a:srgbClr val="0000FF"/>
                </a:solidFill>
                <a:effectLst/>
                <a:latin typeface="Times New Roman" pitchFamily="18" charset="0"/>
                <a:cs typeface="Times New Roman" pitchFamily="18" charset="0"/>
              </a:rPr>
              <a:t>n</a:t>
            </a:r>
            <a:r>
              <a:rPr lang="en-US" altLang="zh-CN" sz="3200" b="1" u="none" dirty="0">
                <a:solidFill>
                  <a:srgbClr val="0000FF"/>
                </a:solidFill>
                <a:effectLst/>
                <a:latin typeface="Times New Roman" pitchFamily="18" charset="0"/>
                <a:cs typeface="Times New Roman" pitchFamily="18" charset="0"/>
              </a:rPr>
              <a:t>     ………</a:t>
            </a:r>
            <a:endParaRPr lang="en-US" altLang="zh-CN" u="none" dirty="0">
              <a:solidFill>
                <a:srgbClr val="0000FF"/>
              </a:solidFill>
              <a:effectLst/>
              <a:latin typeface="Times New Roman" pitchFamily="18" charset="0"/>
              <a:cs typeface="Times New Roman" pitchFamily="18" charset="0"/>
            </a:endParaRPr>
          </a:p>
        </p:txBody>
      </p:sp>
      <p:sp>
        <p:nvSpPr>
          <p:cNvPr id="8" name="Line 8"/>
          <p:cNvSpPr>
            <a:spLocks noChangeShapeType="1"/>
          </p:cNvSpPr>
          <p:nvPr/>
        </p:nvSpPr>
        <p:spPr bwMode="auto">
          <a:xfrm>
            <a:off x="2209800" y="5181600"/>
            <a:ext cx="0" cy="6096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9" name="Line 9"/>
          <p:cNvSpPr>
            <a:spLocks noChangeShapeType="1"/>
          </p:cNvSpPr>
          <p:nvPr/>
        </p:nvSpPr>
        <p:spPr bwMode="auto">
          <a:xfrm>
            <a:off x="2971800" y="5181600"/>
            <a:ext cx="0" cy="6096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0" name="Line 10"/>
          <p:cNvSpPr>
            <a:spLocks noChangeShapeType="1"/>
          </p:cNvSpPr>
          <p:nvPr/>
        </p:nvSpPr>
        <p:spPr bwMode="auto">
          <a:xfrm>
            <a:off x="3733800" y="5181600"/>
            <a:ext cx="0" cy="6096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1" name="Line 11"/>
          <p:cNvSpPr>
            <a:spLocks noChangeShapeType="1"/>
          </p:cNvSpPr>
          <p:nvPr/>
        </p:nvSpPr>
        <p:spPr bwMode="auto">
          <a:xfrm flipH="1">
            <a:off x="5791200" y="5181600"/>
            <a:ext cx="0" cy="6096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2" name="Line 12"/>
          <p:cNvSpPr>
            <a:spLocks noChangeShapeType="1"/>
          </p:cNvSpPr>
          <p:nvPr/>
        </p:nvSpPr>
        <p:spPr bwMode="auto">
          <a:xfrm>
            <a:off x="5029200" y="5181600"/>
            <a:ext cx="0" cy="6096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3" name="Text Box 13"/>
          <p:cNvSpPr txBox="1">
            <a:spLocks noChangeArrowheads="1"/>
          </p:cNvSpPr>
          <p:nvPr/>
        </p:nvSpPr>
        <p:spPr bwMode="auto">
          <a:xfrm>
            <a:off x="1600200" y="4572000"/>
            <a:ext cx="6942478" cy="584775"/>
          </a:xfrm>
          <a:prstGeom prst="rect">
            <a:avLst/>
          </a:prstGeom>
          <a:noFill/>
          <a:ln w="9525">
            <a:noFill/>
            <a:miter lim="800000"/>
            <a:headEnd/>
            <a:tailEnd/>
          </a:ln>
          <a:effectLst/>
        </p:spPr>
        <p:txBody>
          <a:bodyPr wrap="none">
            <a:spAutoFit/>
          </a:bodyPr>
          <a:lstStyle/>
          <a:p>
            <a:r>
              <a:rPr lang="en-US" altLang="zh-CN" sz="3200" b="1" u="none" dirty="0">
                <a:solidFill>
                  <a:srgbClr val="009900"/>
                </a:solidFill>
                <a:effectLst/>
                <a:latin typeface="Times New Roman" pitchFamily="18" charset="0"/>
                <a:cs typeface="Times New Roman" pitchFamily="18" charset="0"/>
              </a:rPr>
              <a:t>0     1      2            </a:t>
            </a:r>
            <a:r>
              <a:rPr lang="zh-CN" altLang="en-US" sz="3200" b="1" u="none" dirty="0" smtClean="0">
                <a:solidFill>
                  <a:srgbClr val="009900"/>
                </a:solidFill>
                <a:effectLst/>
                <a:latin typeface="Times New Roman" pitchFamily="18" charset="0"/>
                <a:cs typeface="Times New Roman" pitchFamily="18" charset="0"/>
              </a:rPr>
              <a:t> </a:t>
            </a:r>
            <a:r>
              <a:rPr lang="en-US" altLang="zh-CN" sz="3200" b="1" u="none" dirty="0" smtClean="0">
                <a:solidFill>
                  <a:srgbClr val="009900"/>
                </a:solidFill>
                <a:effectLst/>
                <a:latin typeface="Times New Roman" pitchFamily="18" charset="0"/>
                <a:cs typeface="Times New Roman" pitchFamily="18" charset="0"/>
              </a:rPr>
              <a:t> degree</a:t>
            </a:r>
            <a:r>
              <a:rPr lang="zh-CN" altLang="en-US" sz="3200" b="1" u="none" dirty="0" smtClean="0">
                <a:solidFill>
                  <a:srgbClr val="009900"/>
                </a:solidFill>
                <a:effectLst/>
                <a:latin typeface="Times New Roman" pitchFamily="18" charset="0"/>
                <a:cs typeface="Times New Roman" pitchFamily="18" charset="0"/>
              </a:rPr>
              <a:t> </a:t>
            </a:r>
            <a:r>
              <a:rPr lang="en-US" altLang="zh-CN" sz="3200" b="1" u="none" dirty="0" smtClean="0">
                <a:solidFill>
                  <a:srgbClr val="009900"/>
                </a:solidFill>
                <a:effectLst/>
                <a:latin typeface="Times New Roman" pitchFamily="18" charset="0"/>
                <a:cs typeface="Times New Roman" pitchFamily="18" charset="0"/>
              </a:rPr>
              <a:t>maxDegree</a:t>
            </a:r>
            <a:r>
              <a:rPr lang="en-US" altLang="zh-CN" sz="3200" b="1" u="none" dirty="0" smtClean="0">
                <a:solidFill>
                  <a:srgbClr val="009900"/>
                </a:solidFill>
                <a:effectLst/>
                <a:latin typeface="Times New Roman" pitchFamily="18" charset="0"/>
                <a:ea typeface="楷体_GB2312" pitchFamily="49" charset="-122"/>
                <a:cs typeface="Times New Roman" pitchFamily="18" charset="0"/>
              </a:rPr>
              <a:t>-</a:t>
            </a:r>
            <a:r>
              <a:rPr lang="en-US" altLang="zh-CN" sz="3200" b="1" u="none" dirty="0" smtClean="0">
                <a:solidFill>
                  <a:srgbClr val="009900"/>
                </a:solidFill>
                <a:effectLst/>
                <a:latin typeface="Times New Roman" pitchFamily="18" charset="0"/>
                <a:cs typeface="Times New Roman" pitchFamily="18" charset="0"/>
              </a:rPr>
              <a:t>1</a:t>
            </a:r>
            <a:endParaRPr lang="en-US" altLang="zh-CN" u="none" dirty="0">
              <a:effectLst/>
              <a:latin typeface="Times New Roman" pitchFamily="18" charset="0"/>
              <a:cs typeface="Times New Roman" pitchFamily="18" charset="0"/>
            </a:endParaRPr>
          </a:p>
        </p:txBody>
      </p:sp>
      <p:sp>
        <p:nvSpPr>
          <p:cNvPr id="14" name="Text Box 14"/>
          <p:cNvSpPr txBox="1">
            <a:spLocks noChangeArrowheads="1"/>
          </p:cNvSpPr>
          <p:nvPr/>
        </p:nvSpPr>
        <p:spPr bwMode="auto">
          <a:xfrm>
            <a:off x="441325" y="5200650"/>
            <a:ext cx="884238" cy="579438"/>
          </a:xfrm>
          <a:prstGeom prst="rect">
            <a:avLst/>
          </a:prstGeom>
          <a:noFill/>
          <a:ln w="9525">
            <a:noFill/>
            <a:miter lim="800000"/>
            <a:headEnd/>
            <a:tailEnd/>
          </a:ln>
          <a:effectLst/>
        </p:spPr>
        <p:txBody>
          <a:bodyPr wrap="none">
            <a:spAutoFit/>
          </a:bodyPr>
          <a:lstStyle/>
          <a:p>
            <a:r>
              <a:rPr lang="en-US" altLang="zh-CN" sz="3200" b="1" u="none">
                <a:solidFill>
                  <a:srgbClr val="CC0000"/>
                </a:solidFill>
                <a:effectLst/>
                <a:latin typeface="Times New Roman" pitchFamily="18" charset="0"/>
                <a:cs typeface="Times New Roman" pitchFamily="18" charset="0"/>
              </a:rPr>
              <a:t>coef</a:t>
            </a:r>
          </a:p>
        </p:txBody>
      </p:sp>
      <p:sp>
        <p:nvSpPr>
          <p:cNvPr id="15" name="Line 15"/>
          <p:cNvSpPr>
            <a:spLocks noChangeShapeType="1"/>
          </p:cNvSpPr>
          <p:nvPr/>
        </p:nvSpPr>
        <p:spPr bwMode="auto">
          <a:xfrm flipV="1">
            <a:off x="5410200" y="5867400"/>
            <a:ext cx="0" cy="457200"/>
          </a:xfrm>
          <a:prstGeom prst="line">
            <a:avLst/>
          </a:prstGeom>
          <a:noFill/>
          <a:ln w="38100">
            <a:solidFill>
              <a:srgbClr val="0000FF"/>
            </a:solidFill>
            <a:round/>
            <a:headEnd/>
            <a:tailEnd type="triangle" w="med"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16" name="Text Box 16"/>
          <p:cNvSpPr txBox="1">
            <a:spLocks noChangeArrowheads="1"/>
          </p:cNvSpPr>
          <p:nvPr/>
        </p:nvSpPr>
        <p:spPr bwMode="auto">
          <a:xfrm>
            <a:off x="5562600" y="5867400"/>
            <a:ext cx="409575" cy="579438"/>
          </a:xfrm>
          <a:prstGeom prst="rect">
            <a:avLst/>
          </a:prstGeom>
          <a:noFill/>
          <a:ln w="9525">
            <a:noFill/>
            <a:miter lim="800000"/>
            <a:headEnd/>
            <a:tailEnd/>
          </a:ln>
          <a:effectLst/>
        </p:spPr>
        <p:txBody>
          <a:bodyPr wrap="none">
            <a:spAutoFit/>
          </a:bodyPr>
          <a:lstStyle/>
          <a:p>
            <a:r>
              <a:rPr lang="en-US" altLang="zh-CN" sz="3200" b="1" i="1" u="none" dirty="0">
                <a:solidFill>
                  <a:schemeClr val="tx1"/>
                </a:solidFill>
                <a:effectLst/>
                <a:latin typeface="Times New Roman" pitchFamily="18" charset="0"/>
                <a:cs typeface="Times New Roman" pitchFamily="18" charset="0"/>
              </a:rPr>
              <a:t>n</a:t>
            </a:r>
            <a:endParaRPr lang="en-US" altLang="zh-CN" u="none" dirty="0">
              <a:solidFill>
                <a:schemeClr val="tx1"/>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66</a:t>
            </a:fld>
            <a:endParaRPr lang="en-US" altLang="zh-CN"/>
          </a:p>
        </p:txBody>
      </p:sp>
      <p:sp>
        <p:nvSpPr>
          <p:cNvPr id="3" name="Rectangle 2"/>
          <p:cNvSpPr>
            <a:spLocks noChangeArrowheads="1"/>
          </p:cNvSpPr>
          <p:nvPr/>
        </p:nvSpPr>
        <p:spPr bwMode="auto">
          <a:xfrm>
            <a:off x="611560" y="404664"/>
            <a:ext cx="8097837" cy="6264151"/>
          </a:xfrm>
          <a:prstGeom prst="rect">
            <a:avLst/>
          </a:prstGeom>
          <a:noFill/>
          <a:ln w="9525">
            <a:noFill/>
            <a:miter lim="800000"/>
            <a:headEnd/>
            <a:tailEnd/>
          </a:ln>
        </p:spPr>
        <p:txBody>
          <a:bodyPr>
            <a:spAutoFit/>
          </a:bodyPr>
          <a:lstStyle/>
          <a:p>
            <a:r>
              <a:rPr lang="zh-CN" altLang="en-US" sz="3200" b="1" u="none" dirty="0">
                <a:solidFill>
                  <a:srgbClr val="000099"/>
                </a:solidFill>
                <a:effectLst/>
                <a:latin typeface="Times New Roman" pitchFamily="18" charset="0"/>
                <a:ea typeface="仿宋_GB2312" pitchFamily="49" charset="-122"/>
                <a:cs typeface="Times New Roman" pitchFamily="18" charset="0"/>
              </a:rPr>
              <a:t>第二种：</a:t>
            </a:r>
            <a:r>
              <a:rPr lang="en-US" altLang="zh-CN" sz="3200" b="1" u="none" dirty="0">
                <a:solidFill>
                  <a:srgbClr val="CC0000"/>
                </a:solidFill>
                <a:effectLst/>
                <a:latin typeface="Times New Roman" pitchFamily="18" charset="0"/>
                <a:ea typeface="仿宋_GB2312" pitchFamily="49" charset="-122"/>
                <a:cs typeface="Times New Roman" pitchFamily="18" charset="0"/>
              </a:rPr>
              <a:t>private:</a:t>
            </a:r>
            <a:r>
              <a:rPr lang="en-US" altLang="zh-CN" sz="3200" u="none" dirty="0">
                <a:solidFill>
                  <a:srgbClr val="CC0000"/>
                </a:solidFill>
                <a:effectLst/>
                <a:latin typeface="Times New Roman" pitchFamily="18" charset="0"/>
                <a:ea typeface="仿宋_GB2312" pitchFamily="49" charset="-122"/>
                <a:cs typeface="Times New Roman" pitchFamily="18" charset="0"/>
              </a:rPr>
              <a:t> 	</a:t>
            </a:r>
          </a:p>
          <a:p>
            <a:r>
              <a:rPr lang="zh-CN" altLang="en-US" sz="3200" b="1" u="none" dirty="0" smtClean="0">
                <a:solidFill>
                  <a:srgbClr val="CC0066"/>
                </a:solidFill>
                <a:effectLst/>
                <a:latin typeface="Times New Roman" pitchFamily="18" charset="0"/>
                <a:ea typeface="仿宋_GB2312" pitchFamily="49" charset="-122"/>
                <a:cs typeface="Times New Roman" pitchFamily="18" charset="0"/>
              </a:rPr>
              <a:t>（动态</a:t>
            </a:r>
            <a:r>
              <a:rPr lang="zh-CN" altLang="en-US" sz="3200" b="1" u="none" dirty="0">
                <a:solidFill>
                  <a:srgbClr val="CC0066"/>
                </a:solidFill>
                <a:effectLst/>
                <a:latin typeface="Times New Roman" pitchFamily="18" charset="0"/>
                <a:ea typeface="仿宋_GB2312" pitchFamily="49" charset="-122"/>
                <a:cs typeface="Times New Roman" pitchFamily="18" charset="0"/>
              </a:rPr>
              <a:t>数</a:t>
            </a:r>
            <a:r>
              <a:rPr lang="zh-CN" altLang="en-US" sz="3200" u="none" dirty="0">
                <a:solidFill>
                  <a:srgbClr val="CC0000"/>
                </a:solidFill>
                <a:effectLst/>
                <a:latin typeface="Times New Roman" pitchFamily="18" charset="0"/>
                <a:ea typeface="仿宋_GB2312" pitchFamily="49" charset="-122"/>
                <a:cs typeface="Times New Roman" pitchFamily="18" charset="0"/>
              </a:rPr>
              <a:t>	   </a:t>
            </a:r>
            <a:r>
              <a:rPr lang="zh-CN" altLang="en-US" sz="3200" b="1" u="none" dirty="0">
                <a:solidFill>
                  <a:srgbClr val="CC0000"/>
                </a:solidFill>
                <a:effectLst/>
                <a:latin typeface="Times New Roman" pitchFamily="18" charset="0"/>
                <a:ea typeface="仿宋_GB2312" pitchFamily="49" charset="-122"/>
                <a:cs typeface="Times New Roman" pitchFamily="18" charset="0"/>
              </a:rPr>
              <a:t> </a:t>
            </a:r>
            <a:r>
              <a:rPr lang="en-US" altLang="zh-CN" sz="3200" b="1" u="none" dirty="0" err="1">
                <a:solidFill>
                  <a:srgbClr val="CC0000"/>
                </a:solidFill>
                <a:effectLst/>
                <a:latin typeface="Times New Roman" pitchFamily="18" charset="0"/>
                <a:ea typeface="仿宋_GB2312" pitchFamily="49" charset="-122"/>
                <a:cs typeface="Times New Roman" pitchFamily="18" charset="0"/>
              </a:rPr>
              <a:t>int</a:t>
            </a:r>
            <a:r>
              <a:rPr lang="en-US" altLang="zh-CN" sz="3200" u="none" dirty="0">
                <a:solidFill>
                  <a:srgbClr val="CC0000"/>
                </a:solidFill>
                <a:effectLst/>
                <a:latin typeface="Times New Roman" pitchFamily="18" charset="0"/>
                <a:ea typeface="仿宋_GB2312" pitchFamily="49" charset="-122"/>
                <a:cs typeface="Times New Roman" pitchFamily="18" charset="0"/>
              </a:rPr>
              <a:t> </a:t>
            </a:r>
            <a:r>
              <a:rPr lang="en-US" altLang="zh-CN" sz="3200" b="0" u="none" dirty="0">
                <a:solidFill>
                  <a:srgbClr val="CC0000"/>
                </a:solidFill>
                <a:effectLst/>
                <a:latin typeface="Times New Roman" pitchFamily="18" charset="0"/>
                <a:ea typeface="仿宋_GB2312" pitchFamily="49" charset="-122"/>
                <a:cs typeface="Times New Roman" pitchFamily="18" charset="0"/>
              </a:rPr>
              <a:t>degree</a:t>
            </a:r>
            <a:r>
              <a:rPr lang="en-US" altLang="zh-CN" sz="3200" b="1" u="none" dirty="0">
                <a:solidFill>
                  <a:srgbClr val="CC0000"/>
                </a:solidFill>
                <a:effectLst/>
                <a:latin typeface="Times New Roman" pitchFamily="18" charset="0"/>
                <a:ea typeface="仿宋_GB2312" pitchFamily="49" charset="-122"/>
                <a:cs typeface="Times New Roman" pitchFamily="18" charset="0"/>
              </a:rPr>
              <a:t>;</a:t>
            </a:r>
            <a:endParaRPr lang="en-US" altLang="zh-CN" sz="3200" u="none" dirty="0">
              <a:solidFill>
                <a:srgbClr val="CC0000"/>
              </a:solidFill>
              <a:effectLst/>
              <a:latin typeface="Times New Roman" pitchFamily="18" charset="0"/>
              <a:ea typeface="仿宋_GB2312" pitchFamily="49" charset="-122"/>
              <a:cs typeface="Times New Roman" pitchFamily="18" charset="0"/>
            </a:endParaRPr>
          </a:p>
          <a:p>
            <a:r>
              <a:rPr lang="zh-CN" altLang="en-US" sz="3200" b="1" u="none" dirty="0">
                <a:solidFill>
                  <a:srgbClr val="CC0066"/>
                </a:solidFill>
                <a:effectLst/>
                <a:latin typeface="Times New Roman" pitchFamily="18" charset="0"/>
                <a:ea typeface="仿宋_GB2312" pitchFamily="49" charset="-122"/>
                <a:cs typeface="Times New Roman" pitchFamily="18" charset="0"/>
              </a:rPr>
              <a:t>组</a:t>
            </a:r>
            <a:r>
              <a:rPr lang="zh-CN" altLang="en-US" sz="3200" b="1" u="none" dirty="0" smtClean="0">
                <a:solidFill>
                  <a:srgbClr val="CC0066"/>
                </a:solidFill>
                <a:effectLst/>
                <a:latin typeface="Times New Roman" pitchFamily="18" charset="0"/>
                <a:ea typeface="仿宋_GB2312" pitchFamily="49" charset="-122"/>
                <a:cs typeface="Times New Roman" pitchFamily="18" charset="0"/>
              </a:rPr>
              <a:t>表示）</a:t>
            </a:r>
            <a:r>
              <a:rPr lang="en-US" altLang="zh-CN" sz="3200" u="none" dirty="0">
                <a:solidFill>
                  <a:srgbClr val="CC0000"/>
                </a:solidFill>
                <a:effectLst/>
                <a:latin typeface="Times New Roman" pitchFamily="18" charset="0"/>
                <a:ea typeface="楷体_GB2312" pitchFamily="49" charset="-122"/>
                <a:cs typeface="Times New Roman" pitchFamily="18" charset="0"/>
              </a:rPr>
              <a:t>	    </a:t>
            </a:r>
            <a:r>
              <a:rPr lang="en-US" altLang="zh-CN" sz="3200" b="1" u="none" dirty="0">
                <a:solidFill>
                  <a:srgbClr val="CC0000"/>
                </a:solidFill>
                <a:effectLst/>
                <a:latin typeface="Times New Roman" pitchFamily="18" charset="0"/>
                <a:ea typeface="楷体_GB2312" pitchFamily="49" charset="-122"/>
                <a:cs typeface="Times New Roman" pitchFamily="18" charset="0"/>
              </a:rPr>
              <a:t>float </a:t>
            </a:r>
            <a:r>
              <a:rPr lang="en-US" altLang="zh-CN" sz="3200" b="1" u="none" dirty="0" smtClean="0">
                <a:solidFill>
                  <a:srgbClr val="CC0000"/>
                </a:solidFill>
                <a:effectLst/>
                <a:latin typeface="Times New Roman" pitchFamily="18" charset="0"/>
                <a:ea typeface="楷体_GB2312" pitchFamily="49" charset="-122"/>
                <a:cs typeface="Times New Roman" pitchFamily="18" charset="0"/>
              </a:rPr>
              <a:t>*</a:t>
            </a:r>
            <a:r>
              <a:rPr lang="en-US" altLang="zh-CN" sz="3200" b="0" u="none" dirty="0" err="1" smtClean="0">
                <a:solidFill>
                  <a:srgbClr val="CC0000"/>
                </a:solidFill>
                <a:effectLst/>
                <a:latin typeface="Times New Roman" pitchFamily="18" charset="0"/>
                <a:ea typeface="楷体_GB2312" pitchFamily="49" charset="-122"/>
                <a:cs typeface="Times New Roman" pitchFamily="18" charset="0"/>
              </a:rPr>
              <a:t>coef</a:t>
            </a:r>
            <a:r>
              <a:rPr lang="en-US" altLang="zh-CN" sz="3200" b="1" u="none" dirty="0">
                <a:solidFill>
                  <a:srgbClr val="CC0000"/>
                </a:solidFill>
                <a:effectLst/>
                <a:latin typeface="Times New Roman" pitchFamily="18" charset="0"/>
                <a:ea typeface="楷体_GB2312" pitchFamily="49" charset="-122"/>
                <a:cs typeface="Times New Roman" pitchFamily="18" charset="0"/>
              </a:rPr>
              <a:t>;</a:t>
            </a:r>
            <a:endParaRPr lang="en-US" altLang="zh-CN" sz="3200" u="none" dirty="0">
              <a:solidFill>
                <a:srgbClr val="CC0000"/>
              </a:solidFill>
              <a:effectLst/>
              <a:latin typeface="Times New Roman" pitchFamily="18" charset="0"/>
              <a:ea typeface="楷体_GB2312" pitchFamily="49" charset="-122"/>
              <a:cs typeface="Times New Roman" pitchFamily="18" charset="0"/>
            </a:endParaRPr>
          </a:p>
          <a:p>
            <a:r>
              <a:rPr lang="en-US" altLang="zh-CN" sz="3200" u="none" dirty="0">
                <a:solidFill>
                  <a:srgbClr val="CC0000"/>
                </a:solidFill>
                <a:effectLst/>
                <a:latin typeface="Times New Roman" pitchFamily="18" charset="0"/>
                <a:ea typeface="楷体_GB2312" pitchFamily="49" charset="-122"/>
                <a:cs typeface="Times New Roman" pitchFamily="18" charset="0"/>
              </a:rPr>
              <a:t> 	        </a:t>
            </a:r>
            <a:r>
              <a:rPr lang="en-US" altLang="zh-CN" sz="3200" b="0" u="none" dirty="0">
                <a:solidFill>
                  <a:srgbClr val="CC0000"/>
                </a:solidFill>
                <a:effectLst/>
                <a:latin typeface="Times New Roman" pitchFamily="18" charset="0"/>
                <a:ea typeface="楷体_GB2312" pitchFamily="49" charset="-122"/>
                <a:cs typeface="Times New Roman" pitchFamily="18" charset="0"/>
              </a:rPr>
              <a:t>Polynomial</a:t>
            </a:r>
            <a:r>
              <a:rPr lang="en-US" altLang="zh-CN" sz="3200" u="none" dirty="0">
                <a:solidFill>
                  <a:srgbClr val="CC0000"/>
                </a:solidFill>
                <a:effectLst/>
                <a:latin typeface="Times New Roman" pitchFamily="18" charset="0"/>
                <a:ea typeface="楷体_GB2312" pitchFamily="49" charset="-122"/>
                <a:cs typeface="Times New Roman" pitchFamily="18" charset="0"/>
              </a:rPr>
              <a:t> </a:t>
            </a:r>
            <a:r>
              <a:rPr lang="en-US" altLang="zh-CN" sz="3200" b="1" u="none" dirty="0">
                <a:solidFill>
                  <a:srgbClr val="CC0000"/>
                </a:solidFill>
                <a:effectLst/>
                <a:latin typeface="Times New Roman" pitchFamily="18" charset="0"/>
                <a:ea typeface="楷体_GB2312" pitchFamily="49" charset="-122"/>
                <a:cs typeface="Times New Roman" pitchFamily="18" charset="0"/>
              </a:rPr>
              <a:t>:: </a:t>
            </a:r>
            <a:r>
              <a:rPr lang="en-US" altLang="zh-CN" sz="3200" b="0" u="none" dirty="0" smtClean="0">
                <a:solidFill>
                  <a:srgbClr val="CC0000"/>
                </a:solidFill>
                <a:effectLst/>
                <a:latin typeface="Times New Roman" pitchFamily="18" charset="0"/>
                <a:ea typeface="楷体_GB2312" pitchFamily="49" charset="-122"/>
                <a:cs typeface="Times New Roman" pitchFamily="18" charset="0"/>
              </a:rPr>
              <a:t>Polynomial</a:t>
            </a:r>
            <a:r>
              <a:rPr lang="en-US" altLang="zh-CN" sz="3200" u="none" dirty="0" smtClean="0">
                <a:solidFill>
                  <a:srgbClr val="CC0000"/>
                </a:solidFill>
                <a:effectLst/>
                <a:latin typeface="Times New Roman" pitchFamily="18" charset="0"/>
                <a:ea typeface="楷体_GB2312" pitchFamily="49" charset="-122"/>
                <a:cs typeface="Times New Roman" pitchFamily="18" charset="0"/>
              </a:rPr>
              <a:t>(</a:t>
            </a:r>
            <a:r>
              <a:rPr lang="en-US" altLang="zh-CN" sz="3200" b="1" u="none" dirty="0" err="1" smtClean="0">
                <a:solidFill>
                  <a:srgbClr val="CC0000"/>
                </a:solidFill>
                <a:effectLst/>
                <a:latin typeface="Times New Roman" pitchFamily="18" charset="0"/>
                <a:ea typeface="楷体_GB2312" pitchFamily="49" charset="-122"/>
                <a:cs typeface="Times New Roman" pitchFamily="18" charset="0"/>
              </a:rPr>
              <a:t>int</a:t>
            </a:r>
            <a:r>
              <a:rPr lang="en-US" altLang="zh-CN" sz="3200" u="none" dirty="0" smtClean="0">
                <a:solidFill>
                  <a:srgbClr val="CC0000"/>
                </a:solidFill>
                <a:effectLst/>
                <a:latin typeface="Times New Roman" pitchFamily="18" charset="0"/>
                <a:ea typeface="楷体_GB2312" pitchFamily="49" charset="-122"/>
                <a:cs typeface="Times New Roman" pitchFamily="18" charset="0"/>
              </a:rPr>
              <a:t> </a:t>
            </a:r>
            <a:r>
              <a:rPr lang="en-US" altLang="zh-CN" sz="3200" b="0" u="none" dirty="0" err="1">
                <a:solidFill>
                  <a:srgbClr val="CC0000"/>
                </a:solidFill>
                <a:effectLst/>
                <a:latin typeface="Times New Roman" pitchFamily="18" charset="0"/>
                <a:ea typeface="楷体_GB2312" pitchFamily="49" charset="-122"/>
                <a:cs typeface="Times New Roman" pitchFamily="18" charset="0"/>
              </a:rPr>
              <a:t>sz</a:t>
            </a:r>
            <a:r>
              <a:rPr lang="en-US" altLang="zh-CN" sz="3200" u="none" dirty="0">
                <a:solidFill>
                  <a:srgbClr val="CC0000"/>
                </a:solidFill>
                <a:effectLst/>
                <a:latin typeface="Times New Roman" pitchFamily="18" charset="0"/>
                <a:ea typeface="楷体_GB2312" pitchFamily="49" charset="-122"/>
                <a:cs typeface="Times New Roman" pitchFamily="18" charset="0"/>
              </a:rPr>
              <a:t>) </a:t>
            </a:r>
            <a:r>
              <a:rPr lang="en-US" altLang="zh-CN" sz="3200" b="1" u="none" dirty="0">
                <a:solidFill>
                  <a:srgbClr val="CC0000"/>
                </a:solidFill>
                <a:effectLst/>
                <a:latin typeface="Times New Roman" pitchFamily="18" charset="0"/>
                <a:ea typeface="楷体_GB2312" pitchFamily="49" charset="-122"/>
                <a:cs typeface="Times New Roman" pitchFamily="18" charset="0"/>
              </a:rPr>
              <a:t>{</a:t>
            </a:r>
            <a:endParaRPr lang="en-US" altLang="zh-CN" sz="3200" u="none" dirty="0">
              <a:solidFill>
                <a:srgbClr val="CC0000"/>
              </a:solidFill>
              <a:effectLst/>
              <a:latin typeface="Times New Roman" pitchFamily="18" charset="0"/>
              <a:ea typeface="楷体_GB2312" pitchFamily="49" charset="-122"/>
              <a:cs typeface="Times New Roman" pitchFamily="18" charset="0"/>
            </a:endParaRPr>
          </a:p>
          <a:p>
            <a:r>
              <a:rPr lang="en-US" altLang="zh-CN" sz="3200" u="none" dirty="0">
                <a:solidFill>
                  <a:srgbClr val="CC0000"/>
                </a:solidFill>
                <a:effectLst/>
                <a:latin typeface="Times New Roman" pitchFamily="18" charset="0"/>
                <a:ea typeface="楷体_GB2312" pitchFamily="49" charset="-122"/>
                <a:cs typeface="Times New Roman" pitchFamily="18" charset="0"/>
              </a:rPr>
              <a:t>		    </a:t>
            </a:r>
            <a:r>
              <a:rPr lang="en-US" altLang="zh-CN" sz="3200" b="0" u="none" dirty="0" smtClean="0">
                <a:solidFill>
                  <a:srgbClr val="CC0000"/>
                </a:solidFill>
                <a:effectLst/>
                <a:latin typeface="Times New Roman" pitchFamily="18" charset="0"/>
                <a:ea typeface="楷体_GB2312" pitchFamily="49" charset="-122"/>
                <a:cs typeface="Times New Roman" pitchFamily="18" charset="0"/>
              </a:rPr>
              <a:t>degree</a:t>
            </a:r>
            <a:r>
              <a:rPr lang="en-US" altLang="zh-CN" sz="3200" u="none" dirty="0" smtClean="0">
                <a:solidFill>
                  <a:srgbClr val="CC0000"/>
                </a:solidFill>
                <a:effectLst/>
                <a:latin typeface="Times New Roman" pitchFamily="18" charset="0"/>
                <a:ea typeface="楷体_GB2312" pitchFamily="49" charset="-122"/>
                <a:cs typeface="Times New Roman" pitchFamily="18" charset="0"/>
              </a:rPr>
              <a:t>=</a:t>
            </a:r>
            <a:r>
              <a:rPr lang="en-US" altLang="zh-CN" sz="3200" b="0" u="none" dirty="0" err="1" smtClean="0">
                <a:solidFill>
                  <a:srgbClr val="CC0000"/>
                </a:solidFill>
                <a:effectLst/>
                <a:latin typeface="Times New Roman" pitchFamily="18" charset="0"/>
                <a:ea typeface="楷体_GB2312" pitchFamily="49" charset="-122"/>
                <a:cs typeface="Times New Roman" pitchFamily="18" charset="0"/>
              </a:rPr>
              <a:t>sz</a:t>
            </a:r>
            <a:r>
              <a:rPr lang="en-US" altLang="zh-CN" sz="3200" b="1" u="none" dirty="0">
                <a:solidFill>
                  <a:srgbClr val="CC0000"/>
                </a:solidFill>
                <a:effectLst/>
                <a:latin typeface="Times New Roman" pitchFamily="18" charset="0"/>
                <a:ea typeface="楷体_GB2312" pitchFamily="49" charset="-122"/>
                <a:cs typeface="Times New Roman" pitchFamily="18" charset="0"/>
              </a:rPr>
              <a:t>;</a:t>
            </a:r>
            <a:endParaRPr lang="en-US" altLang="zh-CN" sz="3200" u="none" dirty="0">
              <a:solidFill>
                <a:srgbClr val="CC0000"/>
              </a:solidFill>
              <a:effectLst/>
              <a:latin typeface="Times New Roman" pitchFamily="18" charset="0"/>
              <a:ea typeface="楷体_GB2312" pitchFamily="49" charset="-122"/>
              <a:cs typeface="Times New Roman" pitchFamily="18" charset="0"/>
            </a:endParaRPr>
          </a:p>
          <a:p>
            <a:r>
              <a:rPr lang="en-US" altLang="zh-CN" sz="3200" u="none" dirty="0">
                <a:solidFill>
                  <a:srgbClr val="CC0000"/>
                </a:solidFill>
                <a:effectLst/>
                <a:latin typeface="Times New Roman" pitchFamily="18" charset="0"/>
                <a:ea typeface="楷体_GB2312" pitchFamily="49" charset="-122"/>
                <a:cs typeface="Times New Roman" pitchFamily="18" charset="0"/>
              </a:rPr>
              <a:t>		    </a:t>
            </a:r>
            <a:r>
              <a:rPr lang="en-US" altLang="zh-CN" sz="3200" b="0" u="none" dirty="0" err="1" smtClean="0">
                <a:solidFill>
                  <a:srgbClr val="CC0000"/>
                </a:solidFill>
                <a:effectLst/>
                <a:latin typeface="Times New Roman" pitchFamily="18" charset="0"/>
                <a:ea typeface="楷体_GB2312" pitchFamily="49" charset="-122"/>
                <a:cs typeface="Times New Roman" pitchFamily="18" charset="0"/>
              </a:rPr>
              <a:t>coef</a:t>
            </a:r>
            <a:r>
              <a:rPr lang="en-US" altLang="zh-CN" sz="3200" u="none" dirty="0" smtClean="0">
                <a:solidFill>
                  <a:srgbClr val="CC0000"/>
                </a:solidFill>
                <a:effectLst/>
                <a:latin typeface="Times New Roman" pitchFamily="18" charset="0"/>
                <a:ea typeface="楷体_GB2312" pitchFamily="49" charset="-122"/>
                <a:cs typeface="Times New Roman" pitchFamily="18" charset="0"/>
              </a:rPr>
              <a:t>=</a:t>
            </a:r>
            <a:r>
              <a:rPr lang="en-US" altLang="zh-CN" sz="3200" b="1" u="none" dirty="0" smtClean="0">
                <a:solidFill>
                  <a:srgbClr val="CC0000"/>
                </a:solidFill>
                <a:effectLst/>
                <a:latin typeface="Times New Roman" pitchFamily="18" charset="0"/>
                <a:ea typeface="楷体_GB2312" pitchFamily="49" charset="-122"/>
                <a:cs typeface="Times New Roman" pitchFamily="18" charset="0"/>
              </a:rPr>
              <a:t>new </a:t>
            </a:r>
            <a:r>
              <a:rPr lang="en-US" altLang="zh-CN" sz="3200" b="1" u="none" dirty="0">
                <a:solidFill>
                  <a:srgbClr val="CC0000"/>
                </a:solidFill>
                <a:effectLst/>
                <a:latin typeface="Times New Roman" pitchFamily="18" charset="0"/>
                <a:ea typeface="楷体_GB2312" pitchFamily="49" charset="-122"/>
                <a:cs typeface="Times New Roman" pitchFamily="18" charset="0"/>
              </a:rPr>
              <a:t>float</a:t>
            </a:r>
            <a:r>
              <a:rPr lang="en-US" altLang="zh-CN" sz="3200" u="none" dirty="0">
                <a:solidFill>
                  <a:srgbClr val="CC0000"/>
                </a:solidFill>
                <a:effectLst/>
                <a:latin typeface="Times New Roman" pitchFamily="18" charset="0"/>
                <a:ea typeface="楷体_GB2312" pitchFamily="49" charset="-122"/>
                <a:cs typeface="Times New Roman" pitchFamily="18" charset="0"/>
              </a:rPr>
              <a:t> [</a:t>
            </a:r>
            <a:r>
              <a:rPr lang="en-US" altLang="zh-CN" sz="3200" b="0" u="none" dirty="0" smtClean="0">
                <a:solidFill>
                  <a:srgbClr val="CC0000"/>
                </a:solidFill>
                <a:effectLst/>
                <a:latin typeface="Times New Roman" pitchFamily="18" charset="0"/>
                <a:ea typeface="楷体_GB2312" pitchFamily="49" charset="-122"/>
                <a:cs typeface="Times New Roman" pitchFamily="18" charset="0"/>
              </a:rPr>
              <a:t>degree</a:t>
            </a:r>
            <a:r>
              <a:rPr lang="en-US" altLang="zh-CN" sz="3200" u="none" dirty="0" smtClean="0">
                <a:solidFill>
                  <a:srgbClr val="CC0000"/>
                </a:solidFill>
                <a:effectLst/>
                <a:latin typeface="Times New Roman" pitchFamily="18" charset="0"/>
                <a:ea typeface="楷体_GB2312" pitchFamily="49" charset="-122"/>
                <a:cs typeface="Times New Roman" pitchFamily="18" charset="0"/>
              </a:rPr>
              <a:t>+</a:t>
            </a:r>
            <a:r>
              <a:rPr lang="en-US" altLang="zh-CN" sz="3200" b="0" u="none" dirty="0" smtClean="0">
                <a:solidFill>
                  <a:srgbClr val="CC0000"/>
                </a:solidFill>
                <a:effectLst/>
                <a:latin typeface="Times New Roman" pitchFamily="18" charset="0"/>
                <a:ea typeface="楷体_GB2312" pitchFamily="49" charset="-122"/>
                <a:cs typeface="Times New Roman" pitchFamily="18" charset="0"/>
              </a:rPr>
              <a:t>1</a:t>
            </a:r>
            <a:r>
              <a:rPr lang="en-US" altLang="zh-CN" sz="3200" u="none" dirty="0">
                <a:solidFill>
                  <a:srgbClr val="CC0000"/>
                </a:solidFill>
                <a:effectLst/>
                <a:latin typeface="Times New Roman" pitchFamily="18" charset="0"/>
                <a:ea typeface="楷体_GB2312" pitchFamily="49" charset="-122"/>
                <a:cs typeface="Times New Roman" pitchFamily="18" charset="0"/>
              </a:rPr>
              <a:t>]</a:t>
            </a:r>
            <a:r>
              <a:rPr lang="en-US" altLang="zh-CN" sz="3200" b="1" u="none" dirty="0">
                <a:solidFill>
                  <a:srgbClr val="CC0000"/>
                </a:solidFill>
                <a:effectLst/>
                <a:latin typeface="Times New Roman" pitchFamily="18" charset="0"/>
                <a:ea typeface="楷体_GB2312" pitchFamily="49" charset="-122"/>
                <a:cs typeface="Times New Roman" pitchFamily="18" charset="0"/>
              </a:rPr>
              <a:t>;</a:t>
            </a:r>
          </a:p>
          <a:p>
            <a:r>
              <a:rPr lang="en-US" altLang="zh-CN" sz="3200" b="1" u="none" dirty="0">
                <a:solidFill>
                  <a:srgbClr val="CC0000"/>
                </a:solidFill>
                <a:effectLst/>
                <a:latin typeface="Times New Roman" pitchFamily="18" charset="0"/>
                <a:ea typeface="楷体_GB2312" pitchFamily="49" charset="-122"/>
                <a:cs typeface="Times New Roman" pitchFamily="18" charset="0"/>
              </a:rPr>
              <a:t>  </a:t>
            </a:r>
            <a:r>
              <a:rPr lang="en-US" altLang="zh-CN" sz="3200" u="none" dirty="0">
                <a:solidFill>
                  <a:srgbClr val="CC0000"/>
                </a:solidFill>
                <a:effectLst/>
                <a:latin typeface="Times New Roman" pitchFamily="18" charset="0"/>
                <a:ea typeface="楷体_GB2312" pitchFamily="49" charset="-122"/>
                <a:cs typeface="Times New Roman" pitchFamily="18" charset="0"/>
              </a:rPr>
              <a:t>	        </a:t>
            </a:r>
            <a:r>
              <a:rPr lang="en-US" altLang="zh-CN" sz="3200" b="1" u="none" dirty="0" smtClean="0">
                <a:solidFill>
                  <a:srgbClr val="CC0000"/>
                </a:solidFill>
                <a:effectLst/>
                <a:latin typeface="Times New Roman" pitchFamily="18" charset="0"/>
                <a:ea typeface="楷体_GB2312" pitchFamily="49" charset="-122"/>
                <a:cs typeface="Times New Roman" pitchFamily="18" charset="0"/>
              </a:rPr>
              <a:t>};</a:t>
            </a:r>
            <a:endParaRPr lang="en-US" altLang="zh-CN" sz="3200" b="1" u="none" dirty="0">
              <a:solidFill>
                <a:srgbClr val="CC0000"/>
              </a:solidFill>
              <a:effectLst/>
              <a:latin typeface="Times New Roman" pitchFamily="18" charset="0"/>
              <a:ea typeface="楷体_GB2312" pitchFamily="49" charset="-122"/>
              <a:cs typeface="Times New Roman" pitchFamily="18" charset="0"/>
            </a:endParaRPr>
          </a:p>
          <a:p>
            <a:endParaRPr lang="en-US" altLang="zh-CN" sz="1800" b="1" u="none" dirty="0">
              <a:solidFill>
                <a:srgbClr val="CC0000"/>
              </a:solidFill>
              <a:effectLst/>
              <a:latin typeface="Times New Roman" pitchFamily="18" charset="0"/>
              <a:ea typeface="楷体_GB2312" pitchFamily="49" charset="-122"/>
              <a:cs typeface="Times New Roman" pitchFamily="18" charset="0"/>
            </a:endParaRPr>
          </a:p>
          <a:p>
            <a:pPr algn="just">
              <a:lnSpc>
                <a:spcPct val="110000"/>
              </a:lnSpc>
              <a:spcBef>
                <a:spcPct val="10000"/>
              </a:spcBef>
            </a:pPr>
            <a:r>
              <a:rPr lang="en-US" altLang="zh-CN" sz="3600" b="1" u="none" dirty="0">
                <a:effectLst/>
                <a:latin typeface="Times New Roman" pitchFamily="18" charset="0"/>
                <a:ea typeface="仿宋_GB2312" pitchFamily="49" charset="-122"/>
                <a:cs typeface="Times New Roman" pitchFamily="18" charset="0"/>
              </a:rPr>
              <a:t>    </a:t>
            </a:r>
            <a:r>
              <a:rPr lang="en-US" altLang="zh-CN" sz="3600" b="1" u="none" dirty="0" smtClean="0">
                <a:effectLst/>
                <a:latin typeface="Times New Roman" pitchFamily="18" charset="0"/>
                <a:ea typeface="仿宋_GB2312" pitchFamily="49" charset="-122"/>
                <a:cs typeface="Times New Roman" pitchFamily="18" charset="0"/>
              </a:rPr>
              <a:t>   </a:t>
            </a:r>
            <a:r>
              <a:rPr lang="zh-CN" altLang="en-US" b="1" u="none" dirty="0" smtClean="0">
                <a:solidFill>
                  <a:srgbClr val="000099"/>
                </a:solidFill>
                <a:effectLst/>
                <a:latin typeface="Times New Roman" pitchFamily="18" charset="0"/>
                <a:ea typeface="仿宋_GB2312" pitchFamily="49" charset="-122"/>
                <a:cs typeface="Times New Roman" pitchFamily="18" charset="0"/>
              </a:rPr>
              <a:t>以上</a:t>
            </a:r>
            <a:r>
              <a:rPr lang="zh-CN" altLang="en-US" b="1" u="none" dirty="0">
                <a:solidFill>
                  <a:srgbClr val="000099"/>
                </a:solidFill>
                <a:effectLst/>
                <a:latin typeface="Times New Roman" pitchFamily="18" charset="0"/>
                <a:ea typeface="仿宋_GB2312" pitchFamily="49" charset="-122"/>
                <a:cs typeface="Times New Roman" pitchFamily="18" charset="0"/>
              </a:rPr>
              <a:t>两种存储表示适用于指数连续排列的多项式。但对于指数不全的多项式如</a:t>
            </a:r>
            <a:r>
              <a:rPr lang="zh-CN" altLang="en-US" b="1" u="none" dirty="0">
                <a:effectLst/>
                <a:latin typeface="Times New Roman" pitchFamily="18" charset="0"/>
                <a:ea typeface="仿宋_GB2312" pitchFamily="49" charset="-122"/>
                <a:cs typeface="Times New Roman" pitchFamily="18" charset="0"/>
              </a:rPr>
              <a:t> </a:t>
            </a:r>
            <a:r>
              <a:rPr lang="en-US" altLang="zh-CN" b="1" i="1" u="none" dirty="0">
                <a:solidFill>
                  <a:srgbClr val="CC0000"/>
                </a:solidFill>
                <a:effectLst/>
                <a:latin typeface="Times New Roman" pitchFamily="18" charset="0"/>
                <a:ea typeface="仿宋_GB2312" pitchFamily="49" charset="-122"/>
                <a:cs typeface="Times New Roman" pitchFamily="18" charset="0"/>
              </a:rPr>
              <a:t>P</a:t>
            </a:r>
            <a:r>
              <a:rPr lang="en-US" altLang="zh-CN" b="1" u="none" baseline="-25000" dirty="0">
                <a:solidFill>
                  <a:srgbClr val="CC0000"/>
                </a:solidFill>
                <a:effectLst/>
                <a:latin typeface="Times New Roman" pitchFamily="18" charset="0"/>
                <a:ea typeface="仿宋_GB2312" pitchFamily="49" charset="-122"/>
                <a:cs typeface="Times New Roman" pitchFamily="18" charset="0"/>
              </a:rPr>
              <a:t>101</a:t>
            </a:r>
            <a:r>
              <a:rPr lang="en-US" altLang="zh-CN" b="1" u="none" dirty="0">
                <a:solidFill>
                  <a:srgbClr val="CC0000"/>
                </a:solidFill>
                <a:effectLst/>
                <a:latin typeface="Times New Roman" pitchFamily="18" charset="0"/>
                <a:ea typeface="仿宋_GB2312" pitchFamily="49" charset="-122"/>
                <a:cs typeface="Times New Roman" pitchFamily="18" charset="0"/>
              </a:rPr>
              <a:t>(</a:t>
            </a:r>
            <a:r>
              <a:rPr lang="en-US" altLang="zh-CN" b="1" i="1" u="none" dirty="0">
                <a:solidFill>
                  <a:srgbClr val="CC0000"/>
                </a:solidFill>
                <a:effectLst/>
                <a:latin typeface="Times New Roman" pitchFamily="18" charset="0"/>
                <a:ea typeface="仿宋_GB2312" pitchFamily="49" charset="-122"/>
                <a:cs typeface="Times New Roman" pitchFamily="18" charset="0"/>
              </a:rPr>
              <a:t>x</a:t>
            </a:r>
            <a:r>
              <a:rPr lang="en-US" altLang="zh-CN" b="1" u="none" dirty="0" smtClean="0">
                <a:solidFill>
                  <a:srgbClr val="CC0000"/>
                </a:solidFill>
                <a:effectLst/>
                <a:latin typeface="Times New Roman" pitchFamily="18" charset="0"/>
                <a:ea typeface="仿宋_GB2312" pitchFamily="49" charset="-122"/>
                <a:cs typeface="Times New Roman" pitchFamily="18" charset="0"/>
              </a:rPr>
              <a:t>)=3+5</a:t>
            </a:r>
            <a:r>
              <a:rPr lang="en-US" altLang="zh-CN" b="1" i="1" u="none" dirty="0" smtClean="0">
                <a:solidFill>
                  <a:srgbClr val="CC0000"/>
                </a:solidFill>
                <a:effectLst/>
                <a:latin typeface="Times New Roman" pitchFamily="18" charset="0"/>
                <a:ea typeface="仿宋_GB2312" pitchFamily="49" charset="-122"/>
                <a:cs typeface="Times New Roman" pitchFamily="18" charset="0"/>
              </a:rPr>
              <a:t>x</a:t>
            </a:r>
            <a:r>
              <a:rPr lang="en-US" altLang="zh-CN" b="1" u="none" baseline="30000" dirty="0" smtClean="0">
                <a:solidFill>
                  <a:srgbClr val="CC0000"/>
                </a:solidFill>
                <a:effectLst/>
                <a:latin typeface="Times New Roman" pitchFamily="18" charset="0"/>
                <a:ea typeface="仿宋_GB2312" pitchFamily="49" charset="-122"/>
                <a:cs typeface="Times New Roman" pitchFamily="18" charset="0"/>
              </a:rPr>
              <a:t>50</a:t>
            </a:r>
            <a:r>
              <a:rPr lang="en-US" altLang="zh-CN" b="1" u="none" dirty="0" smtClean="0">
                <a:solidFill>
                  <a:srgbClr val="CC0000"/>
                </a:solidFill>
                <a:effectLst/>
                <a:latin typeface="Times New Roman" pitchFamily="18" charset="0"/>
                <a:ea typeface="仿宋_GB2312" pitchFamily="49" charset="-122"/>
                <a:cs typeface="Times New Roman" pitchFamily="18" charset="0"/>
              </a:rPr>
              <a:t>-14</a:t>
            </a:r>
            <a:r>
              <a:rPr lang="en-US" altLang="zh-CN" b="1" i="1" u="none" dirty="0" smtClean="0">
                <a:solidFill>
                  <a:srgbClr val="CC0000"/>
                </a:solidFill>
                <a:effectLst/>
                <a:latin typeface="Times New Roman" pitchFamily="18" charset="0"/>
                <a:ea typeface="仿宋_GB2312" pitchFamily="49" charset="-122"/>
                <a:cs typeface="Times New Roman" pitchFamily="18" charset="0"/>
              </a:rPr>
              <a:t>x</a:t>
            </a:r>
            <a:r>
              <a:rPr lang="en-US" altLang="zh-CN" b="1" u="none" baseline="30000" dirty="0" smtClean="0">
                <a:solidFill>
                  <a:srgbClr val="CC0000"/>
                </a:solidFill>
                <a:effectLst/>
                <a:latin typeface="Times New Roman" pitchFamily="18" charset="0"/>
                <a:ea typeface="仿宋_GB2312" pitchFamily="49" charset="-122"/>
                <a:cs typeface="Times New Roman" pitchFamily="18" charset="0"/>
              </a:rPr>
              <a:t>101</a:t>
            </a:r>
            <a:r>
              <a:rPr lang="en-US" altLang="zh-CN" b="1" u="none" dirty="0">
                <a:solidFill>
                  <a:srgbClr val="000099"/>
                </a:solidFill>
                <a:effectLst/>
                <a:latin typeface="Times New Roman" pitchFamily="18" charset="0"/>
                <a:ea typeface="仿宋_GB2312" pitchFamily="49" charset="-122"/>
                <a:cs typeface="Times New Roman" pitchFamily="18" charset="0"/>
              </a:rPr>
              <a:t>, </a:t>
            </a:r>
            <a:r>
              <a:rPr lang="zh-CN" altLang="en-US" b="1" u="none" dirty="0">
                <a:solidFill>
                  <a:srgbClr val="000099"/>
                </a:solidFill>
                <a:effectLst/>
                <a:latin typeface="Times New Roman" pitchFamily="18" charset="0"/>
                <a:ea typeface="仿宋_GB2312" pitchFamily="49" charset="-122"/>
                <a:cs typeface="Times New Roman" pitchFamily="18" charset="0"/>
              </a:rPr>
              <a:t>不经济。</a:t>
            </a:r>
          </a:p>
        </p:txBody>
      </p:sp>
    </p:spTree>
  </p:cSld>
  <p:clrMapOvr>
    <a:masterClrMapping/>
  </p:clrMapOvr>
  <p:transition>
    <p:spli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67</a:t>
            </a:fld>
            <a:endParaRPr lang="en-US" altLang="zh-CN"/>
          </a:p>
        </p:txBody>
      </p:sp>
      <p:sp>
        <p:nvSpPr>
          <p:cNvPr id="3" name="Text Box 2"/>
          <p:cNvSpPr txBox="1">
            <a:spLocks noChangeArrowheads="1"/>
          </p:cNvSpPr>
          <p:nvPr/>
        </p:nvSpPr>
        <p:spPr bwMode="auto">
          <a:xfrm>
            <a:off x="457200" y="419100"/>
            <a:ext cx="8686800" cy="4979825"/>
          </a:xfrm>
          <a:prstGeom prst="rect">
            <a:avLst/>
          </a:prstGeom>
          <a:noFill/>
          <a:ln w="9525">
            <a:noFill/>
            <a:miter lim="800000"/>
            <a:headEnd/>
            <a:tailEnd/>
          </a:ln>
        </p:spPr>
        <p:txBody>
          <a:bodyPr>
            <a:spAutoFit/>
          </a:bodyPr>
          <a:lstStyle/>
          <a:p>
            <a:r>
              <a:rPr lang="zh-CN" altLang="en-US" sz="3200" b="1" u="none" dirty="0">
                <a:solidFill>
                  <a:srgbClr val="000099"/>
                </a:solidFill>
                <a:effectLst/>
                <a:latin typeface="Times New Roman" pitchFamily="18" charset="0"/>
                <a:ea typeface="仿宋_GB2312" pitchFamily="49" charset="-122"/>
                <a:cs typeface="Times New Roman" pitchFamily="18" charset="0"/>
              </a:rPr>
              <a:t>第三种</a:t>
            </a:r>
            <a:r>
              <a:rPr lang="zh-CN" altLang="en-US" sz="3200" u="none" dirty="0">
                <a:solidFill>
                  <a:srgbClr val="002060"/>
                </a:solidFill>
                <a:effectLst/>
                <a:latin typeface="Times New Roman" pitchFamily="18" charset="0"/>
                <a:ea typeface="仿宋_GB2312" pitchFamily="49" charset="-122"/>
                <a:cs typeface="Times New Roman" pitchFamily="18" charset="0"/>
              </a:rPr>
              <a:t>：</a:t>
            </a:r>
            <a:r>
              <a:rPr lang="zh-CN" altLang="en-US" sz="3200" u="none" dirty="0">
                <a:solidFill>
                  <a:srgbClr val="CC0000"/>
                </a:solidFill>
                <a:effectLst/>
                <a:latin typeface="Times New Roman" pitchFamily="18" charset="0"/>
                <a:ea typeface="仿宋_GB2312" pitchFamily="49" charset="-122"/>
                <a:cs typeface="Times New Roman" pitchFamily="18" charset="0"/>
              </a:rPr>
              <a:t> </a:t>
            </a:r>
          </a:p>
          <a:p>
            <a:r>
              <a:rPr lang="zh-CN" altLang="en-US" sz="3200" b="1" u="none" dirty="0">
                <a:solidFill>
                  <a:srgbClr val="CC0000"/>
                </a:solidFill>
                <a:effectLst/>
                <a:latin typeface="Times New Roman" pitchFamily="18" charset="0"/>
                <a:ea typeface="仿宋_GB2312" pitchFamily="49" charset="-122"/>
                <a:cs typeface="Times New Roman" pitchFamily="18" charset="0"/>
              </a:rPr>
              <a:t>	</a:t>
            </a:r>
            <a:r>
              <a:rPr lang="en-US" altLang="zh-CN" sz="3200" b="1" u="none" dirty="0">
                <a:solidFill>
                  <a:srgbClr val="CC0000"/>
                </a:solidFill>
                <a:effectLst/>
                <a:latin typeface="Times New Roman" pitchFamily="18" charset="0"/>
                <a:ea typeface="仿宋_GB2312" pitchFamily="49" charset="-122"/>
                <a:cs typeface="Times New Roman" pitchFamily="18" charset="0"/>
              </a:rPr>
              <a:t>class</a:t>
            </a:r>
            <a:r>
              <a:rPr lang="en-US" altLang="zh-CN" sz="3200" b="1" i="1" u="none" dirty="0">
                <a:solidFill>
                  <a:srgbClr val="CC0000"/>
                </a:solidFill>
                <a:effectLst/>
                <a:latin typeface="Times New Roman" pitchFamily="18" charset="0"/>
                <a:ea typeface="仿宋_GB2312" pitchFamily="49" charset="-122"/>
                <a:cs typeface="Times New Roman" pitchFamily="18" charset="0"/>
              </a:rPr>
              <a:t> </a:t>
            </a:r>
            <a:r>
              <a:rPr lang="en-US" altLang="zh-CN" sz="3200" b="0" u="none" dirty="0">
                <a:solidFill>
                  <a:srgbClr val="CC0000"/>
                </a:solidFill>
                <a:effectLst/>
                <a:latin typeface="Times New Roman" pitchFamily="18" charset="0"/>
                <a:ea typeface="仿宋_GB2312" pitchFamily="49" charset="-122"/>
                <a:cs typeface="Times New Roman" pitchFamily="18" charset="0"/>
              </a:rPr>
              <a:t>Polynomial</a:t>
            </a:r>
            <a:r>
              <a:rPr lang="en-US" altLang="zh-CN" sz="3200" b="1" u="none" dirty="0">
                <a:solidFill>
                  <a:srgbClr val="CC0000"/>
                </a:solidFill>
                <a:effectLst/>
                <a:latin typeface="Times New Roman" pitchFamily="18" charset="0"/>
                <a:ea typeface="仿宋_GB2312" pitchFamily="49" charset="-122"/>
                <a:cs typeface="Times New Roman" pitchFamily="18" charset="0"/>
              </a:rPr>
              <a:t>;</a:t>
            </a:r>
          </a:p>
          <a:p>
            <a:endParaRPr lang="en-US" altLang="zh-CN" sz="1400" b="1" u="none" dirty="0">
              <a:solidFill>
                <a:srgbClr val="CC0000"/>
              </a:solidFill>
              <a:effectLst/>
              <a:latin typeface="Times New Roman" pitchFamily="18" charset="0"/>
              <a:ea typeface="仿宋_GB2312" pitchFamily="49" charset="-122"/>
              <a:cs typeface="Times New Roman" pitchFamily="18" charset="0"/>
            </a:endParaRPr>
          </a:p>
          <a:p>
            <a:r>
              <a:rPr lang="en-US" altLang="zh-CN" sz="3200" b="1" u="none" dirty="0">
                <a:solidFill>
                  <a:srgbClr val="CC0000"/>
                </a:solidFill>
                <a:effectLst/>
                <a:latin typeface="Times New Roman" pitchFamily="18" charset="0"/>
                <a:ea typeface="仿宋_GB2312" pitchFamily="49" charset="-122"/>
                <a:cs typeface="Times New Roman" pitchFamily="18" charset="0"/>
              </a:rPr>
              <a:t>	class </a:t>
            </a:r>
            <a:r>
              <a:rPr lang="en-US" altLang="zh-CN" sz="3200" b="0" u="none" dirty="0" smtClean="0">
                <a:solidFill>
                  <a:srgbClr val="CC0000"/>
                </a:solidFill>
                <a:effectLst/>
                <a:latin typeface="Times New Roman" pitchFamily="18" charset="0"/>
                <a:ea typeface="仿宋_GB2312" pitchFamily="49" charset="-122"/>
                <a:cs typeface="Times New Roman" pitchFamily="18" charset="0"/>
              </a:rPr>
              <a:t>Term</a:t>
            </a:r>
            <a:r>
              <a:rPr lang="en-US" altLang="zh-CN" sz="3200" u="none" dirty="0" smtClean="0">
                <a:solidFill>
                  <a:srgbClr val="CC0000"/>
                </a:solidFill>
                <a:effectLst/>
                <a:latin typeface="Times New Roman" pitchFamily="18" charset="0"/>
                <a:ea typeface="仿宋_GB2312" pitchFamily="49" charset="-122"/>
                <a:cs typeface="Times New Roman" pitchFamily="18" charset="0"/>
              </a:rPr>
              <a:t> </a:t>
            </a:r>
            <a:r>
              <a:rPr lang="en-US" altLang="zh-CN" sz="3200" b="1" u="none" dirty="0" smtClean="0">
                <a:solidFill>
                  <a:srgbClr val="CC0000"/>
                </a:solidFill>
                <a:effectLst/>
                <a:latin typeface="Times New Roman" pitchFamily="18" charset="0"/>
                <a:ea typeface="仿宋_GB2312" pitchFamily="49" charset="-122"/>
                <a:cs typeface="Times New Roman" pitchFamily="18" charset="0"/>
              </a:rPr>
              <a:t>{</a:t>
            </a:r>
            <a:r>
              <a:rPr lang="en-US" altLang="zh-CN" sz="3200" u="none" dirty="0" smtClean="0">
                <a:solidFill>
                  <a:srgbClr val="CC0000"/>
                </a:solidFill>
                <a:effectLst/>
                <a:latin typeface="Times New Roman" pitchFamily="18" charset="0"/>
                <a:ea typeface="仿宋_GB2312" pitchFamily="49" charset="-122"/>
                <a:cs typeface="Times New Roman" pitchFamily="18" charset="0"/>
              </a:rPr>
              <a:t>  </a:t>
            </a:r>
            <a:r>
              <a:rPr lang="en-US" altLang="zh-CN" sz="3200" b="0" u="none" dirty="0" smtClean="0">
                <a:solidFill>
                  <a:srgbClr val="0000FF"/>
                </a:solidFill>
                <a:effectLst/>
                <a:latin typeface="Times New Roman" pitchFamily="18" charset="0"/>
                <a:cs typeface="Times New Roman" pitchFamily="18" charset="0"/>
              </a:rPr>
              <a:t>//</a:t>
            </a:r>
            <a:r>
              <a:rPr lang="zh-CN" altLang="en-US" sz="3200" b="0" u="none" dirty="0">
                <a:solidFill>
                  <a:srgbClr val="0000FF"/>
                </a:solidFill>
                <a:effectLst/>
                <a:latin typeface="Times New Roman" pitchFamily="18" charset="0"/>
                <a:cs typeface="Times New Roman" pitchFamily="18" charset="0"/>
              </a:rPr>
              <a:t>多项式的项定义</a:t>
            </a:r>
            <a:r>
              <a:rPr lang="zh-CN" altLang="en-US" sz="3200" u="none" dirty="0">
                <a:solidFill>
                  <a:srgbClr val="CC0000"/>
                </a:solidFill>
                <a:effectLst/>
                <a:latin typeface="Times New Roman" pitchFamily="18" charset="0"/>
                <a:ea typeface="仿宋_GB2312" pitchFamily="49" charset="-122"/>
                <a:cs typeface="Times New Roman" pitchFamily="18" charset="0"/>
              </a:rPr>
              <a:t>	</a:t>
            </a:r>
          </a:p>
          <a:p>
            <a:r>
              <a:rPr lang="zh-CN" altLang="en-US" sz="3200" b="1" u="none" dirty="0">
                <a:solidFill>
                  <a:srgbClr val="CC0000"/>
                </a:solidFill>
                <a:effectLst/>
                <a:latin typeface="Times New Roman" pitchFamily="18" charset="0"/>
                <a:ea typeface="仿宋_GB2312" pitchFamily="49" charset="-122"/>
                <a:cs typeface="Times New Roman" pitchFamily="18" charset="0"/>
              </a:rPr>
              <a:t>	</a:t>
            </a:r>
            <a:r>
              <a:rPr lang="zh-CN" altLang="en-US" sz="32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3200" b="1" u="none" dirty="0" smtClean="0">
                <a:solidFill>
                  <a:srgbClr val="CC0000"/>
                </a:solidFill>
                <a:effectLst/>
                <a:latin typeface="Times New Roman" pitchFamily="18" charset="0"/>
                <a:ea typeface="仿宋_GB2312" pitchFamily="49" charset="-122"/>
                <a:cs typeface="Times New Roman" pitchFamily="18" charset="0"/>
              </a:rPr>
              <a:t>friend </a:t>
            </a:r>
            <a:r>
              <a:rPr lang="en-US" altLang="zh-CN" sz="3200" b="0" u="none" dirty="0">
                <a:solidFill>
                  <a:srgbClr val="CC0000"/>
                </a:solidFill>
                <a:effectLst/>
                <a:latin typeface="Times New Roman" pitchFamily="18" charset="0"/>
                <a:ea typeface="仿宋_GB2312" pitchFamily="49" charset="-122"/>
                <a:cs typeface="Times New Roman" pitchFamily="18" charset="0"/>
              </a:rPr>
              <a:t>Polynomial</a:t>
            </a:r>
            <a:r>
              <a:rPr lang="en-US" altLang="zh-CN" sz="3200" b="1" u="none" dirty="0">
                <a:solidFill>
                  <a:srgbClr val="CC0000"/>
                </a:solidFill>
                <a:effectLst/>
                <a:latin typeface="Times New Roman" pitchFamily="18" charset="0"/>
                <a:ea typeface="仿宋_GB2312" pitchFamily="49" charset="-122"/>
                <a:cs typeface="Times New Roman" pitchFamily="18" charset="0"/>
              </a:rPr>
              <a:t>;</a:t>
            </a:r>
            <a:r>
              <a:rPr lang="en-US" altLang="zh-CN" sz="3200" u="none" dirty="0">
                <a:solidFill>
                  <a:srgbClr val="CC0000"/>
                </a:solidFill>
                <a:effectLst/>
                <a:latin typeface="Times New Roman" pitchFamily="18" charset="0"/>
                <a:ea typeface="仿宋_GB2312" pitchFamily="49" charset="-122"/>
                <a:cs typeface="Times New Roman" pitchFamily="18" charset="0"/>
              </a:rPr>
              <a:t>					</a:t>
            </a:r>
          </a:p>
          <a:p>
            <a:r>
              <a:rPr lang="en-US" altLang="zh-CN" sz="3200" b="1" u="none" dirty="0">
                <a:solidFill>
                  <a:srgbClr val="CC0000"/>
                </a:solidFill>
                <a:effectLst/>
                <a:latin typeface="Times New Roman" pitchFamily="18" charset="0"/>
                <a:ea typeface="仿宋_GB2312" pitchFamily="49" charset="-122"/>
                <a:cs typeface="Times New Roman" pitchFamily="18" charset="0"/>
              </a:rPr>
              <a:t>	</a:t>
            </a:r>
            <a:r>
              <a:rPr lang="zh-CN" altLang="en-US" sz="32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3200" b="1" u="none" dirty="0" smtClean="0">
                <a:solidFill>
                  <a:srgbClr val="CC0000"/>
                </a:solidFill>
                <a:effectLst/>
                <a:latin typeface="Times New Roman" pitchFamily="18" charset="0"/>
                <a:ea typeface="仿宋_GB2312" pitchFamily="49" charset="-122"/>
                <a:cs typeface="Times New Roman" pitchFamily="18" charset="0"/>
              </a:rPr>
              <a:t>private</a:t>
            </a:r>
            <a:r>
              <a:rPr lang="en-US" altLang="zh-CN" sz="3200" b="1" u="none" dirty="0">
                <a:solidFill>
                  <a:srgbClr val="CC0000"/>
                </a:solidFill>
                <a:effectLst/>
                <a:latin typeface="Times New Roman" pitchFamily="18" charset="0"/>
                <a:ea typeface="仿宋_GB2312" pitchFamily="49" charset="-122"/>
                <a:cs typeface="Times New Roman" pitchFamily="18" charset="0"/>
              </a:rPr>
              <a:t>: </a:t>
            </a:r>
            <a:endParaRPr lang="en-US" altLang="zh-CN" sz="3200" u="none" dirty="0">
              <a:solidFill>
                <a:srgbClr val="CC0000"/>
              </a:solidFill>
              <a:effectLst/>
              <a:latin typeface="Times New Roman" pitchFamily="18" charset="0"/>
              <a:ea typeface="仿宋_GB2312" pitchFamily="49" charset="-122"/>
              <a:cs typeface="Times New Roman" pitchFamily="18" charset="0"/>
            </a:endParaRPr>
          </a:p>
          <a:p>
            <a:r>
              <a:rPr lang="en-US" altLang="zh-CN" sz="3200" u="none" dirty="0">
                <a:solidFill>
                  <a:srgbClr val="CC0000"/>
                </a:solidFill>
                <a:effectLst/>
                <a:latin typeface="Times New Roman" pitchFamily="18" charset="0"/>
                <a:ea typeface="仿宋_GB2312" pitchFamily="49" charset="-122"/>
                <a:cs typeface="Times New Roman" pitchFamily="18" charset="0"/>
              </a:rPr>
              <a:t>	   </a:t>
            </a:r>
            <a:r>
              <a:rPr lang="zh-CN" altLang="en-US" sz="3200" u="none" dirty="0" smtClean="0">
                <a:solidFill>
                  <a:srgbClr val="CC0000"/>
                </a:solidFill>
                <a:effectLst/>
                <a:latin typeface="Times New Roman" pitchFamily="18" charset="0"/>
                <a:ea typeface="仿宋_GB2312" pitchFamily="49" charset="-122"/>
                <a:cs typeface="Times New Roman" pitchFamily="18" charset="0"/>
              </a:rPr>
              <a:t>      </a:t>
            </a:r>
            <a:r>
              <a:rPr lang="en-US" altLang="zh-CN" sz="3200" b="1" u="none" dirty="0" smtClean="0">
                <a:solidFill>
                  <a:srgbClr val="CC0000"/>
                </a:solidFill>
                <a:effectLst/>
                <a:latin typeface="Times New Roman" pitchFamily="18" charset="0"/>
                <a:ea typeface="仿宋_GB2312" pitchFamily="49" charset="-122"/>
                <a:cs typeface="Times New Roman" pitchFamily="18" charset="0"/>
              </a:rPr>
              <a:t>float </a:t>
            </a:r>
            <a:r>
              <a:rPr lang="en-US" altLang="zh-CN" sz="3200" b="0" u="none" dirty="0" err="1">
                <a:solidFill>
                  <a:srgbClr val="CC0000"/>
                </a:solidFill>
                <a:effectLst/>
                <a:latin typeface="Times New Roman" pitchFamily="18" charset="0"/>
                <a:ea typeface="仿宋_GB2312" pitchFamily="49" charset="-122"/>
                <a:cs typeface="Times New Roman" pitchFamily="18" charset="0"/>
              </a:rPr>
              <a:t>coef</a:t>
            </a:r>
            <a:r>
              <a:rPr lang="en-US" altLang="zh-CN" sz="32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3200" b="0" u="none" dirty="0" smtClean="0">
                <a:solidFill>
                  <a:srgbClr val="0000FF"/>
                </a:solidFill>
                <a:effectLst/>
                <a:latin typeface="Times New Roman" pitchFamily="18" charset="0"/>
                <a:cs typeface="Times New Roman" pitchFamily="18" charset="0"/>
              </a:rPr>
              <a:t>//</a:t>
            </a:r>
            <a:r>
              <a:rPr lang="zh-CN" altLang="en-US" sz="3200" b="0" u="none" dirty="0">
                <a:solidFill>
                  <a:srgbClr val="0000FF"/>
                </a:solidFill>
                <a:effectLst/>
                <a:latin typeface="Times New Roman" pitchFamily="18" charset="0"/>
                <a:cs typeface="Times New Roman" pitchFamily="18" charset="0"/>
              </a:rPr>
              <a:t>系数</a:t>
            </a:r>
            <a:r>
              <a:rPr lang="zh-CN" altLang="en-US" sz="3200" b="1" u="none" dirty="0">
                <a:solidFill>
                  <a:srgbClr val="CC0000"/>
                </a:solidFill>
                <a:effectLst/>
                <a:latin typeface="Times New Roman" pitchFamily="18" charset="0"/>
                <a:ea typeface="仿宋_GB2312" pitchFamily="49" charset="-122"/>
                <a:cs typeface="Times New Roman" pitchFamily="18" charset="0"/>
              </a:rPr>
              <a:t>				</a:t>
            </a:r>
            <a:endParaRPr lang="zh-CN" altLang="en-US" sz="3200" u="none" dirty="0">
              <a:solidFill>
                <a:srgbClr val="CC0000"/>
              </a:solidFill>
              <a:effectLst/>
              <a:latin typeface="Times New Roman" pitchFamily="18" charset="0"/>
              <a:ea typeface="仿宋_GB2312" pitchFamily="49" charset="-122"/>
              <a:cs typeface="Times New Roman" pitchFamily="18" charset="0"/>
            </a:endParaRPr>
          </a:p>
          <a:p>
            <a:r>
              <a:rPr lang="zh-CN" altLang="en-US" sz="3200" u="none" dirty="0">
                <a:solidFill>
                  <a:srgbClr val="CC0000"/>
                </a:solidFill>
                <a:effectLst/>
                <a:latin typeface="Times New Roman" pitchFamily="18" charset="0"/>
                <a:ea typeface="仿宋_GB2312" pitchFamily="49" charset="-122"/>
                <a:cs typeface="Times New Roman" pitchFamily="18" charset="0"/>
              </a:rPr>
              <a:t>	  </a:t>
            </a:r>
            <a:r>
              <a:rPr lang="zh-CN" altLang="en-US" sz="3200" u="none" dirty="0" smtClean="0">
                <a:solidFill>
                  <a:srgbClr val="CC0000"/>
                </a:solidFill>
                <a:effectLst/>
                <a:latin typeface="Times New Roman" pitchFamily="18" charset="0"/>
                <a:ea typeface="仿宋_GB2312" pitchFamily="49" charset="-122"/>
                <a:cs typeface="Times New Roman" pitchFamily="18" charset="0"/>
              </a:rPr>
              <a:t>       </a:t>
            </a:r>
            <a:r>
              <a:rPr lang="en-US" altLang="zh-CN" sz="3200" b="1" u="none" dirty="0" err="1">
                <a:solidFill>
                  <a:srgbClr val="CC0000"/>
                </a:solidFill>
                <a:effectLst/>
                <a:latin typeface="Times New Roman" pitchFamily="18" charset="0"/>
                <a:ea typeface="仿宋_GB2312" pitchFamily="49" charset="-122"/>
                <a:cs typeface="Times New Roman" pitchFamily="18" charset="0"/>
              </a:rPr>
              <a:t>int</a:t>
            </a:r>
            <a:r>
              <a:rPr lang="en-US" altLang="zh-CN" sz="3200" u="none" dirty="0">
                <a:solidFill>
                  <a:srgbClr val="CC0000"/>
                </a:solidFill>
                <a:effectLst/>
                <a:latin typeface="Times New Roman" pitchFamily="18" charset="0"/>
                <a:ea typeface="仿宋_GB2312" pitchFamily="49" charset="-122"/>
                <a:cs typeface="Times New Roman" pitchFamily="18" charset="0"/>
              </a:rPr>
              <a:t> </a:t>
            </a:r>
            <a:r>
              <a:rPr lang="en-US" altLang="zh-CN" sz="3200" b="0" u="none" dirty="0">
                <a:solidFill>
                  <a:srgbClr val="CC0000"/>
                </a:solidFill>
                <a:effectLst/>
                <a:latin typeface="Times New Roman" pitchFamily="18" charset="0"/>
                <a:ea typeface="仿宋_GB2312" pitchFamily="49" charset="-122"/>
                <a:cs typeface="Times New Roman" pitchFamily="18" charset="0"/>
              </a:rPr>
              <a:t>exp</a:t>
            </a:r>
            <a:r>
              <a:rPr lang="en-US" altLang="zh-CN" sz="3200" b="1" u="none" dirty="0" smtClean="0">
                <a:solidFill>
                  <a:srgbClr val="CC0000"/>
                </a:solidFill>
                <a:effectLst/>
                <a:latin typeface="Times New Roman" pitchFamily="18" charset="0"/>
                <a:ea typeface="仿宋_GB2312" pitchFamily="49" charset="-122"/>
                <a:cs typeface="Times New Roman" pitchFamily="18" charset="0"/>
              </a:rPr>
              <a:t>;  </a:t>
            </a:r>
            <a:r>
              <a:rPr lang="en-US" altLang="zh-CN" sz="3200" b="0" u="none" dirty="0" smtClean="0">
                <a:solidFill>
                  <a:srgbClr val="0000FF"/>
                </a:solidFill>
                <a:effectLst/>
                <a:latin typeface="Times New Roman" pitchFamily="18" charset="0"/>
                <a:cs typeface="Times New Roman" pitchFamily="18" charset="0"/>
              </a:rPr>
              <a:t>//</a:t>
            </a:r>
            <a:r>
              <a:rPr lang="zh-CN" altLang="en-US" sz="3200" b="0" u="none" dirty="0">
                <a:solidFill>
                  <a:srgbClr val="0000FF"/>
                </a:solidFill>
                <a:effectLst/>
                <a:latin typeface="Times New Roman" pitchFamily="18" charset="0"/>
                <a:cs typeface="Times New Roman" pitchFamily="18" charset="0"/>
              </a:rPr>
              <a:t>指数</a:t>
            </a:r>
            <a:r>
              <a:rPr lang="zh-CN" altLang="en-US" sz="3200" b="1" u="none" dirty="0">
                <a:solidFill>
                  <a:srgbClr val="CC0000"/>
                </a:solidFill>
                <a:effectLst/>
                <a:latin typeface="Times New Roman" pitchFamily="18" charset="0"/>
                <a:ea typeface="仿宋_GB2312" pitchFamily="49" charset="-122"/>
                <a:cs typeface="Times New Roman" pitchFamily="18" charset="0"/>
              </a:rPr>
              <a:t>				</a:t>
            </a:r>
            <a:endParaRPr lang="zh-CN" altLang="en-US" sz="3200" u="none" dirty="0">
              <a:solidFill>
                <a:srgbClr val="CC0000"/>
              </a:solidFill>
              <a:effectLst/>
              <a:latin typeface="Times New Roman" pitchFamily="18" charset="0"/>
              <a:ea typeface="仿宋_GB2312" pitchFamily="49" charset="-122"/>
              <a:cs typeface="Times New Roman" pitchFamily="18" charset="0"/>
            </a:endParaRPr>
          </a:p>
          <a:p>
            <a:r>
              <a:rPr lang="zh-CN" altLang="en-US" sz="3200" b="1" u="none" dirty="0">
                <a:solidFill>
                  <a:srgbClr val="CC0000"/>
                </a:solidFill>
                <a:effectLst/>
                <a:latin typeface="Times New Roman" pitchFamily="18" charset="0"/>
                <a:ea typeface="仿宋_GB2312" pitchFamily="49" charset="-122"/>
                <a:cs typeface="Times New Roman" pitchFamily="18" charset="0"/>
              </a:rPr>
              <a:t>	</a:t>
            </a:r>
            <a:r>
              <a:rPr lang="en-US" altLang="zh-CN" sz="3200" b="1" u="none" dirty="0">
                <a:solidFill>
                  <a:srgbClr val="CC0000"/>
                </a:solidFill>
                <a:effectLst/>
                <a:latin typeface="Times New Roman" pitchFamily="18" charset="0"/>
                <a:ea typeface="仿宋_GB2312" pitchFamily="49" charset="-122"/>
                <a:cs typeface="Times New Roman" pitchFamily="18" charset="0"/>
              </a:rPr>
              <a:t>};</a:t>
            </a:r>
            <a:endParaRPr lang="en-US" altLang="zh-CN" sz="3200" u="none" dirty="0">
              <a:solidFill>
                <a:srgbClr val="CC0000"/>
              </a:solidFill>
              <a:effectLst/>
              <a:latin typeface="Times New Roman" pitchFamily="18" charset="0"/>
              <a:ea typeface="仿宋_GB2312" pitchFamily="49" charset="-122"/>
              <a:cs typeface="Times New Roman" pitchFamily="18" charset="0"/>
            </a:endParaRPr>
          </a:p>
        </p:txBody>
      </p:sp>
      <p:sp>
        <p:nvSpPr>
          <p:cNvPr id="4" name="Rectangle 4"/>
          <p:cNvSpPr>
            <a:spLocks noChangeArrowheads="1"/>
          </p:cNvSpPr>
          <p:nvPr/>
        </p:nvSpPr>
        <p:spPr bwMode="auto">
          <a:xfrm>
            <a:off x="2057400" y="5181600"/>
            <a:ext cx="6553200" cy="1066800"/>
          </a:xfrm>
          <a:prstGeom prst="rect">
            <a:avLst/>
          </a:prstGeom>
          <a:solidFill>
            <a:srgbClr val="FF99FF"/>
          </a:solidFill>
          <a:ln w="9525">
            <a:solidFill>
              <a:srgbClr val="FF5050"/>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5" name="Text Box 5"/>
          <p:cNvSpPr txBox="1">
            <a:spLocks noChangeArrowheads="1"/>
          </p:cNvSpPr>
          <p:nvPr/>
        </p:nvSpPr>
        <p:spPr bwMode="auto">
          <a:xfrm>
            <a:off x="2222500" y="5105400"/>
            <a:ext cx="6319359" cy="1175706"/>
          </a:xfrm>
          <a:prstGeom prst="rect">
            <a:avLst/>
          </a:prstGeom>
          <a:noFill/>
          <a:ln w="9525">
            <a:noFill/>
            <a:miter lim="800000"/>
            <a:headEnd/>
            <a:tailEnd/>
          </a:ln>
          <a:effectLst/>
        </p:spPr>
        <p:txBody>
          <a:bodyPr wrap="none">
            <a:spAutoFit/>
          </a:bodyPr>
          <a:lstStyle/>
          <a:p>
            <a:r>
              <a:rPr lang="en-US" altLang="zh-CN" sz="3200" b="1" i="1" u="none" dirty="0">
                <a:solidFill>
                  <a:srgbClr val="0000FF"/>
                </a:solidFill>
                <a:effectLst/>
                <a:latin typeface="Times New Roman" pitchFamily="18" charset="0"/>
                <a:cs typeface="Times New Roman" pitchFamily="18" charset="0"/>
              </a:rPr>
              <a:t>a</a:t>
            </a:r>
            <a:r>
              <a:rPr lang="en-US" altLang="zh-CN" sz="3200" b="1" u="none" baseline="-25000" dirty="0">
                <a:solidFill>
                  <a:srgbClr val="0000FF"/>
                </a:solidFill>
                <a:effectLst/>
                <a:latin typeface="Times New Roman" pitchFamily="18" charset="0"/>
                <a:cs typeface="Times New Roman" pitchFamily="18" charset="0"/>
              </a:rPr>
              <a:t>0</a:t>
            </a:r>
            <a:r>
              <a:rPr lang="en-US" altLang="zh-CN" sz="3200" b="1" u="none" dirty="0">
                <a:solidFill>
                  <a:srgbClr val="0000FF"/>
                </a:solidFill>
                <a:effectLst/>
                <a:latin typeface="Times New Roman" pitchFamily="18" charset="0"/>
                <a:cs typeface="Times New Roman" pitchFamily="18" charset="0"/>
              </a:rPr>
              <a:t>    </a:t>
            </a:r>
            <a:r>
              <a:rPr lang="en-US" altLang="zh-CN" sz="3200" b="1" i="1" u="none" dirty="0">
                <a:solidFill>
                  <a:srgbClr val="0000FF"/>
                </a:solidFill>
                <a:effectLst/>
                <a:latin typeface="Times New Roman" pitchFamily="18" charset="0"/>
                <a:cs typeface="Times New Roman" pitchFamily="18" charset="0"/>
              </a:rPr>
              <a:t>a</a:t>
            </a:r>
            <a:r>
              <a:rPr lang="en-US" altLang="zh-CN" sz="3200" b="1" u="none" baseline="-25000" dirty="0">
                <a:solidFill>
                  <a:srgbClr val="0000FF"/>
                </a:solidFill>
                <a:effectLst/>
                <a:latin typeface="Times New Roman" pitchFamily="18" charset="0"/>
                <a:cs typeface="Times New Roman" pitchFamily="18" charset="0"/>
              </a:rPr>
              <a:t>1</a:t>
            </a:r>
            <a:r>
              <a:rPr lang="en-US" altLang="zh-CN" sz="3200" b="1" u="none" dirty="0">
                <a:solidFill>
                  <a:srgbClr val="0000FF"/>
                </a:solidFill>
                <a:effectLst/>
                <a:latin typeface="Times New Roman" pitchFamily="18" charset="0"/>
                <a:cs typeface="Times New Roman" pitchFamily="18" charset="0"/>
              </a:rPr>
              <a:t>    </a:t>
            </a:r>
            <a:r>
              <a:rPr lang="en-US" altLang="zh-CN" sz="3200" b="1" i="1" u="none" dirty="0">
                <a:solidFill>
                  <a:srgbClr val="0000FF"/>
                </a:solidFill>
                <a:effectLst/>
                <a:latin typeface="Times New Roman" pitchFamily="18" charset="0"/>
                <a:cs typeface="Times New Roman" pitchFamily="18" charset="0"/>
              </a:rPr>
              <a:t>a</a:t>
            </a:r>
            <a:r>
              <a:rPr lang="en-US" altLang="zh-CN" sz="3200" b="1" u="none" baseline="-25000" dirty="0">
                <a:solidFill>
                  <a:srgbClr val="0000FF"/>
                </a:solidFill>
                <a:effectLst/>
                <a:latin typeface="Times New Roman" pitchFamily="18" charset="0"/>
                <a:cs typeface="Times New Roman" pitchFamily="18" charset="0"/>
              </a:rPr>
              <a:t>2</a:t>
            </a:r>
            <a:r>
              <a:rPr lang="en-US" altLang="zh-CN" sz="3200" b="1" u="none" dirty="0">
                <a:solidFill>
                  <a:srgbClr val="0000FF"/>
                </a:solidFill>
                <a:effectLst/>
                <a:latin typeface="Times New Roman" pitchFamily="18" charset="0"/>
                <a:cs typeface="Times New Roman" pitchFamily="18" charset="0"/>
              </a:rPr>
              <a:t>    ……     </a:t>
            </a:r>
            <a:r>
              <a:rPr lang="en-US" altLang="zh-CN" sz="3200" b="1" i="1" u="none" dirty="0" err="1">
                <a:solidFill>
                  <a:srgbClr val="0000FF"/>
                </a:solidFill>
                <a:effectLst/>
                <a:latin typeface="Times New Roman" pitchFamily="18" charset="0"/>
                <a:cs typeface="Times New Roman" pitchFamily="18" charset="0"/>
              </a:rPr>
              <a:t>a</a:t>
            </a:r>
            <a:r>
              <a:rPr lang="en-US" altLang="zh-CN" sz="3200" b="1" i="1" u="none" baseline="-25000" dirty="0" err="1">
                <a:solidFill>
                  <a:srgbClr val="0000FF"/>
                </a:solidFill>
                <a:effectLst/>
                <a:latin typeface="Times New Roman" pitchFamily="18" charset="0"/>
                <a:cs typeface="Times New Roman" pitchFamily="18" charset="0"/>
              </a:rPr>
              <a:t>i</a:t>
            </a:r>
            <a:r>
              <a:rPr lang="en-US" altLang="zh-CN" sz="3200" b="1" u="none" dirty="0">
                <a:solidFill>
                  <a:srgbClr val="0000FF"/>
                </a:solidFill>
                <a:effectLst/>
                <a:latin typeface="Times New Roman" pitchFamily="18" charset="0"/>
                <a:cs typeface="Times New Roman" pitchFamily="18" charset="0"/>
              </a:rPr>
              <a:t>     ……     </a:t>
            </a:r>
            <a:r>
              <a:rPr lang="en-US" altLang="zh-CN" sz="3200" b="1" i="1" u="none" dirty="0">
                <a:solidFill>
                  <a:srgbClr val="0000FF"/>
                </a:solidFill>
                <a:effectLst/>
                <a:latin typeface="Times New Roman" pitchFamily="18" charset="0"/>
                <a:cs typeface="Times New Roman" pitchFamily="18" charset="0"/>
              </a:rPr>
              <a:t>a</a:t>
            </a:r>
            <a:r>
              <a:rPr lang="en-US" altLang="zh-CN" sz="3200" b="1" i="1" u="none" baseline="-25000" dirty="0">
                <a:solidFill>
                  <a:srgbClr val="0000FF"/>
                </a:solidFill>
                <a:effectLst/>
                <a:latin typeface="Times New Roman" pitchFamily="18" charset="0"/>
                <a:cs typeface="Times New Roman" pitchFamily="18" charset="0"/>
              </a:rPr>
              <a:t>m</a:t>
            </a:r>
            <a:endParaRPr lang="en-US" altLang="zh-CN" sz="3200" b="1" u="none" dirty="0">
              <a:solidFill>
                <a:srgbClr val="0000FF"/>
              </a:solidFill>
              <a:effectLst/>
              <a:latin typeface="Times New Roman" pitchFamily="18" charset="0"/>
              <a:cs typeface="Times New Roman" pitchFamily="18" charset="0"/>
            </a:endParaRPr>
          </a:p>
          <a:p>
            <a:r>
              <a:rPr lang="en-US" altLang="zh-CN" sz="3200" b="1" i="1" u="none" dirty="0">
                <a:solidFill>
                  <a:srgbClr val="0000FF"/>
                </a:solidFill>
                <a:effectLst/>
                <a:latin typeface="Times New Roman" pitchFamily="18" charset="0"/>
                <a:cs typeface="Times New Roman" pitchFamily="18" charset="0"/>
              </a:rPr>
              <a:t>e</a:t>
            </a:r>
            <a:r>
              <a:rPr lang="en-US" altLang="zh-CN" sz="3200" b="1" u="none" baseline="-25000" dirty="0">
                <a:solidFill>
                  <a:srgbClr val="0000FF"/>
                </a:solidFill>
                <a:effectLst/>
                <a:latin typeface="Times New Roman" pitchFamily="18" charset="0"/>
                <a:cs typeface="Times New Roman" pitchFamily="18" charset="0"/>
              </a:rPr>
              <a:t>0</a:t>
            </a:r>
            <a:r>
              <a:rPr lang="en-US" altLang="zh-CN" sz="3200" b="1" u="none" dirty="0">
                <a:solidFill>
                  <a:srgbClr val="0000FF"/>
                </a:solidFill>
                <a:effectLst/>
                <a:latin typeface="Times New Roman" pitchFamily="18" charset="0"/>
                <a:cs typeface="Times New Roman" pitchFamily="18" charset="0"/>
              </a:rPr>
              <a:t>    </a:t>
            </a:r>
            <a:r>
              <a:rPr lang="en-US" altLang="zh-CN" sz="3200" b="1" i="1" u="none" dirty="0">
                <a:solidFill>
                  <a:srgbClr val="0000FF"/>
                </a:solidFill>
                <a:effectLst/>
                <a:latin typeface="Times New Roman" pitchFamily="18" charset="0"/>
                <a:cs typeface="Times New Roman" pitchFamily="18" charset="0"/>
              </a:rPr>
              <a:t>e</a:t>
            </a:r>
            <a:r>
              <a:rPr lang="en-US" altLang="zh-CN" sz="3200" b="1" u="none" baseline="-25000" dirty="0">
                <a:solidFill>
                  <a:srgbClr val="0000FF"/>
                </a:solidFill>
                <a:effectLst/>
                <a:latin typeface="Times New Roman" pitchFamily="18" charset="0"/>
                <a:cs typeface="Times New Roman" pitchFamily="18" charset="0"/>
              </a:rPr>
              <a:t>1</a:t>
            </a:r>
            <a:r>
              <a:rPr lang="en-US" altLang="zh-CN" sz="3200" b="1" u="none" dirty="0">
                <a:solidFill>
                  <a:srgbClr val="0000FF"/>
                </a:solidFill>
                <a:effectLst/>
                <a:latin typeface="Times New Roman" pitchFamily="18" charset="0"/>
                <a:cs typeface="Times New Roman" pitchFamily="18" charset="0"/>
              </a:rPr>
              <a:t>    </a:t>
            </a:r>
            <a:r>
              <a:rPr lang="en-US" altLang="zh-CN" sz="3200" b="1" i="1" u="none" dirty="0">
                <a:solidFill>
                  <a:srgbClr val="0000FF"/>
                </a:solidFill>
                <a:effectLst/>
                <a:latin typeface="Times New Roman" pitchFamily="18" charset="0"/>
                <a:cs typeface="Times New Roman" pitchFamily="18" charset="0"/>
              </a:rPr>
              <a:t>e</a:t>
            </a:r>
            <a:r>
              <a:rPr lang="en-US" altLang="zh-CN" sz="3200" b="1" u="none" baseline="-25000" dirty="0">
                <a:solidFill>
                  <a:srgbClr val="0000FF"/>
                </a:solidFill>
                <a:effectLst/>
                <a:latin typeface="Times New Roman" pitchFamily="18" charset="0"/>
                <a:cs typeface="Times New Roman" pitchFamily="18" charset="0"/>
              </a:rPr>
              <a:t>2</a:t>
            </a:r>
            <a:r>
              <a:rPr lang="en-US" altLang="zh-CN" sz="3200" b="1" u="none" dirty="0">
                <a:solidFill>
                  <a:srgbClr val="0000FF"/>
                </a:solidFill>
                <a:effectLst/>
                <a:latin typeface="Times New Roman" pitchFamily="18" charset="0"/>
                <a:cs typeface="Times New Roman" pitchFamily="18" charset="0"/>
              </a:rPr>
              <a:t>     ……     </a:t>
            </a:r>
            <a:r>
              <a:rPr lang="en-US" altLang="zh-CN" sz="3200" b="1" i="1" u="none" dirty="0" err="1">
                <a:solidFill>
                  <a:srgbClr val="0000FF"/>
                </a:solidFill>
                <a:effectLst/>
                <a:latin typeface="Times New Roman" pitchFamily="18" charset="0"/>
                <a:cs typeface="Times New Roman" pitchFamily="18" charset="0"/>
              </a:rPr>
              <a:t>e</a:t>
            </a:r>
            <a:r>
              <a:rPr lang="en-US" altLang="zh-CN" sz="3200" b="1" i="1" u="none" baseline="-25000" dirty="0" err="1">
                <a:solidFill>
                  <a:srgbClr val="0000FF"/>
                </a:solidFill>
                <a:effectLst/>
                <a:latin typeface="Times New Roman" pitchFamily="18" charset="0"/>
                <a:cs typeface="Times New Roman" pitchFamily="18" charset="0"/>
              </a:rPr>
              <a:t>i</a:t>
            </a:r>
            <a:r>
              <a:rPr lang="en-US" altLang="zh-CN" sz="3200" b="1" i="1" u="none" dirty="0">
                <a:solidFill>
                  <a:srgbClr val="0000FF"/>
                </a:solidFill>
                <a:effectLst/>
                <a:latin typeface="Times New Roman" pitchFamily="18" charset="0"/>
                <a:cs typeface="Times New Roman" pitchFamily="18" charset="0"/>
              </a:rPr>
              <a:t> </a:t>
            </a:r>
            <a:r>
              <a:rPr lang="en-US" altLang="zh-CN" sz="3200" b="1" u="none" dirty="0">
                <a:solidFill>
                  <a:srgbClr val="0000FF"/>
                </a:solidFill>
                <a:effectLst/>
                <a:latin typeface="Times New Roman" pitchFamily="18" charset="0"/>
                <a:cs typeface="Times New Roman" pitchFamily="18" charset="0"/>
              </a:rPr>
              <a:t>    ……     </a:t>
            </a:r>
            <a:r>
              <a:rPr lang="en-US" altLang="zh-CN" sz="3200" b="1" i="1" u="none" dirty="0" err="1">
                <a:solidFill>
                  <a:srgbClr val="0000FF"/>
                </a:solidFill>
                <a:effectLst/>
                <a:latin typeface="Times New Roman" pitchFamily="18" charset="0"/>
                <a:cs typeface="Times New Roman" pitchFamily="18" charset="0"/>
              </a:rPr>
              <a:t>e</a:t>
            </a:r>
            <a:r>
              <a:rPr lang="en-US" altLang="zh-CN" sz="3200" b="1" i="1" u="none" baseline="-25000" dirty="0" err="1">
                <a:solidFill>
                  <a:srgbClr val="0000FF"/>
                </a:solidFill>
                <a:effectLst/>
                <a:latin typeface="Times New Roman" pitchFamily="18" charset="0"/>
                <a:cs typeface="Times New Roman" pitchFamily="18" charset="0"/>
              </a:rPr>
              <a:t>m</a:t>
            </a:r>
            <a:endParaRPr lang="en-US" altLang="zh-CN" u="none" dirty="0">
              <a:solidFill>
                <a:srgbClr val="0000FF"/>
              </a:solidFill>
              <a:effectLst/>
              <a:latin typeface="Times New Roman" pitchFamily="18" charset="0"/>
              <a:cs typeface="Times New Roman" pitchFamily="18" charset="0"/>
            </a:endParaRPr>
          </a:p>
        </p:txBody>
      </p:sp>
      <p:sp>
        <p:nvSpPr>
          <p:cNvPr id="6" name="Line 6"/>
          <p:cNvSpPr>
            <a:spLocks noChangeShapeType="1"/>
          </p:cNvSpPr>
          <p:nvPr/>
        </p:nvSpPr>
        <p:spPr bwMode="auto">
          <a:xfrm>
            <a:off x="2819400" y="5181600"/>
            <a:ext cx="0" cy="10668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7" name="Line 7"/>
          <p:cNvSpPr>
            <a:spLocks noChangeShapeType="1"/>
          </p:cNvSpPr>
          <p:nvPr/>
        </p:nvSpPr>
        <p:spPr bwMode="auto">
          <a:xfrm>
            <a:off x="5638800" y="5181600"/>
            <a:ext cx="0" cy="10668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 name="Line 8"/>
          <p:cNvSpPr>
            <a:spLocks noChangeShapeType="1"/>
          </p:cNvSpPr>
          <p:nvPr/>
        </p:nvSpPr>
        <p:spPr bwMode="auto">
          <a:xfrm>
            <a:off x="4343400" y="5181600"/>
            <a:ext cx="0" cy="10668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9" name="Line 9"/>
          <p:cNvSpPr>
            <a:spLocks noChangeShapeType="1"/>
          </p:cNvSpPr>
          <p:nvPr/>
        </p:nvSpPr>
        <p:spPr bwMode="auto">
          <a:xfrm>
            <a:off x="3581400" y="5181600"/>
            <a:ext cx="0" cy="10668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0" name="Line 10"/>
          <p:cNvSpPr>
            <a:spLocks noChangeShapeType="1"/>
          </p:cNvSpPr>
          <p:nvPr/>
        </p:nvSpPr>
        <p:spPr bwMode="auto">
          <a:xfrm>
            <a:off x="7772400" y="5181600"/>
            <a:ext cx="0" cy="10668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1" name="Line 11"/>
          <p:cNvSpPr>
            <a:spLocks noChangeShapeType="1"/>
          </p:cNvSpPr>
          <p:nvPr/>
        </p:nvSpPr>
        <p:spPr bwMode="auto">
          <a:xfrm>
            <a:off x="6324600" y="5181600"/>
            <a:ext cx="0" cy="10668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2" name="Line 12"/>
          <p:cNvSpPr>
            <a:spLocks noChangeShapeType="1"/>
          </p:cNvSpPr>
          <p:nvPr/>
        </p:nvSpPr>
        <p:spPr bwMode="auto">
          <a:xfrm>
            <a:off x="2057400" y="5715000"/>
            <a:ext cx="6553200" cy="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3" name="Text Box 13"/>
          <p:cNvSpPr txBox="1">
            <a:spLocks noChangeArrowheads="1"/>
          </p:cNvSpPr>
          <p:nvPr/>
        </p:nvSpPr>
        <p:spPr bwMode="auto">
          <a:xfrm>
            <a:off x="1020763" y="5181600"/>
            <a:ext cx="891591" cy="1175706"/>
          </a:xfrm>
          <a:prstGeom prst="rect">
            <a:avLst/>
          </a:prstGeom>
          <a:noFill/>
          <a:ln w="9525">
            <a:noFill/>
            <a:miter lim="800000"/>
            <a:headEnd/>
            <a:tailEnd/>
          </a:ln>
          <a:effectLst/>
        </p:spPr>
        <p:txBody>
          <a:bodyPr wrap="none">
            <a:spAutoFit/>
          </a:bodyPr>
          <a:lstStyle/>
          <a:p>
            <a:r>
              <a:rPr lang="en-US" altLang="zh-CN" sz="3200" b="1" u="none">
                <a:solidFill>
                  <a:srgbClr val="CC0000"/>
                </a:solidFill>
                <a:effectLst/>
                <a:latin typeface="Times New Roman" pitchFamily="18" charset="0"/>
                <a:cs typeface="Times New Roman" pitchFamily="18" charset="0"/>
              </a:rPr>
              <a:t>coef</a:t>
            </a:r>
          </a:p>
          <a:p>
            <a:r>
              <a:rPr lang="en-US" altLang="zh-CN" sz="3200" b="1" u="none">
                <a:solidFill>
                  <a:srgbClr val="CC0000"/>
                </a:solidFill>
                <a:effectLst/>
                <a:latin typeface="Times New Roman" pitchFamily="18" charset="0"/>
                <a:cs typeface="Times New Roman" pitchFamily="18" charset="0"/>
              </a:rPr>
              <a:t>exp</a:t>
            </a:r>
            <a:endParaRPr lang="en-US" altLang="zh-CN" u="none">
              <a:effectLst/>
              <a:latin typeface="Times New Roman" pitchFamily="18" charset="0"/>
              <a:cs typeface="Times New Roman" pitchFamily="18" charset="0"/>
            </a:endParaRPr>
          </a:p>
        </p:txBody>
      </p:sp>
      <p:sp>
        <p:nvSpPr>
          <p:cNvPr id="14" name="Text Box 14"/>
          <p:cNvSpPr txBox="1">
            <a:spLocks noChangeArrowheads="1"/>
          </p:cNvSpPr>
          <p:nvPr/>
        </p:nvSpPr>
        <p:spPr bwMode="auto">
          <a:xfrm>
            <a:off x="2267744" y="4653136"/>
            <a:ext cx="6260047" cy="584775"/>
          </a:xfrm>
          <a:prstGeom prst="rect">
            <a:avLst/>
          </a:prstGeom>
          <a:noFill/>
          <a:ln w="9525">
            <a:noFill/>
            <a:miter lim="800000"/>
            <a:headEnd/>
            <a:tailEnd/>
          </a:ln>
          <a:effectLst/>
        </p:spPr>
        <p:txBody>
          <a:bodyPr wrap="none">
            <a:spAutoFit/>
          </a:bodyPr>
          <a:lstStyle/>
          <a:p>
            <a:r>
              <a:rPr lang="en-US" altLang="zh-CN" sz="3200" u="none" dirty="0">
                <a:solidFill>
                  <a:srgbClr val="009900"/>
                </a:solidFill>
                <a:effectLst/>
                <a:latin typeface="Times New Roman" pitchFamily="18" charset="0"/>
                <a:cs typeface="Times New Roman" pitchFamily="18" charset="0"/>
              </a:rPr>
              <a:t>0     1      2                  </a:t>
            </a:r>
            <a:r>
              <a:rPr lang="en-US" altLang="zh-CN" sz="3200" b="1" i="1" u="none" dirty="0" err="1">
                <a:solidFill>
                  <a:srgbClr val="009900"/>
                </a:solidFill>
                <a:effectLst/>
                <a:latin typeface="Times New Roman" pitchFamily="18" charset="0"/>
                <a:cs typeface="Times New Roman" pitchFamily="18" charset="0"/>
              </a:rPr>
              <a:t>i</a:t>
            </a:r>
            <a:r>
              <a:rPr lang="en-US" altLang="zh-CN" sz="3200" b="1" u="none" dirty="0">
                <a:solidFill>
                  <a:srgbClr val="009900"/>
                </a:solidFill>
                <a:effectLst/>
                <a:latin typeface="Times New Roman" pitchFamily="18" charset="0"/>
                <a:cs typeface="Times New Roman" pitchFamily="18" charset="0"/>
              </a:rPr>
              <a:t>                    </a:t>
            </a:r>
            <a:r>
              <a:rPr lang="en-US" altLang="zh-CN" sz="3200" b="1" i="1" u="none" dirty="0">
                <a:solidFill>
                  <a:srgbClr val="009900"/>
                </a:solidFill>
                <a:effectLst/>
                <a:latin typeface="Times New Roman" pitchFamily="18" charset="0"/>
                <a:cs typeface="Times New Roman" pitchFamily="18" charset="0"/>
              </a:rPr>
              <a:t>m</a:t>
            </a:r>
            <a:endParaRPr lang="en-US" altLang="zh-CN" sz="3200" u="none" dirty="0">
              <a:solidFill>
                <a:srgbClr val="0099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68</a:t>
            </a:fld>
            <a:endParaRPr lang="en-US" altLang="zh-CN" dirty="0"/>
          </a:p>
        </p:txBody>
      </p:sp>
      <p:sp>
        <p:nvSpPr>
          <p:cNvPr id="3" name="Rectangle 2"/>
          <p:cNvSpPr txBox="1">
            <a:spLocks noChangeArrowheads="1"/>
          </p:cNvSpPr>
          <p:nvPr/>
        </p:nvSpPr>
        <p:spPr>
          <a:xfrm>
            <a:off x="467544" y="332656"/>
            <a:ext cx="6096000" cy="720725"/>
          </a:xfrm>
          <a:prstGeom prst="rect">
            <a:avLst/>
          </a:prstGeom>
        </p:spPr>
        <p:txBody>
          <a:bodyPr/>
          <a:lstStyle/>
          <a:p>
            <a:pPr lvl="0">
              <a:spcBef>
                <a:spcPct val="0"/>
              </a:spcBef>
              <a:buClrTx/>
              <a:buSzTx/>
              <a:defRPr/>
            </a:pPr>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2-8</a:t>
            </a:r>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a:t>
            </a:r>
            <a:r>
              <a:rPr kumimoji="0" lang="zh-CN" altLang="en-US" sz="32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多项式的类定义</a:t>
            </a:r>
            <a:endParaRPr kumimoji="0" lang="zh-CN" altLang="en-US" sz="3200" b="0" i="0" u="none" strike="noStrike" kern="0" cap="none" spc="0" normalizeH="0" baseline="0" noProof="0" dirty="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endParaRPr>
          </a:p>
        </p:txBody>
      </p:sp>
      <p:sp>
        <p:nvSpPr>
          <p:cNvPr id="4" name="Rectangle 3"/>
          <p:cNvSpPr txBox="1">
            <a:spLocks noChangeArrowheads="1"/>
          </p:cNvSpPr>
          <p:nvPr/>
        </p:nvSpPr>
        <p:spPr>
          <a:xfrm>
            <a:off x="467544" y="908720"/>
            <a:ext cx="8676456" cy="4800600"/>
          </a:xfrm>
          <a:prstGeom prst="rect">
            <a:avLst/>
          </a:prstGeom>
        </p:spPr>
        <p:txBody>
          <a:bodyPr/>
          <a:lstStyle/>
          <a:p>
            <a:pPr>
              <a:spcBef>
                <a:spcPts val="0"/>
              </a:spcBef>
            </a:pPr>
            <a:r>
              <a:rPr lang="en-US" altLang="zh-CN" sz="2400" u="none" dirty="0" smtClean="0">
                <a:solidFill>
                  <a:srgbClr val="CC3300"/>
                </a:solidFill>
                <a:effectLst/>
                <a:latin typeface="Times New Roman" pitchFamily="18" charset="0"/>
                <a:cs typeface="Times New Roman" pitchFamily="18" charset="0"/>
              </a:rPr>
              <a:t>class </a:t>
            </a:r>
            <a:r>
              <a:rPr lang="en-US" altLang="zh-CN" sz="2400" b="0" u="none" dirty="0" smtClean="0">
                <a:solidFill>
                  <a:srgbClr val="CC3300"/>
                </a:solidFill>
                <a:effectLst/>
                <a:latin typeface="Times New Roman" pitchFamily="18" charset="0"/>
                <a:cs typeface="Times New Roman" pitchFamily="18" charset="0"/>
              </a:rPr>
              <a:t>Polynomial</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多项式类的前向引用声明</a:t>
            </a:r>
          </a:p>
          <a:p>
            <a:pPr>
              <a:spcBef>
                <a:spcPts val="0"/>
              </a:spcBef>
            </a:pPr>
            <a:r>
              <a:rPr lang="en-US" altLang="zh-CN" sz="2400" u="none" dirty="0" smtClean="0">
                <a:solidFill>
                  <a:srgbClr val="CC3300"/>
                </a:solidFill>
                <a:effectLst/>
                <a:latin typeface="Times New Roman" pitchFamily="18" charset="0"/>
                <a:cs typeface="Times New Roman" pitchFamily="18" charset="0"/>
              </a:rPr>
              <a:t>class </a:t>
            </a:r>
            <a:r>
              <a:rPr lang="en-US" altLang="zh-CN" sz="2400" b="0" u="none" dirty="0" smtClean="0">
                <a:solidFill>
                  <a:srgbClr val="CC3300"/>
                </a:solidFill>
                <a:effectLst/>
                <a:latin typeface="Times New Roman" pitchFamily="18" charset="0"/>
                <a:cs typeface="Times New Roman" pitchFamily="18" charset="0"/>
              </a:rPr>
              <a:t>term</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多项式中项的类定义</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friend </a:t>
            </a:r>
            <a:r>
              <a:rPr lang="en-US" altLang="zh-CN" sz="2400" b="0" u="none" dirty="0" smtClean="0">
                <a:solidFill>
                  <a:srgbClr val="CC3300"/>
                </a:solidFill>
                <a:effectLst/>
                <a:latin typeface="Times New Roman" pitchFamily="18" charset="0"/>
                <a:cs typeface="Times New Roman" pitchFamily="18" charset="0"/>
              </a:rPr>
              <a:t>Polynomial</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定义多项式类为</a:t>
            </a:r>
            <a:r>
              <a:rPr lang="en-US" altLang="zh-CN" sz="2400" u="none" dirty="0" smtClean="0">
                <a:solidFill>
                  <a:srgbClr val="FF0000"/>
                </a:solidFill>
                <a:effectLst/>
                <a:latin typeface="Times New Roman" pitchFamily="18" charset="0"/>
                <a:cs typeface="Times New Roman" pitchFamily="18" charset="0"/>
              </a:rPr>
              <a:t>term</a:t>
            </a:r>
            <a:r>
              <a:rPr lang="zh-CN" altLang="zh-CN" sz="2400" b="0" u="none" dirty="0" smtClean="0">
                <a:solidFill>
                  <a:srgbClr val="0000FF"/>
                </a:solidFill>
                <a:effectLst/>
                <a:latin typeface="Times New Roman" pitchFamily="18" charset="0"/>
                <a:cs typeface="Times New Roman" pitchFamily="18" charset="0"/>
              </a:rPr>
              <a:t>类的友元类</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private:</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float </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系数</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指数</a:t>
            </a:r>
          </a:p>
          <a:p>
            <a:pPr>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en-US" altLang="zh-CN" sz="2400" u="none" dirty="0" smtClean="0">
                <a:solidFill>
                  <a:srgbClr val="CC3300"/>
                </a:solidFill>
                <a:effectLst/>
                <a:latin typeface="Times New Roman" pitchFamily="18" charset="0"/>
                <a:cs typeface="Times New Roman" pitchFamily="18" charset="0"/>
              </a:rPr>
              <a:t>class </a:t>
            </a:r>
            <a:r>
              <a:rPr lang="en-US" altLang="zh-CN" sz="2400" b="0" u="none" dirty="0" smtClean="0">
                <a:solidFill>
                  <a:srgbClr val="CC3300"/>
                </a:solidFill>
                <a:effectLst/>
                <a:latin typeface="Times New Roman" pitchFamily="18" charset="0"/>
                <a:cs typeface="Times New Roman" pitchFamily="18" charset="0"/>
              </a:rPr>
              <a:t>Polynomial</a:t>
            </a:r>
            <a:r>
              <a:rPr lang="en-US" altLang="zh-CN" sz="2400" i="1"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多项式类定义</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public:</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Polynomial</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无形参构造函数，返回多项式</a:t>
            </a:r>
            <a:r>
              <a:rPr lang="en-US" altLang="zh-CN" sz="2400" u="none" dirty="0" smtClean="0">
                <a:solidFill>
                  <a:srgbClr val="FF0000"/>
                </a:solidFill>
                <a:effectLst/>
                <a:latin typeface="Times New Roman" pitchFamily="18" charset="0"/>
                <a:cs typeface="Times New Roman" pitchFamily="18" charset="0"/>
              </a:rPr>
              <a:t>A(x)=0</a:t>
            </a:r>
            <a:endParaRPr lang="zh-CN" altLang="zh-CN" sz="2400" u="none" dirty="0" smtClean="0">
              <a:solidFill>
                <a:srgbClr val="FF0000"/>
              </a:solidFill>
              <a:effectLst/>
              <a:latin typeface="Times New Roman" pitchFamily="18" charset="0"/>
              <a:cs typeface="Times New Roman" pitchFamily="18" charset="0"/>
            </a:endParaRP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Polynomial</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size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带形参构造函数</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operator </a:t>
            </a:r>
            <a:r>
              <a:rPr lang="en-US" altLang="zh-CN" sz="2400" b="0" u="none" dirty="0" smtClean="0">
                <a:solidFill>
                  <a:srgbClr val="CC3300"/>
                </a:solidFill>
                <a:effectLst/>
                <a:latin typeface="Times New Roman" pitchFamily="18" charset="0"/>
                <a:cs typeface="Times New Roman" pitchFamily="18" charset="0"/>
              </a:rPr>
              <a:t>!</a:t>
            </a:r>
            <a:r>
              <a:rPr lang="en-US" altLang="zh-CN" sz="2400" u="none" dirty="0" smtClean="0">
                <a:solidFill>
                  <a:srgbClr val="CC3300"/>
                </a:solidFill>
                <a:effectLst/>
                <a:latin typeface="Times New Roman" pitchFamily="18" charset="0"/>
                <a:cs typeface="Times New Roman" pitchFamily="18" charset="0"/>
              </a:rPr>
              <a:t> (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若</a:t>
            </a:r>
            <a:r>
              <a:rPr lang="en-US" altLang="zh-CN" sz="2400" u="none" dirty="0" smtClean="0">
                <a:solidFill>
                  <a:srgbClr val="FF0000"/>
                </a:solidFill>
                <a:effectLst/>
                <a:latin typeface="Times New Roman" pitchFamily="18" charset="0"/>
                <a:cs typeface="Times New Roman" pitchFamily="18" charset="0"/>
              </a:rPr>
              <a:t>*this</a:t>
            </a:r>
            <a:r>
              <a:rPr lang="zh-CN" altLang="zh-CN" sz="2400" b="0" u="none" dirty="0" smtClean="0">
                <a:solidFill>
                  <a:srgbClr val="0000FF"/>
                </a:solidFill>
                <a:effectLst/>
                <a:latin typeface="Times New Roman" pitchFamily="18" charset="0"/>
                <a:cs typeface="Times New Roman" pitchFamily="18" charset="0"/>
              </a:rPr>
              <a:t>是零多项式则返回</a:t>
            </a:r>
            <a:r>
              <a:rPr lang="en-US" altLang="zh-CN" sz="2400" u="none" dirty="0" smtClean="0">
                <a:solidFill>
                  <a:srgbClr val="FF0000"/>
                </a:solidFill>
                <a:effectLst/>
                <a:latin typeface="Times New Roman" pitchFamily="18" charset="0"/>
                <a:cs typeface="Times New Roman" pitchFamily="18" charset="0"/>
              </a:rPr>
              <a:t>1</a:t>
            </a:r>
            <a:r>
              <a:rPr lang="zh-CN" altLang="zh-CN" sz="2400" b="0" u="none" dirty="0" smtClean="0">
                <a:solidFill>
                  <a:srgbClr val="0000FF"/>
                </a:solidFill>
                <a:effectLst/>
                <a:latin typeface="Times New Roman" pitchFamily="18" charset="0"/>
                <a:cs typeface="Times New Roman" pitchFamily="18" charset="0"/>
              </a:rPr>
              <a:t>，否则返回</a:t>
            </a:r>
            <a:r>
              <a:rPr lang="en-US" altLang="zh-CN" sz="2400" u="none" dirty="0" smtClean="0">
                <a:solidFill>
                  <a:srgbClr val="FF0000"/>
                </a:solidFill>
                <a:effectLst/>
                <a:latin typeface="Times New Roman" pitchFamily="18" charset="0"/>
                <a:cs typeface="Times New Roman" pitchFamily="18" charset="0"/>
              </a:rPr>
              <a:t>0</a:t>
            </a:r>
            <a:endParaRPr lang="zh-CN" altLang="zh-CN" sz="2400" u="none" dirty="0" smtClean="0">
              <a:solidFill>
                <a:srgbClr val="FF0000"/>
              </a:solidFill>
              <a:effectLst/>
              <a:latin typeface="Times New Roman" pitchFamily="18" charset="0"/>
              <a:cs typeface="Times New Roman" pitchFamily="18" charset="0"/>
            </a:endParaRP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Poly_Append</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e</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插入系数为</a:t>
            </a:r>
            <a:r>
              <a:rPr lang="en-US" altLang="zh-CN" sz="2400" u="none" dirty="0" smtClean="0">
                <a:solidFill>
                  <a:srgbClr val="FF0000"/>
                </a:solidFill>
                <a:effectLst/>
                <a:latin typeface="Times New Roman" pitchFamily="18" charset="0"/>
                <a:cs typeface="Times New Roman" pitchFamily="18" charset="0"/>
              </a:rPr>
              <a:t>c</a:t>
            </a:r>
            <a:r>
              <a:rPr lang="zh-CN" altLang="zh-CN" sz="2400" b="0" u="none" dirty="0" smtClean="0">
                <a:solidFill>
                  <a:srgbClr val="0000FF"/>
                </a:solidFill>
                <a:effectLst/>
                <a:latin typeface="Times New Roman" pitchFamily="18" charset="0"/>
                <a:cs typeface="Times New Roman" pitchFamily="18" charset="0"/>
              </a:rPr>
              <a:t>、指数为</a:t>
            </a:r>
            <a:r>
              <a:rPr lang="en-US" altLang="zh-CN" sz="2400" u="none" dirty="0" smtClean="0">
                <a:solidFill>
                  <a:srgbClr val="FF0000"/>
                </a:solidFill>
                <a:effectLst/>
                <a:latin typeface="Times New Roman" pitchFamily="18" charset="0"/>
                <a:cs typeface="Times New Roman" pitchFamily="18" charset="0"/>
              </a:rPr>
              <a:t>e</a:t>
            </a:r>
            <a:r>
              <a:rPr lang="zh-CN" altLang="zh-CN" sz="2400" b="0" u="none" dirty="0" smtClean="0">
                <a:solidFill>
                  <a:srgbClr val="0000FF"/>
                </a:solidFill>
                <a:effectLst/>
                <a:latin typeface="Times New Roman" pitchFamily="18" charset="0"/>
                <a:cs typeface="Times New Roman" pitchFamily="18" charset="0"/>
              </a:rPr>
              <a:t>的项至指针</a:t>
            </a:r>
            <a:r>
              <a:rPr lang="en-US" altLang="zh-CN" sz="2400" u="none" dirty="0" smtClean="0">
                <a:solidFill>
                  <a:srgbClr val="FF0000"/>
                </a:solidFill>
                <a:effectLst/>
                <a:latin typeface="Times New Roman" pitchFamily="18" charset="0"/>
                <a:cs typeface="Times New Roman" pitchFamily="18" charset="0"/>
              </a:rPr>
              <a:t>free</a:t>
            </a:r>
            <a:r>
              <a:rPr lang="zh-CN" altLang="zh-CN" sz="2400" b="0" u="none" dirty="0" smtClean="0">
                <a:solidFill>
                  <a:srgbClr val="0000FF"/>
                </a:solidFill>
                <a:effectLst/>
                <a:latin typeface="Times New Roman" pitchFamily="18" charset="0"/>
                <a:cs typeface="Times New Roman" pitchFamily="18" charset="0"/>
              </a:rPr>
              <a:t>所指示位置</a:t>
            </a:r>
          </a:p>
        </p:txBody>
      </p:sp>
    </p:spTree>
  </p:cSld>
  <p:clrMapOvr>
    <a:masterClrMapping/>
  </p:clrMapOvr>
  <p:transition>
    <p:spli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69</a:t>
            </a:fld>
            <a:endParaRPr lang="en-US" altLang="zh-CN"/>
          </a:p>
        </p:txBody>
      </p:sp>
      <p:sp>
        <p:nvSpPr>
          <p:cNvPr id="3" name="Rectangle 2"/>
          <p:cNvSpPr txBox="1">
            <a:spLocks noChangeArrowheads="1"/>
          </p:cNvSpPr>
          <p:nvPr/>
        </p:nvSpPr>
        <p:spPr>
          <a:xfrm>
            <a:off x="467544" y="188640"/>
            <a:ext cx="6096000" cy="7207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多项式的类定义</a:t>
            </a:r>
            <a:endParaRPr kumimoji="0" lang="zh-CN" altLang="en-US" sz="3200" b="0" i="0" u="none" strike="noStrike" kern="0" cap="none" spc="0" normalizeH="0" baseline="0" noProof="0" dirty="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endParaRPr>
          </a:p>
        </p:txBody>
      </p:sp>
      <p:sp>
        <p:nvSpPr>
          <p:cNvPr id="4" name="Rectangle 3"/>
          <p:cNvSpPr txBox="1">
            <a:spLocks noChangeArrowheads="1"/>
          </p:cNvSpPr>
          <p:nvPr/>
        </p:nvSpPr>
        <p:spPr>
          <a:xfrm>
            <a:off x="467544" y="764704"/>
            <a:ext cx="7848872" cy="4800600"/>
          </a:xfrm>
          <a:prstGeom prst="rect">
            <a:avLst/>
          </a:prstGeom>
        </p:spPr>
        <p:txBody>
          <a:bodyPr/>
          <a:lstStyle/>
          <a:p>
            <a:pPr>
              <a:spcBef>
                <a:spcPts val="0"/>
              </a:spcBef>
            </a:pPr>
            <a:r>
              <a:rPr lang="zh-CN" altLang="en-US"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Polynomial</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Poly_Add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Polynomial poly</a:t>
            </a:r>
            <a:r>
              <a:rPr lang="en-US" altLang="zh-CN" sz="2400" u="none" dirty="0" smtClean="0">
                <a:solidFill>
                  <a:srgbClr val="CC3300"/>
                </a:solidFill>
                <a:effectLst/>
                <a:latin typeface="Times New Roman" pitchFamily="18" charset="0"/>
                <a:cs typeface="Times New Roman" pitchFamily="18" charset="0"/>
              </a:rPr>
              <a:t>);</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返回多项式</a:t>
            </a:r>
            <a:r>
              <a:rPr lang="en-US" altLang="zh-CN" sz="2400" u="none" dirty="0" smtClean="0">
                <a:solidFill>
                  <a:srgbClr val="FF0000"/>
                </a:solidFill>
                <a:effectLst/>
                <a:latin typeface="Times New Roman" pitchFamily="18" charset="0"/>
                <a:cs typeface="Times New Roman" pitchFamily="18" charset="0"/>
              </a:rPr>
              <a:t>*this</a:t>
            </a:r>
            <a:r>
              <a:rPr lang="zh-CN" altLang="zh-CN" sz="2400" b="0" u="none" dirty="0" smtClean="0">
                <a:solidFill>
                  <a:srgbClr val="0000FF"/>
                </a:solidFill>
                <a:effectLst/>
                <a:latin typeface="Times New Roman" pitchFamily="18" charset="0"/>
                <a:cs typeface="Times New Roman" pitchFamily="18" charset="0"/>
              </a:rPr>
              <a:t>与多项式</a:t>
            </a:r>
            <a:r>
              <a:rPr lang="en-US" altLang="zh-CN" sz="2400" u="none" dirty="0" smtClean="0">
                <a:solidFill>
                  <a:srgbClr val="FF0000"/>
                </a:solidFill>
                <a:effectLst/>
                <a:latin typeface="Times New Roman" pitchFamily="18" charset="0"/>
                <a:cs typeface="Times New Roman" pitchFamily="18" charset="0"/>
              </a:rPr>
              <a:t>poly</a:t>
            </a:r>
            <a:r>
              <a:rPr lang="zh-CN" altLang="zh-CN" sz="2400" b="0" u="none" dirty="0" smtClean="0">
                <a:solidFill>
                  <a:srgbClr val="0000FF"/>
                </a:solidFill>
                <a:effectLst/>
                <a:latin typeface="Times New Roman" pitchFamily="18" charset="0"/>
                <a:cs typeface="Times New Roman" pitchFamily="18" charset="0"/>
              </a:rPr>
              <a:t>的和</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Polynomial </a:t>
            </a:r>
            <a:r>
              <a:rPr lang="en-US" altLang="zh-CN" sz="2400" b="0" u="none" dirty="0" err="1" smtClean="0">
                <a:solidFill>
                  <a:srgbClr val="CC3300"/>
                </a:solidFill>
                <a:effectLst/>
                <a:latin typeface="Times New Roman" pitchFamily="18" charset="0"/>
                <a:cs typeface="Times New Roman" pitchFamily="18" charset="0"/>
              </a:rPr>
              <a:t>Poly_Subtract</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Polynomial poly</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返回多项式</a:t>
            </a:r>
            <a:r>
              <a:rPr lang="en-US" altLang="zh-CN" sz="2400" u="none" dirty="0" smtClean="0">
                <a:solidFill>
                  <a:srgbClr val="FF0000"/>
                </a:solidFill>
                <a:effectLst/>
                <a:latin typeface="Times New Roman" pitchFamily="18" charset="0"/>
                <a:cs typeface="Times New Roman" pitchFamily="18" charset="0"/>
              </a:rPr>
              <a:t>*this</a:t>
            </a:r>
            <a:r>
              <a:rPr lang="zh-CN" altLang="zh-CN" sz="2400" b="0" u="none" dirty="0" smtClean="0">
                <a:solidFill>
                  <a:srgbClr val="0000FF"/>
                </a:solidFill>
                <a:effectLst/>
                <a:latin typeface="Times New Roman" pitchFamily="18" charset="0"/>
                <a:cs typeface="Times New Roman" pitchFamily="18" charset="0"/>
              </a:rPr>
              <a:t>与多项式</a:t>
            </a:r>
            <a:r>
              <a:rPr lang="en-US" altLang="zh-CN" sz="2400" u="none" dirty="0" smtClean="0">
                <a:solidFill>
                  <a:srgbClr val="FF0000"/>
                </a:solidFill>
                <a:effectLst/>
                <a:latin typeface="Times New Roman" pitchFamily="18" charset="0"/>
                <a:cs typeface="Times New Roman" pitchFamily="18" charset="0"/>
              </a:rPr>
              <a:t>poly</a:t>
            </a:r>
            <a:r>
              <a:rPr lang="zh-CN" altLang="zh-CN" sz="2400" b="0" u="none" dirty="0" smtClean="0">
                <a:solidFill>
                  <a:srgbClr val="0000FF"/>
                </a:solidFill>
                <a:effectLst/>
                <a:latin typeface="Times New Roman" pitchFamily="18" charset="0"/>
                <a:cs typeface="Times New Roman" pitchFamily="18" charset="0"/>
              </a:rPr>
              <a:t>的差</a:t>
            </a: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Polynomial </a:t>
            </a:r>
            <a:r>
              <a:rPr lang="en-US" altLang="zh-CN" sz="2400" b="0" u="none" dirty="0" err="1" smtClean="0">
                <a:solidFill>
                  <a:srgbClr val="CC3300"/>
                </a:solidFill>
                <a:effectLst/>
                <a:latin typeface="Times New Roman" pitchFamily="18" charset="0"/>
                <a:cs typeface="Times New Roman" pitchFamily="18" charset="0"/>
              </a:rPr>
              <a:t>Poly_Mult</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Polynomial poly</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返回多项式</a:t>
            </a:r>
            <a:r>
              <a:rPr lang="en-US" altLang="zh-CN" sz="2400" u="none" dirty="0" smtClean="0">
                <a:solidFill>
                  <a:srgbClr val="FF0000"/>
                </a:solidFill>
                <a:effectLst/>
                <a:latin typeface="Times New Roman" pitchFamily="18" charset="0"/>
                <a:cs typeface="Times New Roman" pitchFamily="18" charset="0"/>
              </a:rPr>
              <a:t>*this</a:t>
            </a:r>
            <a:r>
              <a:rPr lang="zh-CN" altLang="zh-CN" sz="2400" b="0" u="none" dirty="0" smtClean="0">
                <a:solidFill>
                  <a:srgbClr val="0000FF"/>
                </a:solidFill>
                <a:effectLst/>
                <a:latin typeface="Times New Roman" pitchFamily="18" charset="0"/>
                <a:cs typeface="Times New Roman" pitchFamily="18" charset="0"/>
              </a:rPr>
              <a:t>与多项式</a:t>
            </a:r>
            <a:r>
              <a:rPr lang="en-US" altLang="zh-CN" sz="2400" u="none" dirty="0" smtClean="0">
                <a:solidFill>
                  <a:srgbClr val="FF0000"/>
                </a:solidFill>
                <a:effectLst/>
                <a:latin typeface="Times New Roman" pitchFamily="18" charset="0"/>
                <a:cs typeface="Times New Roman" pitchFamily="18" charset="0"/>
              </a:rPr>
              <a:t>poly</a:t>
            </a:r>
            <a:r>
              <a:rPr lang="zh-CN" altLang="zh-CN" sz="2400" b="0" u="none" dirty="0" smtClean="0">
                <a:solidFill>
                  <a:srgbClr val="0000FF"/>
                </a:solidFill>
                <a:effectLst/>
                <a:latin typeface="Times New Roman" pitchFamily="18" charset="0"/>
                <a:cs typeface="Times New Roman" pitchFamily="18" charset="0"/>
              </a:rPr>
              <a:t>的乘积</a:t>
            </a: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Polynomial </a:t>
            </a:r>
            <a:r>
              <a:rPr lang="en-US" altLang="zh-CN" sz="2400" b="0" u="none" dirty="0" err="1" smtClean="0">
                <a:solidFill>
                  <a:srgbClr val="CC3300"/>
                </a:solidFill>
                <a:effectLst/>
                <a:latin typeface="Times New Roman" pitchFamily="18" charset="0"/>
                <a:cs typeface="Times New Roman" pitchFamily="18" charset="0"/>
              </a:rPr>
              <a:t>Poly_Division</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Polynomial poly</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返回多项式</a:t>
            </a:r>
            <a:r>
              <a:rPr lang="en-US" altLang="zh-CN" sz="2400" u="none" dirty="0" smtClean="0">
                <a:solidFill>
                  <a:srgbClr val="FF0000"/>
                </a:solidFill>
                <a:effectLst/>
                <a:latin typeface="Times New Roman" pitchFamily="18" charset="0"/>
                <a:cs typeface="Times New Roman" pitchFamily="18" charset="0"/>
              </a:rPr>
              <a:t>*this</a:t>
            </a:r>
            <a:r>
              <a:rPr lang="zh-CN" altLang="zh-CN" sz="2400" b="0" u="none" dirty="0" smtClean="0">
                <a:solidFill>
                  <a:srgbClr val="0000FF"/>
                </a:solidFill>
                <a:effectLst/>
                <a:latin typeface="Times New Roman" pitchFamily="18" charset="0"/>
                <a:cs typeface="Times New Roman" pitchFamily="18" charset="0"/>
              </a:rPr>
              <a:t>与多项式</a:t>
            </a:r>
            <a:r>
              <a:rPr lang="en-US" altLang="zh-CN" sz="2400" u="none" dirty="0" smtClean="0">
                <a:solidFill>
                  <a:srgbClr val="FF0000"/>
                </a:solidFill>
                <a:effectLst/>
                <a:latin typeface="Times New Roman" pitchFamily="18" charset="0"/>
                <a:cs typeface="Times New Roman" pitchFamily="18" charset="0"/>
              </a:rPr>
              <a:t>poly</a:t>
            </a:r>
            <a:r>
              <a:rPr lang="zh-CN" altLang="zh-CN" sz="2400" b="0" u="none" dirty="0" smtClean="0">
                <a:solidFill>
                  <a:srgbClr val="0000FF"/>
                </a:solidFill>
                <a:effectLst/>
                <a:latin typeface="Times New Roman" pitchFamily="18" charset="0"/>
                <a:cs typeface="Times New Roman" pitchFamily="18" charset="0"/>
              </a:rPr>
              <a:t>的商</a:t>
            </a:r>
          </a:p>
          <a:p>
            <a:pPr>
              <a:spcBef>
                <a:spcPts val="0"/>
              </a:spcBef>
            </a:pP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en-US" altLang="zh-CN" sz="2400" u="none" dirty="0" smtClean="0">
                <a:solidFill>
                  <a:srgbClr val="CC3300"/>
                </a:solidFill>
                <a:effectLst/>
                <a:latin typeface="Times New Roman" pitchFamily="18" charset="0"/>
                <a:cs typeface="Times New Roman" pitchFamily="18" charset="0"/>
              </a:rPr>
              <a:t>    private:</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en-US" altLang="zh-CN" sz="2400" u="none" dirty="0" smtClean="0">
                <a:solidFill>
                  <a:srgbClr val="CC3300"/>
                </a:solidFill>
                <a:effectLst/>
                <a:latin typeface="Times New Roman" pitchFamily="18" charset="0"/>
                <a:cs typeface="Times New Roman" pitchFamily="18" charset="0"/>
              </a:rPr>
              <a:t>        static </a:t>
            </a:r>
            <a:r>
              <a:rPr lang="en-US" altLang="zh-CN" sz="2400" b="0" u="none" dirty="0" smtClean="0">
                <a:solidFill>
                  <a:srgbClr val="CC3300"/>
                </a:solidFill>
                <a:effectLst/>
                <a:latin typeface="Times New Roman" pitchFamily="18" charset="0"/>
                <a:cs typeface="Times New Roman" pitchFamily="18" charset="0"/>
              </a:rPr>
              <a:t>Term</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存放多项式的数组</a:t>
            </a: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要求在类外定义</a:t>
            </a:r>
            <a:endParaRPr lang="en-US" altLang="zh-CN" sz="2400" b="0" u="none" dirty="0" smtClean="0">
              <a:solidFill>
                <a:srgbClr val="0000FF"/>
              </a:solidFill>
              <a:effectLst/>
              <a:latin typeface="Times New Roman" pitchFamily="18" charset="0"/>
              <a:cs typeface="Times New Roman" pitchFamily="18" charset="0"/>
            </a:endParaRPr>
          </a:p>
          <a:p>
            <a:pPr>
              <a:spcBef>
                <a:spcPts val="0"/>
              </a:spcBef>
            </a:pPr>
            <a:r>
              <a:rPr lang="en-US" altLang="zh-CN" sz="2400" b="0" u="none" dirty="0" smtClean="0">
                <a:solidFill>
                  <a:srgbClr val="0000FF"/>
                </a:solidFill>
                <a:effectLst/>
                <a:latin typeface="Times New Roman" pitchFamily="18" charset="0"/>
                <a:cs typeface="Times New Roman" pitchFamily="18" charset="0"/>
              </a:rPr>
              <a:t>        //</a:t>
            </a:r>
            <a:r>
              <a:rPr lang="en-US" altLang="zh-CN" sz="2400" u="none" dirty="0" smtClean="0">
                <a:solidFill>
                  <a:srgbClr val="FF0000"/>
                </a:solidFill>
                <a:effectLst/>
                <a:latin typeface="Times New Roman" pitchFamily="18" charset="0"/>
                <a:cs typeface="Times New Roman" pitchFamily="18" charset="0"/>
              </a:rPr>
              <a:t>Polynomial :: </a:t>
            </a:r>
            <a:r>
              <a:rPr lang="en-US" altLang="zh-CN" sz="2400" u="none" dirty="0" err="1" smtClean="0">
                <a:solidFill>
                  <a:srgbClr val="FF0000"/>
                </a:solidFill>
                <a:effectLst/>
                <a:latin typeface="Times New Roman" pitchFamily="18" charset="0"/>
                <a:cs typeface="Times New Roman" pitchFamily="18" charset="0"/>
              </a:rPr>
              <a:t>Poly_Array</a:t>
            </a:r>
            <a:r>
              <a:rPr lang="en-US" altLang="zh-CN" sz="2400" u="none" dirty="0" smtClean="0">
                <a:solidFill>
                  <a:srgbClr val="FF0000"/>
                </a:solidFill>
                <a:effectLst/>
                <a:latin typeface="Times New Roman" pitchFamily="18" charset="0"/>
                <a:cs typeface="Times New Roman" pitchFamily="18" charset="0"/>
              </a:rPr>
              <a:t>= new Term [MAXN+1];</a:t>
            </a:r>
            <a:endParaRPr lang="zh-CN" altLang="zh-CN" sz="2400" u="none" dirty="0" smtClean="0">
              <a:solidFill>
                <a:srgbClr val="FF0000"/>
              </a:solidFill>
              <a:effectLst/>
              <a:latin typeface="Times New Roman" pitchFamily="18" charset="0"/>
              <a:cs typeface="Times New Roman" pitchFamily="18" charset="0"/>
            </a:endParaRPr>
          </a:p>
          <a:p>
            <a:pPr>
              <a:spcBef>
                <a:spcPts val="0"/>
              </a:spcBef>
            </a:pPr>
            <a:r>
              <a:rPr lang="en-US" altLang="zh-CN" sz="2400" u="none" dirty="0" smtClean="0">
                <a:solidFill>
                  <a:srgbClr val="CC3300"/>
                </a:solidFill>
                <a:effectLst/>
                <a:latin typeface="Times New Roman" pitchFamily="18" charset="0"/>
                <a:cs typeface="Times New Roman" pitchFamily="18" charset="0"/>
              </a:rPr>
              <a:t>        static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free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多项式有效项数的下一位置</a:t>
            </a:r>
          </a:p>
          <a:p>
            <a:pPr>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start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finish</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7</a:t>
            </a:fld>
            <a:endParaRPr lang="en-US" altLang="zh-CN"/>
          </a:p>
        </p:txBody>
      </p:sp>
      <p:sp>
        <p:nvSpPr>
          <p:cNvPr id="3" name="Text Box 2"/>
          <p:cNvSpPr txBox="1">
            <a:spLocks noChangeArrowheads="1"/>
          </p:cNvSpPr>
          <p:nvPr/>
        </p:nvSpPr>
        <p:spPr bwMode="auto">
          <a:xfrm>
            <a:off x="684213" y="908050"/>
            <a:ext cx="4914900" cy="641350"/>
          </a:xfrm>
          <a:prstGeom prst="rect">
            <a:avLst/>
          </a:prstGeom>
          <a:noFill/>
          <a:ln w="9525">
            <a:noFill/>
            <a:miter lim="800000"/>
            <a:headEnd/>
            <a:tailEnd/>
          </a:ln>
        </p:spPr>
        <p:txBody>
          <a:bodyPr>
            <a:spAutoFit/>
          </a:bodyPr>
          <a:lstStyle/>
          <a:p>
            <a:pPr>
              <a:defRPr/>
            </a:pPr>
            <a:r>
              <a:rPr lang="zh-CN" altLang="en-US" sz="3600" b="1"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数组的定义和初始化</a:t>
            </a:r>
            <a:endParaRPr lang="zh-CN" altLang="en-US" dirty="0">
              <a:solidFill>
                <a:srgbClr val="0000CC"/>
              </a:solidFill>
              <a:latin typeface="Times New Roman" pitchFamily="18" charset="0"/>
              <a:cs typeface="Times New Roman" pitchFamily="18" charset="0"/>
            </a:endParaRPr>
          </a:p>
        </p:txBody>
      </p:sp>
      <p:sp>
        <p:nvSpPr>
          <p:cNvPr id="4" name="Rectangle 3"/>
          <p:cNvSpPr>
            <a:spLocks noChangeArrowheads="1"/>
          </p:cNvSpPr>
          <p:nvPr/>
        </p:nvSpPr>
        <p:spPr bwMode="auto">
          <a:xfrm>
            <a:off x="684213" y="1700213"/>
            <a:ext cx="7239000" cy="3625608"/>
          </a:xfrm>
          <a:prstGeom prst="rect">
            <a:avLst/>
          </a:prstGeom>
          <a:noFill/>
          <a:ln w="9525">
            <a:noFill/>
            <a:miter lim="800000"/>
            <a:headEnd/>
            <a:tailEnd/>
          </a:ln>
        </p:spPr>
        <p:txBody>
          <a:bodyPr>
            <a:spAutoFit/>
          </a:bodyPr>
          <a:lstStyle/>
          <a:p>
            <a:r>
              <a:rPr lang="en-US" altLang="zh-CN" sz="2800" u="none" dirty="0" smtClean="0">
                <a:solidFill>
                  <a:srgbClr val="CC0000"/>
                </a:solidFill>
                <a:effectLst/>
                <a:latin typeface="Times New Roman" pitchFamily="18" charset="0"/>
                <a:cs typeface="Times New Roman" pitchFamily="18" charset="0"/>
              </a:rPr>
              <a:t>class</a:t>
            </a:r>
            <a:r>
              <a:rPr lang="en-US" altLang="zh-CN" sz="2800" b="0" u="none" dirty="0" smtClean="0">
                <a:solidFill>
                  <a:srgbClr val="CC0000"/>
                </a:solidFill>
                <a:effectLst/>
                <a:latin typeface="Times New Roman" pitchFamily="18" charset="0"/>
                <a:cs typeface="Times New Roman" pitchFamily="18" charset="0"/>
              </a:rPr>
              <a:t> Array </a:t>
            </a:r>
            <a:r>
              <a:rPr lang="en-US" altLang="zh-CN" sz="2800" u="none" dirty="0">
                <a:solidFill>
                  <a:srgbClr val="CC0000"/>
                </a:solidFill>
                <a:effectLst/>
                <a:latin typeface="Times New Roman" pitchFamily="18" charset="0"/>
                <a:cs typeface="Times New Roman" pitchFamily="18" charset="0"/>
              </a:rPr>
              <a:t>{</a:t>
            </a:r>
          </a:p>
          <a:p>
            <a:r>
              <a:rPr lang="en-US" altLang="zh-CN" sz="2800" b="0" u="none" dirty="0">
                <a:solidFill>
                  <a:srgbClr val="CC0000"/>
                </a:solidFill>
                <a:effectLst/>
                <a:latin typeface="Times New Roman" pitchFamily="18" charset="0"/>
                <a:cs typeface="Times New Roman" pitchFamily="18" charset="0"/>
              </a:rPr>
              <a:t>      </a:t>
            </a:r>
            <a:r>
              <a:rPr lang="en-US" altLang="zh-CN" sz="2800" u="none" dirty="0" err="1">
                <a:solidFill>
                  <a:srgbClr val="CC0000"/>
                </a:solidFill>
                <a:effectLst/>
                <a:latin typeface="Times New Roman" pitchFamily="18" charset="0"/>
                <a:cs typeface="Times New Roman" pitchFamily="18" charset="0"/>
              </a:rPr>
              <a:t>int</a:t>
            </a:r>
            <a:r>
              <a:rPr lang="en-US" altLang="zh-CN" sz="2800" b="0" u="none" dirty="0">
                <a:solidFill>
                  <a:srgbClr val="CC0000"/>
                </a:solidFill>
                <a:effectLst/>
                <a:latin typeface="Times New Roman" pitchFamily="18" charset="0"/>
                <a:cs typeface="Times New Roman" pitchFamily="18" charset="0"/>
              </a:rPr>
              <a:t> e</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p>
          <a:p>
            <a:r>
              <a:rPr lang="en-US" altLang="zh-CN" sz="2800" b="0"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public:</a:t>
            </a:r>
          </a:p>
          <a:p>
            <a:r>
              <a:rPr lang="en-US" altLang="zh-CN" sz="2800" b="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Array</a:t>
            </a:r>
            <a:r>
              <a:rPr lang="en-US" altLang="zh-CN" sz="280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e </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0</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p>
          <a:p>
            <a:r>
              <a:rPr lang="en-US" altLang="zh-CN" sz="2800" b="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Array</a:t>
            </a:r>
            <a:r>
              <a:rPr lang="en-US" altLang="zh-CN" sz="2800" u="none" dirty="0" smtClean="0">
                <a:solidFill>
                  <a:srgbClr val="CC0000"/>
                </a:solidFill>
                <a:effectLst/>
                <a:latin typeface="Times New Roman" pitchFamily="18" charset="0"/>
                <a:cs typeface="Times New Roman" pitchFamily="18" charset="0"/>
              </a:rPr>
              <a:t>(</a:t>
            </a:r>
            <a:r>
              <a:rPr lang="en-US" altLang="zh-CN" sz="2800" u="none" dirty="0" err="1" smtClean="0">
                <a:solidFill>
                  <a:srgbClr val="CC0000"/>
                </a:solidFill>
                <a:effectLst/>
                <a:latin typeface="Times New Roman" pitchFamily="18" charset="0"/>
                <a:cs typeface="Times New Roman" pitchFamily="18" charset="0"/>
              </a:rPr>
              <a:t>int</a:t>
            </a:r>
            <a:r>
              <a:rPr lang="en-US" altLang="zh-CN" sz="2800" b="0" u="none" dirty="0" smtClean="0">
                <a:solidFill>
                  <a:srgbClr val="CC0000"/>
                </a:solidFill>
                <a:effectLst/>
                <a:latin typeface="Times New Roman" pitchFamily="18" charset="0"/>
                <a:cs typeface="Times New Roman" pitchFamily="18" charset="0"/>
              </a:rPr>
              <a:t> value</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e </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value</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p>
          <a:p>
            <a:r>
              <a:rPr lang="en-US" altLang="zh-CN" sz="2800" b="0" u="none" dirty="0">
                <a:solidFill>
                  <a:srgbClr val="CC0000"/>
                </a:solidFill>
                <a:effectLst/>
                <a:latin typeface="Times New Roman" pitchFamily="18" charset="0"/>
                <a:cs typeface="Times New Roman" pitchFamily="18" charset="0"/>
              </a:rPr>
              <a:t>      </a:t>
            </a:r>
            <a:r>
              <a:rPr lang="en-US" altLang="zh-CN" sz="2800" u="none" dirty="0" err="1">
                <a:solidFill>
                  <a:srgbClr val="CC0000"/>
                </a:solidFill>
                <a:effectLst/>
                <a:latin typeface="Times New Roman" pitchFamily="18" charset="0"/>
                <a:cs typeface="Times New Roman" pitchFamily="18" charset="0"/>
              </a:rPr>
              <a:t>int</a:t>
            </a:r>
            <a:r>
              <a:rPr lang="en-US" altLang="zh-CN" sz="2800" b="0" u="none" dirty="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Get_Value</a:t>
            </a:r>
            <a:r>
              <a:rPr lang="en-US" altLang="zh-CN" sz="280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return e</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p>
          <a:p>
            <a:r>
              <a:rPr lang="en-US" altLang="zh-CN" sz="2800" b="0"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p>
        </p:txBody>
      </p:sp>
    </p:spTree>
  </p:cSld>
  <p:clrMapOvr>
    <a:masterClrMapping/>
  </p:clrMapOvr>
  <p:transition>
    <p:spli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70</a:t>
            </a:fld>
            <a:endParaRPr lang="en-US" altLang="zh-CN"/>
          </a:p>
        </p:txBody>
      </p:sp>
      <p:sp>
        <p:nvSpPr>
          <p:cNvPr id="3" name="Text Box 2"/>
          <p:cNvSpPr txBox="1">
            <a:spLocks noChangeArrowheads="1"/>
          </p:cNvSpPr>
          <p:nvPr/>
        </p:nvSpPr>
        <p:spPr bwMode="auto">
          <a:xfrm>
            <a:off x="609600" y="520700"/>
            <a:ext cx="6248400" cy="1431161"/>
          </a:xfrm>
          <a:prstGeom prst="rect">
            <a:avLst/>
          </a:prstGeom>
          <a:noFill/>
          <a:ln w="9525">
            <a:noFill/>
            <a:miter lim="800000"/>
            <a:headEnd/>
            <a:tailEnd/>
          </a:ln>
        </p:spPr>
        <p:txBody>
          <a:bodyPr>
            <a:spAutoFit/>
          </a:bodyPr>
          <a:lstStyle/>
          <a:p>
            <a:pPr>
              <a:lnSpc>
                <a:spcPct val="105000"/>
              </a:lnSpc>
            </a:pPr>
            <a:r>
              <a:rPr lang="en-US" altLang="zh-CN" sz="4000" b="1" i="1" u="none" dirty="0">
                <a:solidFill>
                  <a:srgbClr val="CC0000"/>
                </a:solidFill>
                <a:effectLst/>
                <a:latin typeface="Times New Roman" pitchFamily="18" charset="0"/>
                <a:cs typeface="Times New Roman" pitchFamily="18" charset="0"/>
              </a:rPr>
              <a:t> </a:t>
            </a:r>
            <a:r>
              <a:rPr lang="en-US" altLang="zh-CN" sz="3600" b="1" u="none" dirty="0">
                <a:solidFill>
                  <a:srgbClr val="CC0000"/>
                </a:solidFill>
                <a:effectLst/>
                <a:latin typeface="Times New Roman" pitchFamily="18" charset="0"/>
                <a:cs typeface="Times New Roman" pitchFamily="18" charset="0"/>
              </a:rPr>
              <a:t>A(</a:t>
            </a:r>
            <a:r>
              <a:rPr lang="en-US" altLang="zh-CN" sz="3600" b="1" i="1" u="none" dirty="0">
                <a:solidFill>
                  <a:srgbClr val="CC0000"/>
                </a:solidFill>
                <a:effectLst/>
                <a:latin typeface="Times New Roman" pitchFamily="18" charset="0"/>
                <a:cs typeface="Times New Roman" pitchFamily="18" charset="0"/>
              </a:rPr>
              <a:t>x</a:t>
            </a:r>
            <a:r>
              <a:rPr lang="en-US" altLang="zh-CN" sz="3600" b="1" u="none" dirty="0" smtClean="0">
                <a:solidFill>
                  <a:srgbClr val="CC0000"/>
                </a:solidFill>
                <a:effectLst/>
                <a:latin typeface="Times New Roman" pitchFamily="18" charset="0"/>
                <a:cs typeface="Times New Roman" pitchFamily="18" charset="0"/>
              </a:rPr>
              <a:t>)=2.0</a:t>
            </a:r>
            <a:r>
              <a:rPr lang="en-US" altLang="zh-CN" sz="3600" b="1" i="1" u="none" dirty="0" smtClean="0">
                <a:solidFill>
                  <a:srgbClr val="CC0000"/>
                </a:solidFill>
                <a:effectLst/>
                <a:latin typeface="Times New Roman" pitchFamily="18" charset="0"/>
                <a:cs typeface="Times New Roman" pitchFamily="18" charset="0"/>
              </a:rPr>
              <a:t>x</a:t>
            </a:r>
            <a:r>
              <a:rPr lang="en-US" altLang="zh-CN" sz="3600" b="1" u="none" baseline="30000" dirty="0" smtClean="0">
                <a:solidFill>
                  <a:srgbClr val="CC0000"/>
                </a:solidFill>
                <a:effectLst/>
                <a:latin typeface="Times New Roman" pitchFamily="18" charset="0"/>
                <a:cs typeface="Times New Roman" pitchFamily="18" charset="0"/>
              </a:rPr>
              <a:t>1000</a:t>
            </a:r>
            <a:r>
              <a:rPr lang="en-US" altLang="zh-CN" sz="3600" b="1" u="none" dirty="0" smtClean="0">
                <a:solidFill>
                  <a:srgbClr val="CC0000"/>
                </a:solidFill>
                <a:effectLst/>
                <a:latin typeface="Times New Roman" pitchFamily="18" charset="0"/>
                <a:cs typeface="Times New Roman" pitchFamily="18" charset="0"/>
              </a:rPr>
              <a:t>+1.8</a:t>
            </a:r>
            <a:endParaRPr lang="en-US" altLang="zh-CN" sz="3600" b="1" i="1" u="none" dirty="0">
              <a:solidFill>
                <a:srgbClr val="CC0000"/>
              </a:solidFill>
              <a:effectLst/>
              <a:latin typeface="Times New Roman" pitchFamily="18" charset="0"/>
              <a:cs typeface="Times New Roman" pitchFamily="18" charset="0"/>
            </a:endParaRPr>
          </a:p>
          <a:p>
            <a:pPr>
              <a:lnSpc>
                <a:spcPct val="105000"/>
              </a:lnSpc>
            </a:pPr>
            <a:r>
              <a:rPr lang="en-US" altLang="zh-CN" sz="3600" b="1" i="1" u="none" dirty="0">
                <a:solidFill>
                  <a:srgbClr val="CC0000"/>
                </a:solidFill>
                <a:effectLst/>
                <a:latin typeface="Times New Roman" pitchFamily="18" charset="0"/>
                <a:cs typeface="Times New Roman" pitchFamily="18" charset="0"/>
              </a:rPr>
              <a:t> </a:t>
            </a:r>
            <a:r>
              <a:rPr lang="en-US" altLang="zh-CN" sz="3600" b="1" u="none" dirty="0">
                <a:solidFill>
                  <a:srgbClr val="CC0000"/>
                </a:solidFill>
                <a:effectLst/>
                <a:latin typeface="Times New Roman" pitchFamily="18" charset="0"/>
                <a:cs typeface="Times New Roman" pitchFamily="18" charset="0"/>
              </a:rPr>
              <a:t>B(</a:t>
            </a:r>
            <a:r>
              <a:rPr lang="en-US" altLang="zh-CN" sz="3600" b="1" i="1" u="none" dirty="0">
                <a:solidFill>
                  <a:srgbClr val="CC0000"/>
                </a:solidFill>
                <a:effectLst/>
                <a:latin typeface="Times New Roman" pitchFamily="18" charset="0"/>
                <a:cs typeface="Times New Roman" pitchFamily="18" charset="0"/>
              </a:rPr>
              <a:t>x</a:t>
            </a:r>
            <a:r>
              <a:rPr lang="en-US" altLang="zh-CN" sz="3600" b="1" u="none" dirty="0" smtClean="0">
                <a:solidFill>
                  <a:srgbClr val="CC0000"/>
                </a:solidFill>
                <a:effectLst/>
                <a:latin typeface="Times New Roman" pitchFamily="18" charset="0"/>
                <a:cs typeface="Times New Roman" pitchFamily="18" charset="0"/>
              </a:rPr>
              <a:t>)=1.2+51.3</a:t>
            </a:r>
            <a:r>
              <a:rPr lang="en-US" altLang="zh-CN" sz="3600" b="1" i="1" u="none" dirty="0" smtClean="0">
                <a:solidFill>
                  <a:srgbClr val="CC0000"/>
                </a:solidFill>
                <a:effectLst/>
                <a:latin typeface="Times New Roman" pitchFamily="18" charset="0"/>
                <a:cs typeface="Times New Roman" pitchFamily="18" charset="0"/>
              </a:rPr>
              <a:t>x</a:t>
            </a:r>
            <a:r>
              <a:rPr lang="en-US" altLang="zh-CN" sz="3600" b="1" u="none" baseline="30000" dirty="0" smtClean="0">
                <a:solidFill>
                  <a:srgbClr val="CC0000"/>
                </a:solidFill>
                <a:effectLst/>
                <a:latin typeface="Times New Roman" pitchFamily="18" charset="0"/>
                <a:cs typeface="Times New Roman" pitchFamily="18" charset="0"/>
              </a:rPr>
              <a:t>50</a:t>
            </a:r>
            <a:r>
              <a:rPr lang="en-US" altLang="zh-CN" sz="3600" b="1" u="none" dirty="0" smtClean="0">
                <a:solidFill>
                  <a:srgbClr val="CC0000"/>
                </a:solidFill>
                <a:effectLst/>
                <a:latin typeface="Times New Roman" pitchFamily="18" charset="0"/>
                <a:cs typeface="Times New Roman" pitchFamily="18" charset="0"/>
              </a:rPr>
              <a:t>+3.7</a:t>
            </a:r>
            <a:r>
              <a:rPr lang="en-US" altLang="zh-CN" sz="3600" b="1" i="1" u="none" dirty="0" smtClean="0">
                <a:solidFill>
                  <a:srgbClr val="CC0000"/>
                </a:solidFill>
                <a:effectLst/>
                <a:latin typeface="Times New Roman" pitchFamily="18" charset="0"/>
                <a:cs typeface="Times New Roman" pitchFamily="18" charset="0"/>
              </a:rPr>
              <a:t>x</a:t>
            </a:r>
            <a:r>
              <a:rPr lang="en-US" altLang="zh-CN" sz="3600" b="1" u="none" baseline="30000" dirty="0" smtClean="0">
                <a:solidFill>
                  <a:srgbClr val="CC0000"/>
                </a:solidFill>
                <a:effectLst/>
                <a:latin typeface="Times New Roman" pitchFamily="18" charset="0"/>
                <a:cs typeface="Times New Roman" pitchFamily="18" charset="0"/>
              </a:rPr>
              <a:t>101</a:t>
            </a:r>
            <a:endParaRPr lang="en-US" altLang="zh-CN" u="none" dirty="0">
              <a:effectLst/>
              <a:latin typeface="Times New Roman" pitchFamily="18" charset="0"/>
              <a:cs typeface="Times New Roman" pitchFamily="18" charset="0"/>
            </a:endParaRPr>
          </a:p>
        </p:txBody>
      </p:sp>
      <p:sp>
        <p:nvSpPr>
          <p:cNvPr id="4" name="Text Box 4"/>
          <p:cNvSpPr txBox="1">
            <a:spLocks noChangeArrowheads="1"/>
          </p:cNvSpPr>
          <p:nvPr/>
        </p:nvSpPr>
        <p:spPr bwMode="auto">
          <a:xfrm>
            <a:off x="685800" y="4921250"/>
            <a:ext cx="7303602" cy="646331"/>
          </a:xfrm>
          <a:prstGeom prst="rect">
            <a:avLst/>
          </a:prstGeom>
          <a:noFill/>
          <a:ln w="9525">
            <a:noFill/>
            <a:miter lim="800000"/>
            <a:headEnd/>
            <a:tailEnd/>
          </a:ln>
        </p:spPr>
        <p:txBody>
          <a:bodyPr wrap="none">
            <a:spAutoFit/>
          </a:bodyPr>
          <a:lstStyle/>
          <a:p>
            <a:r>
              <a:rPr lang="en-US" altLang="zh-CN" u="none">
                <a:effectLst/>
                <a:latin typeface="Times New Roman" pitchFamily="18" charset="0"/>
                <a:cs typeface="Times New Roman" pitchFamily="18" charset="0"/>
              </a:rPr>
              <a:t> </a:t>
            </a:r>
            <a:r>
              <a:rPr lang="zh-CN" altLang="en-US" sz="3600" b="1" u="none">
                <a:solidFill>
                  <a:srgbClr val="CC0000"/>
                </a:solidFill>
                <a:effectLst/>
                <a:latin typeface="Times New Roman" pitchFamily="18" charset="0"/>
                <a:ea typeface="仿宋_GB2312" pitchFamily="49" charset="-122"/>
                <a:cs typeface="Times New Roman" pitchFamily="18" charset="0"/>
              </a:rPr>
              <a:t>两个多项式存放在</a:t>
            </a:r>
            <a:r>
              <a:rPr lang="en-US" altLang="zh-CN" sz="3600" b="1" u="none">
                <a:solidFill>
                  <a:srgbClr val="CC0000"/>
                </a:solidFill>
                <a:effectLst/>
                <a:latin typeface="Times New Roman" pitchFamily="18" charset="0"/>
                <a:ea typeface="仿宋_GB2312" pitchFamily="49" charset="-122"/>
                <a:cs typeface="Times New Roman" pitchFamily="18" charset="0"/>
              </a:rPr>
              <a:t>termArray</a:t>
            </a:r>
            <a:r>
              <a:rPr lang="zh-CN" altLang="en-US" sz="3600" b="1" u="none">
                <a:solidFill>
                  <a:srgbClr val="CC0000"/>
                </a:solidFill>
                <a:effectLst/>
                <a:latin typeface="Times New Roman" pitchFamily="18" charset="0"/>
                <a:ea typeface="仿宋_GB2312" pitchFamily="49" charset="-122"/>
                <a:cs typeface="Times New Roman" pitchFamily="18" charset="0"/>
              </a:rPr>
              <a:t>中。</a:t>
            </a:r>
            <a:endParaRPr lang="zh-CN" altLang="en-US" u="none">
              <a:effectLst/>
              <a:latin typeface="Times New Roman" pitchFamily="18" charset="0"/>
              <a:cs typeface="Times New Roman" pitchFamily="18" charset="0"/>
            </a:endParaRPr>
          </a:p>
        </p:txBody>
      </p:sp>
      <p:sp>
        <p:nvSpPr>
          <p:cNvPr id="5" name="Text Box 5"/>
          <p:cNvSpPr txBox="1">
            <a:spLocks noChangeArrowheads="1"/>
          </p:cNvSpPr>
          <p:nvPr/>
        </p:nvSpPr>
        <p:spPr bwMode="auto">
          <a:xfrm>
            <a:off x="1066800" y="2300288"/>
            <a:ext cx="6612066" cy="523220"/>
          </a:xfrm>
          <a:prstGeom prst="rect">
            <a:avLst/>
          </a:prstGeom>
          <a:noFill/>
          <a:ln w="9525">
            <a:noFill/>
            <a:miter lim="800000"/>
            <a:headEnd/>
            <a:tailEnd/>
          </a:ln>
          <a:effectLst/>
        </p:spPr>
        <p:txBody>
          <a:bodyPr wrap="none">
            <a:spAutoFit/>
          </a:bodyPr>
          <a:lstStyle/>
          <a:p>
            <a:r>
              <a:rPr lang="en-US" altLang="zh-CN" sz="2800" u="none" dirty="0" err="1">
                <a:solidFill>
                  <a:srgbClr val="0000FF"/>
                </a:solidFill>
                <a:effectLst/>
                <a:latin typeface="Times New Roman" pitchFamily="18" charset="0"/>
                <a:cs typeface="Times New Roman" pitchFamily="18" charset="0"/>
              </a:rPr>
              <a:t>A.start</a:t>
            </a:r>
            <a:r>
              <a:rPr lang="en-US" altLang="zh-CN" sz="2800" u="none" dirty="0">
                <a:solidFill>
                  <a:srgbClr val="0000FF"/>
                </a:solidFill>
                <a:effectLst/>
                <a:latin typeface="Times New Roman" pitchFamily="18" charset="0"/>
                <a:cs typeface="Times New Roman" pitchFamily="18" charset="0"/>
              </a:rPr>
              <a:t>  </a:t>
            </a:r>
            <a:r>
              <a:rPr lang="en-US" altLang="zh-CN" sz="2800" u="none" dirty="0" err="1">
                <a:solidFill>
                  <a:srgbClr val="0000FF"/>
                </a:solidFill>
                <a:effectLst/>
                <a:latin typeface="Times New Roman" pitchFamily="18" charset="0"/>
                <a:cs typeface="Times New Roman" pitchFamily="18" charset="0"/>
              </a:rPr>
              <a:t>A.finish</a:t>
            </a:r>
            <a:r>
              <a:rPr lang="en-US" altLang="zh-CN" sz="2800" u="none" dirty="0">
                <a:solidFill>
                  <a:srgbClr val="0000FF"/>
                </a:solidFill>
                <a:effectLst/>
                <a:latin typeface="Times New Roman" pitchFamily="18" charset="0"/>
                <a:cs typeface="Times New Roman" pitchFamily="18" charset="0"/>
              </a:rPr>
              <a:t>  </a:t>
            </a:r>
            <a:r>
              <a:rPr lang="en-US" altLang="zh-CN" sz="2800" u="none" dirty="0" err="1">
                <a:solidFill>
                  <a:srgbClr val="0000FF"/>
                </a:solidFill>
                <a:effectLst/>
                <a:latin typeface="Times New Roman" pitchFamily="18" charset="0"/>
                <a:cs typeface="Times New Roman" pitchFamily="18" charset="0"/>
              </a:rPr>
              <a:t>B.start</a:t>
            </a:r>
            <a:r>
              <a:rPr lang="en-US" altLang="zh-CN" sz="2800" u="none" dirty="0">
                <a:solidFill>
                  <a:srgbClr val="0000FF"/>
                </a:solidFill>
                <a:effectLst/>
                <a:latin typeface="Times New Roman" pitchFamily="18" charset="0"/>
                <a:cs typeface="Times New Roman" pitchFamily="18" charset="0"/>
              </a:rPr>
              <a:t>        </a:t>
            </a:r>
            <a:r>
              <a:rPr lang="en-US" altLang="zh-CN" sz="2800" u="none" dirty="0" err="1">
                <a:solidFill>
                  <a:srgbClr val="0000FF"/>
                </a:solidFill>
                <a:effectLst/>
                <a:latin typeface="Times New Roman" pitchFamily="18" charset="0"/>
                <a:cs typeface="Times New Roman" pitchFamily="18" charset="0"/>
              </a:rPr>
              <a:t>B.finish</a:t>
            </a:r>
            <a:r>
              <a:rPr lang="en-US" altLang="zh-CN" sz="2800" u="none" dirty="0">
                <a:solidFill>
                  <a:srgbClr val="0000FF"/>
                </a:solidFill>
                <a:effectLst/>
                <a:latin typeface="Times New Roman" pitchFamily="18" charset="0"/>
                <a:cs typeface="Times New Roman" pitchFamily="18" charset="0"/>
              </a:rPr>
              <a:t>   free</a:t>
            </a:r>
          </a:p>
        </p:txBody>
      </p:sp>
      <p:sp>
        <p:nvSpPr>
          <p:cNvPr id="6" name="Rectangle 6"/>
          <p:cNvSpPr>
            <a:spLocks noChangeArrowheads="1"/>
          </p:cNvSpPr>
          <p:nvPr/>
        </p:nvSpPr>
        <p:spPr bwMode="auto">
          <a:xfrm>
            <a:off x="1371600" y="3352800"/>
            <a:ext cx="6553200" cy="1143000"/>
          </a:xfrm>
          <a:prstGeom prst="rect">
            <a:avLst/>
          </a:prstGeom>
          <a:solidFill>
            <a:srgbClr val="FF99FF"/>
          </a:solidFill>
          <a:ln w="9525">
            <a:solidFill>
              <a:srgbClr val="FF5050"/>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7" name="Text Box 7"/>
          <p:cNvSpPr txBox="1">
            <a:spLocks noChangeArrowheads="1"/>
          </p:cNvSpPr>
          <p:nvPr/>
        </p:nvSpPr>
        <p:spPr bwMode="auto">
          <a:xfrm>
            <a:off x="411163" y="3352800"/>
            <a:ext cx="891591" cy="1126462"/>
          </a:xfrm>
          <a:prstGeom prst="rect">
            <a:avLst/>
          </a:prstGeom>
          <a:noFill/>
          <a:ln w="9525">
            <a:noFill/>
            <a:miter lim="800000"/>
            <a:headEnd/>
            <a:tailEnd/>
          </a:ln>
          <a:effectLst/>
        </p:spPr>
        <p:txBody>
          <a:bodyPr wrap="none">
            <a:spAutoFit/>
          </a:bodyPr>
          <a:lstStyle/>
          <a:p>
            <a:pPr>
              <a:spcBef>
                <a:spcPct val="10000"/>
              </a:spcBef>
            </a:pPr>
            <a:r>
              <a:rPr lang="en-US" altLang="zh-CN" sz="3200" u="none">
                <a:solidFill>
                  <a:srgbClr val="CC0000"/>
                </a:solidFill>
                <a:effectLst/>
                <a:latin typeface="Times New Roman" pitchFamily="18" charset="0"/>
                <a:cs typeface="Times New Roman" pitchFamily="18" charset="0"/>
              </a:rPr>
              <a:t>coef</a:t>
            </a:r>
          </a:p>
          <a:p>
            <a:pPr>
              <a:spcBef>
                <a:spcPct val="10000"/>
              </a:spcBef>
            </a:pPr>
            <a:r>
              <a:rPr lang="en-US" altLang="zh-CN" sz="3200" u="none">
                <a:solidFill>
                  <a:srgbClr val="CC0000"/>
                </a:solidFill>
                <a:effectLst/>
                <a:latin typeface="Times New Roman" pitchFamily="18" charset="0"/>
                <a:cs typeface="Times New Roman" pitchFamily="18" charset="0"/>
              </a:rPr>
              <a:t>exp</a:t>
            </a:r>
            <a:endParaRPr lang="en-US" altLang="zh-CN" sz="3200" u="none">
              <a:solidFill>
                <a:schemeClr val="accent2"/>
              </a:solidFill>
              <a:effectLst/>
              <a:latin typeface="Times New Roman" pitchFamily="18" charset="0"/>
              <a:cs typeface="Times New Roman" pitchFamily="18" charset="0"/>
            </a:endParaRPr>
          </a:p>
        </p:txBody>
      </p:sp>
      <p:sp>
        <p:nvSpPr>
          <p:cNvPr id="8" name="Text Box 8"/>
          <p:cNvSpPr txBox="1">
            <a:spLocks noChangeArrowheads="1"/>
          </p:cNvSpPr>
          <p:nvPr/>
        </p:nvSpPr>
        <p:spPr bwMode="auto">
          <a:xfrm>
            <a:off x="1524000" y="3352800"/>
            <a:ext cx="6340197" cy="1175706"/>
          </a:xfrm>
          <a:prstGeom prst="rect">
            <a:avLst/>
          </a:prstGeom>
          <a:noFill/>
          <a:ln w="9525">
            <a:noFill/>
            <a:miter lim="800000"/>
            <a:headEnd/>
            <a:tailEnd/>
          </a:ln>
          <a:effectLst/>
        </p:spPr>
        <p:txBody>
          <a:bodyPr wrap="none">
            <a:spAutoFit/>
          </a:bodyPr>
          <a:lstStyle/>
          <a:p>
            <a:pPr>
              <a:spcBef>
                <a:spcPct val="20000"/>
              </a:spcBef>
            </a:pPr>
            <a:r>
              <a:rPr lang="en-US" altLang="zh-CN" sz="3200" b="1" u="none" dirty="0">
                <a:solidFill>
                  <a:srgbClr val="0000FF"/>
                </a:solidFill>
                <a:effectLst/>
                <a:latin typeface="Times New Roman" pitchFamily="18" charset="0"/>
                <a:cs typeface="Times New Roman" pitchFamily="18" charset="0"/>
              </a:rPr>
              <a:t>1.8      2.0     1.2    51.3    3.7      ……</a:t>
            </a:r>
          </a:p>
          <a:p>
            <a:pPr>
              <a:spcBef>
                <a:spcPct val="20000"/>
              </a:spcBef>
            </a:pPr>
            <a:r>
              <a:rPr lang="en-US" altLang="zh-CN" sz="3200" b="1" u="none" dirty="0">
                <a:solidFill>
                  <a:srgbClr val="0000FF"/>
                </a:solidFill>
                <a:effectLst/>
                <a:latin typeface="Times New Roman" pitchFamily="18" charset="0"/>
                <a:cs typeface="Times New Roman" pitchFamily="18" charset="0"/>
              </a:rPr>
              <a:t> 0      1000      0       50     101     ……</a:t>
            </a:r>
          </a:p>
        </p:txBody>
      </p:sp>
      <p:sp>
        <p:nvSpPr>
          <p:cNvPr id="9" name="Line 9"/>
          <p:cNvSpPr>
            <a:spLocks noChangeShapeType="1"/>
          </p:cNvSpPr>
          <p:nvPr/>
        </p:nvSpPr>
        <p:spPr bwMode="auto">
          <a:xfrm>
            <a:off x="1371600" y="3962400"/>
            <a:ext cx="6553200" cy="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0" name="Line 10"/>
          <p:cNvSpPr>
            <a:spLocks noChangeShapeType="1"/>
          </p:cNvSpPr>
          <p:nvPr/>
        </p:nvSpPr>
        <p:spPr bwMode="auto">
          <a:xfrm>
            <a:off x="2362200" y="3352800"/>
            <a:ext cx="0" cy="11430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1" name="Line 11"/>
          <p:cNvSpPr>
            <a:spLocks noChangeShapeType="1"/>
          </p:cNvSpPr>
          <p:nvPr/>
        </p:nvSpPr>
        <p:spPr bwMode="auto">
          <a:xfrm>
            <a:off x="3505200" y="3352800"/>
            <a:ext cx="0" cy="11430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2" name="Line 12"/>
          <p:cNvSpPr>
            <a:spLocks noChangeShapeType="1"/>
          </p:cNvSpPr>
          <p:nvPr/>
        </p:nvSpPr>
        <p:spPr bwMode="auto">
          <a:xfrm>
            <a:off x="4495800" y="3352800"/>
            <a:ext cx="0" cy="11430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3" name="Line 13"/>
          <p:cNvSpPr>
            <a:spLocks noChangeShapeType="1"/>
          </p:cNvSpPr>
          <p:nvPr/>
        </p:nvSpPr>
        <p:spPr bwMode="auto">
          <a:xfrm>
            <a:off x="5562600" y="3352800"/>
            <a:ext cx="0" cy="11430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4" name="Line 14"/>
          <p:cNvSpPr>
            <a:spLocks noChangeShapeType="1"/>
          </p:cNvSpPr>
          <p:nvPr/>
        </p:nvSpPr>
        <p:spPr bwMode="auto">
          <a:xfrm>
            <a:off x="6553200" y="3352800"/>
            <a:ext cx="0" cy="1143000"/>
          </a:xfrm>
          <a:prstGeom prst="line">
            <a:avLst/>
          </a:prstGeom>
          <a:noFill/>
          <a:ln w="9525">
            <a:solidFill>
              <a:srgbClr val="FF505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5" name="Line 15"/>
          <p:cNvSpPr>
            <a:spLocks noChangeShapeType="1"/>
          </p:cNvSpPr>
          <p:nvPr/>
        </p:nvSpPr>
        <p:spPr bwMode="auto">
          <a:xfrm>
            <a:off x="1828800" y="2819400"/>
            <a:ext cx="0" cy="533400"/>
          </a:xfrm>
          <a:prstGeom prst="line">
            <a:avLst/>
          </a:prstGeom>
          <a:noFill/>
          <a:ln w="28575">
            <a:solidFill>
              <a:srgbClr val="009900"/>
            </a:solidFill>
            <a:round/>
            <a:headEnd/>
            <a:tailEnd type="triangle" w="med"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6" name="Line 16"/>
          <p:cNvSpPr>
            <a:spLocks noChangeShapeType="1"/>
          </p:cNvSpPr>
          <p:nvPr/>
        </p:nvSpPr>
        <p:spPr bwMode="auto">
          <a:xfrm>
            <a:off x="2895600" y="2819400"/>
            <a:ext cx="0" cy="533400"/>
          </a:xfrm>
          <a:prstGeom prst="line">
            <a:avLst/>
          </a:prstGeom>
          <a:noFill/>
          <a:ln w="28575">
            <a:solidFill>
              <a:srgbClr val="009900"/>
            </a:solidFill>
            <a:round/>
            <a:headEnd/>
            <a:tailEnd type="triangle" w="med"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7" name="Line 17"/>
          <p:cNvSpPr>
            <a:spLocks noChangeShapeType="1"/>
          </p:cNvSpPr>
          <p:nvPr/>
        </p:nvSpPr>
        <p:spPr bwMode="auto">
          <a:xfrm>
            <a:off x="3962400" y="2819400"/>
            <a:ext cx="0" cy="533400"/>
          </a:xfrm>
          <a:prstGeom prst="line">
            <a:avLst/>
          </a:prstGeom>
          <a:noFill/>
          <a:ln w="28575">
            <a:solidFill>
              <a:srgbClr val="009900"/>
            </a:solidFill>
            <a:round/>
            <a:headEnd/>
            <a:tailEnd type="triangle" w="med"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8" name="Line 18"/>
          <p:cNvSpPr>
            <a:spLocks noChangeShapeType="1"/>
          </p:cNvSpPr>
          <p:nvPr/>
        </p:nvSpPr>
        <p:spPr bwMode="auto">
          <a:xfrm>
            <a:off x="6019800" y="2819400"/>
            <a:ext cx="0" cy="533400"/>
          </a:xfrm>
          <a:prstGeom prst="line">
            <a:avLst/>
          </a:prstGeom>
          <a:noFill/>
          <a:ln w="28575">
            <a:solidFill>
              <a:srgbClr val="009900"/>
            </a:solidFill>
            <a:round/>
            <a:headEnd/>
            <a:tailEnd type="triangle" w="med"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9" name="Line 19"/>
          <p:cNvSpPr>
            <a:spLocks noChangeShapeType="1"/>
          </p:cNvSpPr>
          <p:nvPr/>
        </p:nvSpPr>
        <p:spPr bwMode="auto">
          <a:xfrm>
            <a:off x="6934200" y="2819400"/>
            <a:ext cx="0" cy="533400"/>
          </a:xfrm>
          <a:prstGeom prst="line">
            <a:avLst/>
          </a:prstGeom>
          <a:noFill/>
          <a:ln w="28575">
            <a:solidFill>
              <a:srgbClr val="009900"/>
            </a:solidFill>
            <a:round/>
            <a:headEnd/>
            <a:tailEnd type="triangle" w="med"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0" name="Text Box 20"/>
          <p:cNvSpPr txBox="1">
            <a:spLocks noChangeArrowheads="1"/>
          </p:cNvSpPr>
          <p:nvPr/>
        </p:nvSpPr>
        <p:spPr bwMode="auto">
          <a:xfrm>
            <a:off x="6934200" y="2681288"/>
            <a:ext cx="1806007" cy="523220"/>
          </a:xfrm>
          <a:prstGeom prst="rect">
            <a:avLst/>
          </a:prstGeom>
          <a:noFill/>
          <a:ln w="9525">
            <a:noFill/>
            <a:miter lim="800000"/>
            <a:headEnd/>
            <a:tailEnd/>
          </a:ln>
          <a:effectLst/>
        </p:spPr>
        <p:txBody>
          <a:bodyPr wrap="none">
            <a:spAutoFit/>
          </a:bodyPr>
          <a:lstStyle/>
          <a:p>
            <a:r>
              <a:rPr lang="en-US" altLang="zh-CN" sz="2800" u="none">
                <a:solidFill>
                  <a:srgbClr val="CC0000"/>
                </a:solidFill>
                <a:effectLst/>
                <a:latin typeface="Times New Roman" pitchFamily="18" charset="0"/>
                <a:cs typeface="Times New Roman" pitchFamily="18" charset="0"/>
              </a:rPr>
              <a:t>maxTerms</a:t>
            </a:r>
            <a:endParaRPr lang="en-US" altLang="zh-CN"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71</a:t>
            </a:fld>
            <a:endParaRPr lang="en-US" altLang="zh-CN"/>
          </a:p>
        </p:txBody>
      </p:sp>
      <p:sp>
        <p:nvSpPr>
          <p:cNvPr id="3" name="Rectangle 2"/>
          <p:cNvSpPr txBox="1">
            <a:spLocks noChangeArrowheads="1"/>
          </p:cNvSpPr>
          <p:nvPr/>
        </p:nvSpPr>
        <p:spPr>
          <a:xfrm>
            <a:off x="2362200" y="457200"/>
            <a:ext cx="44196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sng" strike="noStrike" kern="0" cap="none" spc="0" normalizeH="0" baseline="0" noProof="0" smtClean="0">
                <a:ln>
                  <a:noFill/>
                </a:ln>
                <a:solidFill>
                  <a:srgbClr val="CC0000"/>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rPr>
              <a:t>两个多项式的相加</a:t>
            </a:r>
            <a:endParaRPr kumimoji="0" lang="zh-CN" altLang="en-US" sz="6600" b="1" i="0" u="sng" strike="noStrike" kern="0" cap="none" spc="0" normalizeH="0" baseline="0" noProof="0">
              <a:ln>
                <a:noFill/>
              </a:ln>
              <a:solidFill>
                <a:srgbClr val="000099"/>
              </a:solidFill>
              <a:effectLst>
                <a:outerShdw blurRad="38100" dist="38100" dir="2700000" algn="tl">
                  <a:srgbClr val="C0C0C0"/>
                </a:outerShdw>
              </a:effectLst>
              <a:uLnTx/>
              <a:uFillTx/>
              <a:latin typeface="Times New Roman" pitchFamily="18" charset="0"/>
              <a:ea typeface="仿宋_GB2312" pitchFamily="49" charset="-122"/>
              <a:cs typeface="Times New Roman" pitchFamily="18" charset="0"/>
            </a:endParaRPr>
          </a:p>
        </p:txBody>
      </p:sp>
      <p:sp>
        <p:nvSpPr>
          <p:cNvPr id="4" name="Rectangle 3"/>
          <p:cNvSpPr txBox="1">
            <a:spLocks noChangeArrowheads="1"/>
          </p:cNvSpPr>
          <p:nvPr/>
        </p:nvSpPr>
        <p:spPr>
          <a:xfrm>
            <a:off x="762000" y="1219200"/>
            <a:ext cx="7772400" cy="5029200"/>
          </a:xfrm>
          <a:prstGeom prst="rect">
            <a:avLst/>
          </a:prstGeom>
        </p:spPr>
        <p:txBody>
          <a:bodyPr/>
          <a:lstStyle/>
          <a:p>
            <a:pPr marL="342900" marR="0" lvl="0" indent="-342900" algn="l" defTabSz="914400" rtl="0" eaLnBrk="1" fontAlgn="base" latinLnBrk="0" hangingPunct="1">
              <a:lnSpc>
                <a:spcPct val="100000"/>
              </a:lnSpc>
              <a:spcBef>
                <a:spcPct val="10000"/>
              </a:spcBef>
              <a:spcAft>
                <a:spcPct val="0"/>
              </a:spcAft>
              <a:buClr>
                <a:srgbClr val="CC0000"/>
              </a:buClr>
              <a:buSzPct val="55000"/>
              <a:buFont typeface="Wingdings" pitchFamily="2" charset="2"/>
              <a:buChar char="n"/>
              <a:tabLst/>
              <a:defRPr/>
            </a:pPr>
            <a:r>
              <a:rPr kumimoji="0" lang="zh-CN" altLang="en-US" sz="34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结果多项式另存。</a:t>
            </a:r>
          </a:p>
          <a:p>
            <a:pPr marL="342900" marR="0" lvl="0" indent="-342900" algn="l" defTabSz="914400" rtl="0" eaLnBrk="1" fontAlgn="base" latinLnBrk="0" hangingPunct="1">
              <a:lnSpc>
                <a:spcPct val="100000"/>
              </a:lnSpc>
              <a:spcBef>
                <a:spcPct val="10000"/>
              </a:spcBef>
              <a:spcAft>
                <a:spcPct val="0"/>
              </a:spcAft>
              <a:buClr>
                <a:srgbClr val="CC0000"/>
              </a:buClr>
              <a:buSzPct val="55000"/>
              <a:buFont typeface="Wingdings" pitchFamily="2" charset="2"/>
              <a:buChar char="n"/>
              <a:tabLst/>
              <a:defRPr/>
            </a:pPr>
            <a:r>
              <a:rPr kumimoji="0" lang="zh-CN" altLang="en-US" sz="34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扫描两个相加多项式，若都未检测完：</a:t>
            </a:r>
          </a:p>
          <a:p>
            <a:pPr marL="742950" marR="0" lvl="1" indent="-285750" algn="l" defTabSz="914400" rtl="0" eaLnBrk="1" fontAlgn="base" latinLnBrk="0" hangingPunct="1">
              <a:lnSpc>
                <a:spcPct val="100000"/>
              </a:lnSpc>
              <a:spcBef>
                <a:spcPct val="10000"/>
              </a:spcBef>
              <a:spcAft>
                <a:spcPct val="0"/>
              </a:spcAft>
              <a:buClr>
                <a:srgbClr val="800080"/>
              </a:buClr>
              <a:buSzPct val="55000"/>
              <a:buFont typeface="Wingdings" pitchFamily="2" charset="2"/>
              <a:buChar char="u"/>
              <a:tabLst/>
              <a:defRPr/>
            </a:pPr>
            <a:r>
              <a:rPr kumimoji="0" lang="zh-CN" altLang="en-US" sz="3400" b="1"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 </a:t>
            </a:r>
            <a:r>
              <a:rPr kumimoji="0" lang="zh-CN" altLang="en-US" sz="34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rPr>
              <a:t>若当前被检测项</a:t>
            </a:r>
            <a:r>
              <a:rPr kumimoji="0" lang="zh-CN" altLang="en-US" sz="34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指数相等</a:t>
            </a:r>
            <a:r>
              <a:rPr kumimoji="0" lang="zh-CN" altLang="en-US" sz="34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rPr>
              <a:t>，系数相加。若未变成 </a:t>
            </a:r>
            <a:r>
              <a:rPr kumimoji="0" lang="en-US" altLang="zh-CN" sz="34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rPr>
              <a:t>0</a:t>
            </a:r>
            <a:r>
              <a:rPr kumimoji="0" lang="zh-CN" altLang="en-US" sz="34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rPr>
              <a:t>，则将结果加到结果多项式。</a:t>
            </a:r>
          </a:p>
          <a:p>
            <a:pPr marL="742950" marR="0" lvl="1" indent="-285750" algn="l" defTabSz="914400" rtl="0" eaLnBrk="1" fontAlgn="base" latinLnBrk="0" hangingPunct="1">
              <a:lnSpc>
                <a:spcPct val="100000"/>
              </a:lnSpc>
              <a:spcBef>
                <a:spcPct val="10000"/>
              </a:spcBef>
              <a:spcAft>
                <a:spcPct val="0"/>
              </a:spcAft>
              <a:buClr>
                <a:srgbClr val="800080"/>
              </a:buClr>
              <a:buSzPct val="55000"/>
              <a:buFont typeface="Wingdings" pitchFamily="2" charset="2"/>
              <a:buChar char="u"/>
              <a:tabLst/>
              <a:defRPr/>
            </a:pPr>
            <a:r>
              <a:rPr kumimoji="0" lang="zh-CN" altLang="en-US" sz="34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rPr>
              <a:t> 若当前被检测项</a:t>
            </a:r>
            <a:r>
              <a:rPr kumimoji="0" lang="zh-CN" altLang="en-US" sz="3400" b="1" i="0" u="none" strike="noStrike" kern="0" cap="none" spc="0" normalizeH="0" baseline="0" noProof="0" dirty="0" smtClean="0">
                <a:ln>
                  <a:noFill/>
                </a:ln>
                <a:solidFill>
                  <a:srgbClr val="FF3300"/>
                </a:solidFill>
                <a:effectLst/>
                <a:uLnTx/>
                <a:uFillTx/>
                <a:latin typeface="Times New Roman" pitchFamily="18" charset="0"/>
                <a:ea typeface="仿宋_GB2312" pitchFamily="49" charset="-122"/>
                <a:cs typeface="Times New Roman" pitchFamily="18" charset="0"/>
              </a:rPr>
              <a:t>指数不等</a:t>
            </a:r>
            <a:r>
              <a:rPr kumimoji="0" lang="zh-CN" altLang="en-US" sz="3400" b="1" i="0" u="none" strike="noStrike" kern="0" cap="none" spc="0" normalizeH="0" baseline="0" noProof="0" dirty="0" smtClean="0">
                <a:ln>
                  <a:noFill/>
                </a:ln>
                <a:solidFill>
                  <a:srgbClr val="006600"/>
                </a:solidFill>
                <a:effectLst/>
                <a:uLnTx/>
                <a:uFillTx/>
                <a:latin typeface="Times New Roman" pitchFamily="18" charset="0"/>
                <a:ea typeface="仿宋_GB2312" pitchFamily="49" charset="-122"/>
                <a:cs typeface="Times New Roman" pitchFamily="18" charset="0"/>
              </a:rPr>
              <a:t>，将指数小者加到结果多项式。</a:t>
            </a:r>
          </a:p>
          <a:p>
            <a:pPr marL="342900" marR="0" lvl="0" indent="-342900" algn="l" defTabSz="914400" rtl="0" eaLnBrk="1" fontAlgn="base" latinLnBrk="0" hangingPunct="1">
              <a:lnSpc>
                <a:spcPct val="100000"/>
              </a:lnSpc>
              <a:spcBef>
                <a:spcPct val="10000"/>
              </a:spcBef>
              <a:spcAft>
                <a:spcPct val="0"/>
              </a:spcAft>
              <a:buClr>
                <a:srgbClr val="CC0000"/>
              </a:buClr>
              <a:buSzPct val="55000"/>
              <a:buFont typeface="Wingdings" pitchFamily="2" charset="2"/>
              <a:buChar char="n"/>
              <a:tabLst/>
              <a:defRPr/>
            </a:pPr>
            <a:r>
              <a:rPr kumimoji="0" lang="zh-CN" altLang="en-US" sz="3400" b="1" i="0" u="none" strike="noStrike" kern="0" cap="none" spc="0" normalizeH="0" baseline="0" noProof="0" dirty="0" smtClean="0">
                <a:ln>
                  <a:noFill/>
                </a:ln>
                <a:solidFill>
                  <a:srgbClr val="000099"/>
                </a:solidFill>
                <a:effectLst/>
                <a:uLnTx/>
                <a:uFillTx/>
                <a:latin typeface="Times New Roman" pitchFamily="18" charset="0"/>
                <a:ea typeface="仿宋_GB2312" pitchFamily="49" charset="-122"/>
                <a:cs typeface="Times New Roman" pitchFamily="18" charset="0"/>
              </a:rPr>
              <a:t>若有一个多项式已检测完，将另一个多项式剩余部分复制到结果多项式。</a:t>
            </a:r>
            <a:endParaRPr kumimoji="0" lang="zh-CN" altLang="en-US" sz="3400" b="0" i="0" u="none" strike="noStrike" kern="0" cap="none" spc="0" normalizeH="0" baseline="0" noProof="0" dirty="0">
              <a:ln>
                <a:noFill/>
              </a:ln>
              <a:solidFill>
                <a:srgbClr val="000099"/>
              </a:solidFill>
              <a:effectLst/>
              <a:uLnTx/>
              <a:uFillTx/>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72</a:t>
            </a:fld>
            <a:endParaRPr lang="en-US" altLang="zh-CN"/>
          </a:p>
        </p:txBody>
      </p:sp>
      <p:sp>
        <p:nvSpPr>
          <p:cNvPr id="3" name="Text Box 2"/>
          <p:cNvSpPr txBox="1">
            <a:spLocks noChangeArrowheads="1"/>
          </p:cNvSpPr>
          <p:nvPr/>
        </p:nvSpPr>
        <p:spPr bwMode="auto">
          <a:xfrm>
            <a:off x="467544" y="620688"/>
            <a:ext cx="9144000" cy="5903154"/>
          </a:xfrm>
          <a:prstGeom prst="rect">
            <a:avLst/>
          </a:prstGeom>
          <a:noFill/>
          <a:ln w="9525">
            <a:noFill/>
            <a:miter lim="800000"/>
            <a:headEnd/>
            <a:tailEnd/>
          </a:ln>
        </p:spPr>
        <p:txBody>
          <a:bodyPr>
            <a:spAutoFit/>
          </a:bodyPr>
          <a:lstStyle/>
          <a:p>
            <a:pPr lvl="0"/>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2-9</a:t>
            </a:r>
            <a:r>
              <a:rPr lang="zh-CN" altLang="en-US"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a:t>
            </a:r>
            <a:r>
              <a:rPr lang="zh-CN" altLang="en-US"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多项式的项加</a:t>
            </a:r>
            <a:endParaRPr lang="zh-CN" altLang="en-US"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r>
              <a:rPr lang="en-US" altLang="zh-CN" u="none" dirty="0" err="1" smtClean="0">
                <a:solidFill>
                  <a:srgbClr val="CC3300"/>
                </a:solidFill>
                <a:effectLst/>
                <a:latin typeface="Times New Roman" pitchFamily="18" charset="0"/>
                <a:cs typeface="Times New Roman" pitchFamily="18" charset="0"/>
              </a:rPr>
              <a:t>int</a:t>
            </a:r>
            <a:r>
              <a:rPr lang="en-US" altLang="zh-CN" u="none" dirty="0" smtClean="0">
                <a:solidFill>
                  <a:srgbClr val="CC3300"/>
                </a:solidFill>
                <a:effectLst/>
                <a:latin typeface="Times New Roman" pitchFamily="18" charset="0"/>
                <a:cs typeface="Times New Roman" pitchFamily="18" charset="0"/>
              </a:rPr>
              <a:t> </a:t>
            </a:r>
            <a:r>
              <a:rPr lang="en-US" altLang="zh-CN" b="0" u="none" dirty="0" smtClean="0">
                <a:solidFill>
                  <a:srgbClr val="CC3300"/>
                </a:solidFill>
                <a:effectLst/>
                <a:latin typeface="Times New Roman" pitchFamily="18" charset="0"/>
                <a:cs typeface="Times New Roman" pitchFamily="18" charset="0"/>
              </a:rPr>
              <a:t>Polynomial</a:t>
            </a:r>
            <a:r>
              <a:rPr lang="en-US" altLang="zh-CN" u="none" dirty="0" smtClean="0">
                <a:solidFill>
                  <a:srgbClr val="CC3300"/>
                </a:solidFill>
                <a:effectLst/>
                <a:latin typeface="Times New Roman" pitchFamily="18" charset="0"/>
                <a:cs typeface="Times New Roman" pitchFamily="18" charset="0"/>
              </a:rPr>
              <a:t> :: </a:t>
            </a:r>
            <a:r>
              <a:rPr lang="en-US" altLang="zh-CN" b="0" u="none" dirty="0" err="1" smtClean="0">
                <a:solidFill>
                  <a:srgbClr val="CC3300"/>
                </a:solidFill>
                <a:effectLst/>
                <a:latin typeface="Times New Roman" pitchFamily="18" charset="0"/>
                <a:cs typeface="Times New Roman" pitchFamily="18" charset="0"/>
              </a:rPr>
              <a:t>Poly_Append</a:t>
            </a:r>
            <a:r>
              <a:rPr lang="en-US" altLang="zh-CN" u="none" dirty="0" smtClean="0">
                <a:solidFill>
                  <a:srgbClr val="CC3300"/>
                </a:solidFill>
                <a:effectLst/>
                <a:latin typeface="Times New Roman" pitchFamily="18" charset="0"/>
                <a:cs typeface="Times New Roman" pitchFamily="18" charset="0"/>
              </a:rPr>
              <a:t>(</a:t>
            </a:r>
            <a:r>
              <a:rPr lang="en-US" altLang="zh-CN" u="none" dirty="0" err="1" smtClean="0">
                <a:solidFill>
                  <a:srgbClr val="CC3300"/>
                </a:solidFill>
                <a:effectLst/>
                <a:latin typeface="Times New Roman" pitchFamily="18" charset="0"/>
                <a:cs typeface="Times New Roman" pitchFamily="18" charset="0"/>
              </a:rPr>
              <a:t>int</a:t>
            </a:r>
            <a:r>
              <a:rPr lang="en-US" altLang="zh-CN" u="none" dirty="0" smtClean="0">
                <a:solidFill>
                  <a:srgbClr val="CC3300"/>
                </a:solidFill>
                <a:effectLst/>
                <a:latin typeface="Times New Roman" pitchFamily="18" charset="0"/>
                <a:cs typeface="Times New Roman" pitchFamily="18" charset="0"/>
              </a:rPr>
              <a:t> </a:t>
            </a:r>
            <a:r>
              <a:rPr lang="en-US" altLang="zh-CN" b="0" u="none" dirty="0" smtClean="0">
                <a:solidFill>
                  <a:srgbClr val="CC3300"/>
                </a:solidFill>
                <a:effectLst/>
                <a:latin typeface="Times New Roman" pitchFamily="18" charset="0"/>
                <a:cs typeface="Times New Roman" pitchFamily="18" charset="0"/>
              </a:rPr>
              <a:t>c</a:t>
            </a:r>
            <a:r>
              <a:rPr lang="en-US" altLang="zh-CN" u="none" dirty="0" smtClean="0">
                <a:solidFill>
                  <a:srgbClr val="CC3300"/>
                </a:solidFill>
                <a:effectLst/>
                <a:latin typeface="Times New Roman" pitchFamily="18" charset="0"/>
                <a:cs typeface="Times New Roman" pitchFamily="18" charset="0"/>
              </a:rPr>
              <a:t>, </a:t>
            </a:r>
            <a:r>
              <a:rPr lang="en-US" altLang="zh-CN" u="none" dirty="0" err="1" smtClean="0">
                <a:solidFill>
                  <a:srgbClr val="CC3300"/>
                </a:solidFill>
                <a:effectLst/>
                <a:latin typeface="Times New Roman" pitchFamily="18" charset="0"/>
                <a:cs typeface="Times New Roman" pitchFamily="18" charset="0"/>
              </a:rPr>
              <a:t>int</a:t>
            </a:r>
            <a:r>
              <a:rPr lang="en-US" altLang="zh-CN" u="none" dirty="0" smtClean="0">
                <a:solidFill>
                  <a:srgbClr val="CC3300"/>
                </a:solidFill>
                <a:effectLst/>
                <a:latin typeface="Times New Roman" pitchFamily="18" charset="0"/>
                <a:cs typeface="Times New Roman" pitchFamily="18" charset="0"/>
              </a:rPr>
              <a:t> </a:t>
            </a:r>
            <a:r>
              <a:rPr lang="en-US" altLang="zh-CN" b="0" u="none" dirty="0" smtClean="0">
                <a:solidFill>
                  <a:srgbClr val="CC3300"/>
                </a:solidFill>
                <a:effectLst/>
                <a:latin typeface="Times New Roman" pitchFamily="18" charset="0"/>
                <a:cs typeface="Times New Roman" pitchFamily="18" charset="0"/>
              </a:rPr>
              <a:t>e</a:t>
            </a:r>
            <a:r>
              <a:rPr lang="en-US" altLang="zh-CN" u="none" dirty="0" smtClean="0">
                <a:solidFill>
                  <a:srgbClr val="CC3300"/>
                </a:solidFill>
                <a:effectLst/>
                <a:latin typeface="Times New Roman" pitchFamily="18" charset="0"/>
                <a:cs typeface="Times New Roman" pitchFamily="18" charset="0"/>
              </a:rPr>
              <a:t>);</a:t>
            </a:r>
            <a:endParaRPr lang="zh-CN" altLang="zh-CN" u="none" dirty="0" smtClean="0">
              <a:solidFill>
                <a:srgbClr val="CC3300"/>
              </a:solidFill>
              <a:effectLst/>
              <a:latin typeface="Times New Roman" pitchFamily="18" charset="0"/>
              <a:cs typeface="Times New Roman" pitchFamily="18" charset="0"/>
            </a:endParaRPr>
          </a:p>
          <a:p>
            <a:r>
              <a:rPr lang="en-US" altLang="zh-CN" u="none" dirty="0" smtClean="0">
                <a:solidFill>
                  <a:srgbClr val="CC3300"/>
                </a:solidFill>
                <a:effectLst/>
                <a:latin typeface="Times New Roman" pitchFamily="18" charset="0"/>
                <a:cs typeface="Times New Roman" pitchFamily="18" charset="0"/>
              </a:rPr>
              <a:t>{  </a:t>
            </a:r>
            <a:r>
              <a:rPr lang="en-US" altLang="zh-CN" b="0" u="none" dirty="0" smtClean="0">
                <a:solidFill>
                  <a:srgbClr val="0000FF"/>
                </a:solidFill>
                <a:effectLst/>
                <a:latin typeface="Times New Roman" pitchFamily="18" charset="0"/>
                <a:cs typeface="Times New Roman" pitchFamily="18" charset="0"/>
              </a:rPr>
              <a:t>//</a:t>
            </a:r>
            <a:r>
              <a:rPr lang="zh-CN" altLang="zh-CN" b="0" u="none" dirty="0" smtClean="0">
                <a:solidFill>
                  <a:srgbClr val="0000FF"/>
                </a:solidFill>
                <a:effectLst/>
                <a:latin typeface="Times New Roman" pitchFamily="18" charset="0"/>
                <a:cs typeface="Times New Roman" pitchFamily="18" charset="0"/>
              </a:rPr>
              <a:t>增加一项在起始空闲存储单元处</a:t>
            </a:r>
          </a:p>
          <a:p>
            <a:r>
              <a:rPr lang="zh-CN" altLang="en-US" u="none" dirty="0" smtClean="0">
                <a:solidFill>
                  <a:srgbClr val="CC3300"/>
                </a:solidFill>
                <a:effectLst/>
                <a:latin typeface="Times New Roman" pitchFamily="18" charset="0"/>
                <a:cs typeface="Times New Roman" pitchFamily="18" charset="0"/>
              </a:rPr>
              <a:t>       </a:t>
            </a:r>
            <a:r>
              <a:rPr lang="en-US" altLang="zh-CN" u="none" dirty="0" smtClean="0">
                <a:solidFill>
                  <a:srgbClr val="CC3300"/>
                </a:solidFill>
                <a:effectLst/>
                <a:latin typeface="Times New Roman" pitchFamily="18" charset="0"/>
                <a:cs typeface="Times New Roman" pitchFamily="18" charset="0"/>
              </a:rPr>
              <a:t>if (</a:t>
            </a:r>
            <a:r>
              <a:rPr lang="en-US" altLang="zh-CN" b="0" u="none" dirty="0" smtClean="0">
                <a:solidFill>
                  <a:srgbClr val="CC3300"/>
                </a:solidFill>
                <a:effectLst/>
                <a:latin typeface="Times New Roman" pitchFamily="18" charset="0"/>
                <a:cs typeface="Times New Roman" pitchFamily="18" charset="0"/>
              </a:rPr>
              <a:t>free</a:t>
            </a:r>
            <a:r>
              <a:rPr lang="en-US" altLang="zh-CN" u="none" dirty="0" smtClean="0">
                <a:solidFill>
                  <a:srgbClr val="CC3300"/>
                </a:solidFill>
                <a:effectLst/>
                <a:latin typeface="Times New Roman" pitchFamily="18" charset="0"/>
                <a:cs typeface="Times New Roman" pitchFamily="18" charset="0"/>
              </a:rPr>
              <a:t>&gt;</a:t>
            </a:r>
            <a:r>
              <a:rPr lang="en-US" altLang="zh-CN" b="0" u="none" dirty="0" smtClean="0">
                <a:solidFill>
                  <a:srgbClr val="CC3300"/>
                </a:solidFill>
                <a:effectLst/>
                <a:latin typeface="Times New Roman" pitchFamily="18" charset="0"/>
                <a:cs typeface="Times New Roman" pitchFamily="18" charset="0"/>
              </a:rPr>
              <a:t>MAXN</a:t>
            </a:r>
            <a:r>
              <a:rPr lang="en-US" altLang="zh-CN" u="none" dirty="0" smtClean="0">
                <a:solidFill>
                  <a:srgbClr val="CC3300"/>
                </a:solidFill>
                <a:effectLst/>
                <a:latin typeface="Times New Roman" pitchFamily="18" charset="0"/>
                <a:cs typeface="Times New Roman" pitchFamily="18" charset="0"/>
              </a:rPr>
              <a:t>)</a:t>
            </a:r>
            <a:endParaRPr lang="zh-CN" altLang="zh-CN" u="none" dirty="0" smtClean="0">
              <a:solidFill>
                <a:srgbClr val="CC3300"/>
              </a:solidFill>
              <a:effectLst/>
              <a:latin typeface="Times New Roman" pitchFamily="18" charset="0"/>
              <a:cs typeface="Times New Roman" pitchFamily="18" charset="0"/>
            </a:endParaRPr>
          </a:p>
          <a:p>
            <a:r>
              <a:rPr lang="en-US" altLang="zh-CN" u="none" dirty="0" smtClean="0">
                <a:solidFill>
                  <a:srgbClr val="CC3300"/>
                </a:solidFill>
                <a:effectLst/>
                <a:latin typeface="Times New Roman" pitchFamily="18" charset="0"/>
                <a:cs typeface="Times New Roman" pitchFamily="18" charset="0"/>
              </a:rPr>
              <a:t>	</a:t>
            </a:r>
            <a:r>
              <a:rPr lang="zh-CN" altLang="en-US" u="none" dirty="0" smtClean="0">
                <a:solidFill>
                  <a:srgbClr val="CC3300"/>
                </a:solidFill>
                <a:effectLst/>
                <a:latin typeface="Times New Roman" pitchFamily="18" charset="0"/>
                <a:cs typeface="Times New Roman" pitchFamily="18" charset="0"/>
              </a:rPr>
              <a:t>  </a:t>
            </a:r>
            <a:r>
              <a:rPr lang="en-US" altLang="zh-CN" u="none" dirty="0" smtClean="0">
                <a:solidFill>
                  <a:srgbClr val="CC3300"/>
                </a:solidFill>
                <a:effectLst/>
                <a:latin typeface="Times New Roman" pitchFamily="18" charset="0"/>
                <a:cs typeface="Times New Roman" pitchFamily="18" charset="0"/>
              </a:rPr>
              <a:t>return </a:t>
            </a:r>
            <a:r>
              <a:rPr lang="en-US" altLang="zh-CN" b="0" u="none" dirty="0" smtClean="0">
                <a:solidFill>
                  <a:srgbClr val="CC3300"/>
                </a:solidFill>
                <a:effectLst/>
                <a:latin typeface="Times New Roman" pitchFamily="18" charset="0"/>
                <a:cs typeface="Times New Roman" pitchFamily="18" charset="0"/>
              </a:rPr>
              <a:t>1</a:t>
            </a:r>
            <a:r>
              <a:rPr lang="en-US" altLang="zh-CN" u="none" dirty="0" smtClean="0">
                <a:solidFill>
                  <a:srgbClr val="CC3300"/>
                </a:solidFill>
                <a:effectLst/>
                <a:latin typeface="Times New Roman" pitchFamily="18" charset="0"/>
                <a:cs typeface="Times New Roman" pitchFamily="18" charset="0"/>
              </a:rPr>
              <a:t>;</a:t>
            </a:r>
          </a:p>
          <a:p>
            <a:r>
              <a:rPr lang="zh-CN" altLang="en-US" u="none" dirty="0" smtClean="0">
                <a:solidFill>
                  <a:srgbClr val="CC3300"/>
                </a:solidFill>
                <a:effectLst/>
                <a:latin typeface="Times New Roman" pitchFamily="18" charset="0"/>
                <a:cs typeface="Times New Roman" pitchFamily="18" charset="0"/>
              </a:rPr>
              <a:t>         </a:t>
            </a:r>
            <a:r>
              <a:rPr lang="en-US" altLang="zh-CN" u="none" dirty="0" smtClean="0">
                <a:solidFill>
                  <a:srgbClr val="CC3300"/>
                </a:solidFill>
                <a:effectLst/>
                <a:latin typeface="Times New Roman" pitchFamily="18" charset="0"/>
                <a:cs typeface="Times New Roman" pitchFamily="18" charset="0"/>
              </a:rPr>
              <a:t>  </a:t>
            </a:r>
            <a:r>
              <a:rPr lang="en-US" altLang="zh-CN" b="0" u="none" dirty="0" smtClean="0">
                <a:solidFill>
                  <a:srgbClr val="0000FF"/>
                </a:solidFill>
                <a:effectLst/>
                <a:latin typeface="Times New Roman" pitchFamily="18" charset="0"/>
                <a:cs typeface="Times New Roman" pitchFamily="18" charset="0"/>
              </a:rPr>
              <a:t>//</a:t>
            </a:r>
            <a:r>
              <a:rPr lang="zh-CN" altLang="zh-CN" b="0" u="none" dirty="0" smtClean="0">
                <a:solidFill>
                  <a:srgbClr val="0000FF"/>
                </a:solidFill>
                <a:effectLst/>
                <a:latin typeface="Times New Roman" pitchFamily="18" charset="0"/>
                <a:cs typeface="Times New Roman" pitchFamily="18" charset="0"/>
              </a:rPr>
              <a:t>无可用空闲存储单元，不能插入</a:t>
            </a:r>
          </a:p>
          <a:p>
            <a:r>
              <a:rPr lang="zh-CN" altLang="en-US" u="none" dirty="0" smtClean="0">
                <a:solidFill>
                  <a:srgbClr val="CC3300"/>
                </a:solidFill>
                <a:effectLst/>
                <a:latin typeface="Times New Roman" pitchFamily="18" charset="0"/>
                <a:cs typeface="Times New Roman" pitchFamily="18" charset="0"/>
              </a:rPr>
              <a:t>       </a:t>
            </a:r>
            <a:r>
              <a:rPr lang="en-US" altLang="zh-CN" b="0" u="none" dirty="0" smtClean="0">
                <a:solidFill>
                  <a:srgbClr val="CC3300"/>
                </a:solidFill>
                <a:effectLst/>
                <a:latin typeface="Times New Roman" pitchFamily="18" charset="0"/>
                <a:cs typeface="Times New Roman" pitchFamily="18" charset="0"/>
              </a:rPr>
              <a:t>poly</a:t>
            </a:r>
            <a:r>
              <a:rPr lang="en-US" altLang="zh-CN" u="none" dirty="0" smtClean="0">
                <a:solidFill>
                  <a:srgbClr val="CC3300"/>
                </a:solidFill>
                <a:effectLst/>
                <a:latin typeface="Times New Roman" pitchFamily="18" charset="0"/>
                <a:cs typeface="Times New Roman" pitchFamily="18" charset="0"/>
              </a:rPr>
              <a:t>[</a:t>
            </a:r>
            <a:r>
              <a:rPr lang="en-US" altLang="zh-CN" b="0" u="none" dirty="0" smtClean="0">
                <a:solidFill>
                  <a:srgbClr val="CC3300"/>
                </a:solidFill>
                <a:effectLst/>
                <a:latin typeface="Times New Roman" pitchFamily="18" charset="0"/>
                <a:cs typeface="Times New Roman" pitchFamily="18" charset="0"/>
              </a:rPr>
              <a:t>free</a:t>
            </a:r>
            <a:r>
              <a:rPr lang="en-US" altLang="zh-CN" u="none" dirty="0" smtClean="0">
                <a:solidFill>
                  <a:srgbClr val="CC3300"/>
                </a:solidFill>
                <a:effectLst/>
                <a:latin typeface="Times New Roman" pitchFamily="18" charset="0"/>
                <a:cs typeface="Times New Roman" pitchFamily="18" charset="0"/>
              </a:rPr>
              <a:t>].</a:t>
            </a:r>
            <a:r>
              <a:rPr lang="en-US" altLang="zh-CN" b="0" u="none" dirty="0" err="1" smtClean="0">
                <a:solidFill>
                  <a:srgbClr val="CC3300"/>
                </a:solidFill>
                <a:effectLst/>
                <a:latin typeface="Times New Roman" pitchFamily="18" charset="0"/>
                <a:cs typeface="Times New Roman" pitchFamily="18" charset="0"/>
              </a:rPr>
              <a:t>coef</a:t>
            </a:r>
            <a:r>
              <a:rPr lang="en-US" altLang="zh-CN" u="none" dirty="0" smtClean="0">
                <a:solidFill>
                  <a:srgbClr val="CC3300"/>
                </a:solidFill>
                <a:effectLst/>
                <a:latin typeface="Times New Roman" pitchFamily="18" charset="0"/>
                <a:cs typeface="Times New Roman" pitchFamily="18" charset="0"/>
              </a:rPr>
              <a:t>=</a:t>
            </a:r>
            <a:r>
              <a:rPr lang="en-US" altLang="zh-CN" b="0" u="none" dirty="0" smtClean="0">
                <a:solidFill>
                  <a:srgbClr val="CC3300"/>
                </a:solidFill>
                <a:effectLst/>
                <a:latin typeface="Times New Roman" pitchFamily="18" charset="0"/>
                <a:cs typeface="Times New Roman" pitchFamily="18" charset="0"/>
              </a:rPr>
              <a:t>c</a:t>
            </a:r>
            <a:r>
              <a:rPr lang="en-US" altLang="zh-CN" u="none" dirty="0" smtClean="0">
                <a:solidFill>
                  <a:srgbClr val="CC3300"/>
                </a:solidFill>
                <a:effectLst/>
                <a:latin typeface="Times New Roman" pitchFamily="18" charset="0"/>
                <a:cs typeface="Times New Roman" pitchFamily="18" charset="0"/>
              </a:rPr>
              <a:t>;</a:t>
            </a:r>
            <a:endParaRPr lang="zh-CN" altLang="zh-CN" u="none" dirty="0" smtClean="0">
              <a:solidFill>
                <a:srgbClr val="CC3300"/>
              </a:solidFill>
              <a:effectLst/>
              <a:latin typeface="Times New Roman" pitchFamily="18" charset="0"/>
              <a:cs typeface="Times New Roman" pitchFamily="18" charset="0"/>
            </a:endParaRPr>
          </a:p>
          <a:p>
            <a:r>
              <a:rPr lang="zh-CN" altLang="en-US" u="none" dirty="0" smtClean="0">
                <a:solidFill>
                  <a:srgbClr val="CC3300"/>
                </a:solidFill>
                <a:effectLst/>
                <a:latin typeface="Times New Roman" pitchFamily="18" charset="0"/>
                <a:cs typeface="Times New Roman" pitchFamily="18" charset="0"/>
              </a:rPr>
              <a:t>       </a:t>
            </a:r>
            <a:r>
              <a:rPr lang="en-US" altLang="zh-CN" b="0" u="none" dirty="0" smtClean="0">
                <a:solidFill>
                  <a:srgbClr val="CC3300"/>
                </a:solidFill>
                <a:effectLst/>
                <a:latin typeface="Times New Roman" pitchFamily="18" charset="0"/>
                <a:cs typeface="Times New Roman" pitchFamily="18" charset="0"/>
              </a:rPr>
              <a:t>poly</a:t>
            </a:r>
            <a:r>
              <a:rPr lang="en-US" altLang="zh-CN" u="none" dirty="0" smtClean="0">
                <a:solidFill>
                  <a:srgbClr val="CC3300"/>
                </a:solidFill>
                <a:effectLst/>
                <a:latin typeface="Times New Roman" pitchFamily="18" charset="0"/>
                <a:cs typeface="Times New Roman" pitchFamily="18" charset="0"/>
              </a:rPr>
              <a:t>[</a:t>
            </a:r>
            <a:r>
              <a:rPr lang="en-US" altLang="zh-CN" b="0" u="none" dirty="0" smtClean="0">
                <a:solidFill>
                  <a:srgbClr val="CC3300"/>
                </a:solidFill>
                <a:effectLst/>
                <a:latin typeface="Times New Roman" pitchFamily="18" charset="0"/>
                <a:cs typeface="Times New Roman" pitchFamily="18" charset="0"/>
              </a:rPr>
              <a:t>free</a:t>
            </a:r>
            <a:r>
              <a:rPr lang="en-US" altLang="zh-CN" u="none" dirty="0" smtClean="0">
                <a:solidFill>
                  <a:srgbClr val="CC3300"/>
                </a:solidFill>
                <a:effectLst/>
                <a:latin typeface="Times New Roman" pitchFamily="18" charset="0"/>
                <a:cs typeface="Times New Roman" pitchFamily="18" charset="0"/>
              </a:rPr>
              <a:t>++].</a:t>
            </a:r>
            <a:r>
              <a:rPr lang="en-US" altLang="zh-CN" b="0" u="none" dirty="0" smtClean="0">
                <a:solidFill>
                  <a:srgbClr val="CC3300"/>
                </a:solidFill>
                <a:effectLst/>
                <a:latin typeface="Times New Roman" pitchFamily="18" charset="0"/>
                <a:cs typeface="Times New Roman" pitchFamily="18" charset="0"/>
              </a:rPr>
              <a:t>exp</a:t>
            </a:r>
            <a:r>
              <a:rPr lang="en-US" altLang="zh-CN" u="none" dirty="0" smtClean="0">
                <a:solidFill>
                  <a:srgbClr val="CC3300"/>
                </a:solidFill>
                <a:effectLst/>
                <a:latin typeface="Times New Roman" pitchFamily="18" charset="0"/>
                <a:cs typeface="Times New Roman" pitchFamily="18" charset="0"/>
              </a:rPr>
              <a:t>=</a:t>
            </a:r>
            <a:r>
              <a:rPr lang="en-US" altLang="zh-CN" b="0" u="none" dirty="0" smtClean="0">
                <a:solidFill>
                  <a:srgbClr val="CC3300"/>
                </a:solidFill>
                <a:effectLst/>
                <a:latin typeface="Times New Roman" pitchFamily="18" charset="0"/>
                <a:cs typeface="Times New Roman" pitchFamily="18" charset="0"/>
              </a:rPr>
              <a:t>e</a:t>
            </a:r>
            <a:r>
              <a:rPr lang="en-US" altLang="zh-CN" u="none" dirty="0" smtClean="0">
                <a:solidFill>
                  <a:srgbClr val="CC3300"/>
                </a:solidFill>
                <a:effectLst/>
                <a:latin typeface="Times New Roman" pitchFamily="18" charset="0"/>
                <a:cs typeface="Times New Roman" pitchFamily="18" charset="0"/>
              </a:rPr>
              <a:t>;</a:t>
            </a:r>
            <a:endParaRPr lang="zh-CN" altLang="zh-CN" u="none" dirty="0" smtClean="0">
              <a:solidFill>
                <a:srgbClr val="CC3300"/>
              </a:solidFill>
              <a:effectLst/>
              <a:latin typeface="Times New Roman" pitchFamily="18" charset="0"/>
              <a:cs typeface="Times New Roman" pitchFamily="18" charset="0"/>
            </a:endParaRPr>
          </a:p>
          <a:p>
            <a:r>
              <a:rPr lang="zh-CN" altLang="en-US" u="none" dirty="0" smtClean="0">
                <a:solidFill>
                  <a:srgbClr val="CC3300"/>
                </a:solidFill>
                <a:effectLst/>
                <a:latin typeface="Times New Roman" pitchFamily="18" charset="0"/>
                <a:cs typeface="Times New Roman" pitchFamily="18" charset="0"/>
              </a:rPr>
              <a:t>       </a:t>
            </a:r>
            <a:r>
              <a:rPr lang="en-US" altLang="zh-CN" u="none" dirty="0" smtClean="0">
                <a:solidFill>
                  <a:srgbClr val="CC3300"/>
                </a:solidFill>
                <a:effectLst/>
                <a:latin typeface="Times New Roman" pitchFamily="18" charset="0"/>
                <a:cs typeface="Times New Roman" pitchFamily="18" charset="0"/>
              </a:rPr>
              <a:t>return </a:t>
            </a:r>
            <a:r>
              <a:rPr lang="en-US" altLang="zh-CN" b="0" u="none" dirty="0" smtClean="0">
                <a:solidFill>
                  <a:srgbClr val="CC3300"/>
                </a:solidFill>
                <a:effectLst/>
                <a:latin typeface="Times New Roman" pitchFamily="18" charset="0"/>
                <a:cs typeface="Times New Roman" pitchFamily="18" charset="0"/>
              </a:rPr>
              <a:t>0</a:t>
            </a:r>
            <a:r>
              <a:rPr lang="en-US" altLang="zh-CN" u="none" dirty="0" smtClean="0">
                <a:solidFill>
                  <a:srgbClr val="CC3300"/>
                </a:solidFill>
                <a:effectLst/>
                <a:latin typeface="Times New Roman" pitchFamily="18" charset="0"/>
                <a:cs typeface="Times New Roman" pitchFamily="18" charset="0"/>
              </a:rPr>
              <a:t>;</a:t>
            </a:r>
            <a:endParaRPr lang="zh-CN" altLang="zh-CN" u="none" dirty="0" smtClean="0">
              <a:solidFill>
                <a:srgbClr val="CC3300"/>
              </a:solidFill>
              <a:effectLst/>
              <a:latin typeface="Times New Roman" pitchFamily="18" charset="0"/>
              <a:cs typeface="Times New Roman" pitchFamily="18" charset="0"/>
            </a:endParaRPr>
          </a:p>
          <a:p>
            <a:r>
              <a:rPr lang="en-US" altLang="zh-CN" u="none" dirty="0" smtClean="0">
                <a:solidFill>
                  <a:srgbClr val="CC3300"/>
                </a:solidFill>
                <a:effectLst/>
                <a:latin typeface="Times New Roman" pitchFamily="18" charset="0"/>
                <a:cs typeface="Times New Roman" pitchFamily="18" charset="0"/>
              </a:rPr>
              <a:t>}</a:t>
            </a:r>
            <a:endParaRPr lang="zh-CN" altLang="zh-CN"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73</a:t>
            </a:fld>
            <a:endParaRPr lang="en-US" altLang="zh-CN"/>
          </a:p>
        </p:txBody>
      </p:sp>
      <p:sp>
        <p:nvSpPr>
          <p:cNvPr id="3" name="Text Box 2"/>
          <p:cNvSpPr txBox="1">
            <a:spLocks noChangeArrowheads="1"/>
          </p:cNvSpPr>
          <p:nvPr/>
        </p:nvSpPr>
        <p:spPr bwMode="auto">
          <a:xfrm>
            <a:off x="467544" y="476672"/>
            <a:ext cx="8280920" cy="5829288"/>
          </a:xfrm>
          <a:prstGeom prst="rect">
            <a:avLst/>
          </a:prstGeom>
          <a:noFill/>
          <a:ln w="9525">
            <a:noFill/>
            <a:miter lim="800000"/>
            <a:headEnd/>
            <a:tailEnd/>
          </a:ln>
        </p:spPr>
        <p:txBody>
          <a:bodyPr wrap="square">
            <a:spAutoFit/>
          </a:bodyPr>
          <a:lstStyle/>
          <a:p>
            <a:pPr lvl="0"/>
            <a:r>
              <a:rPr lang="zh-CN" altLang="en-US" sz="24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4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2-9</a:t>
            </a:r>
            <a:r>
              <a:rPr lang="zh-CN" altLang="en-US" sz="24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a:t>
            </a:r>
            <a:r>
              <a:rPr lang="zh-CN" altLang="en-US" sz="24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多项式的项加</a:t>
            </a:r>
            <a:endParaRPr lang="en-US" altLang="zh-CN" sz="24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lvl="0"/>
            <a:endParaRPr lang="zh-CN" altLang="en-US" sz="24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400"/>
              </a:lnSpc>
              <a:spcBef>
                <a:spcPts val="0"/>
              </a:spcBef>
            </a:pPr>
            <a:r>
              <a:rPr lang="en-US" altLang="zh-CN" sz="2400" b="0" u="none" dirty="0" smtClean="0">
                <a:solidFill>
                  <a:srgbClr val="CC3300"/>
                </a:solidFill>
                <a:effectLst/>
                <a:latin typeface="Times New Roman" pitchFamily="18" charset="0"/>
                <a:cs typeface="Times New Roman" pitchFamily="18" charset="0"/>
              </a:rPr>
              <a:t>Polynomial </a:t>
            </a:r>
            <a:r>
              <a:rPr lang="en-US" altLang="zh-CN" sz="2400" b="0" u="none" dirty="0" err="1" smtClean="0">
                <a:solidFill>
                  <a:srgbClr val="CC3300"/>
                </a:solidFill>
                <a:effectLst/>
                <a:latin typeface="Times New Roman" pitchFamily="18" charset="0"/>
                <a:cs typeface="Times New Roman" pitchFamily="18" charset="0"/>
              </a:rPr>
              <a:t>Polynomial</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Poly_Add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Polynomial B</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返回两个多项式</a:t>
            </a:r>
            <a:r>
              <a:rPr lang="en-US" altLang="zh-CN" sz="2400" u="none" dirty="0" smtClean="0">
                <a:solidFill>
                  <a:srgbClr val="FF0000"/>
                </a:solidFill>
                <a:effectLst/>
                <a:latin typeface="Times New Roman" pitchFamily="18" charset="0"/>
                <a:cs typeface="Times New Roman" pitchFamily="18" charset="0"/>
              </a:rPr>
              <a:t>A(x)</a:t>
            </a:r>
            <a:r>
              <a:rPr lang="zh-CN" altLang="zh-CN" sz="2400" b="0" u="none" dirty="0" smtClean="0">
                <a:solidFill>
                  <a:srgbClr val="0000FF"/>
                </a:solidFill>
                <a:effectLst/>
                <a:latin typeface="Times New Roman" pitchFamily="18" charset="0"/>
                <a:cs typeface="Times New Roman" pitchFamily="18" charset="0"/>
              </a:rPr>
              <a:t>（在</a:t>
            </a:r>
            <a:r>
              <a:rPr lang="en-US" altLang="zh-CN" sz="2400" u="none" dirty="0" smtClean="0">
                <a:solidFill>
                  <a:srgbClr val="FF0000"/>
                </a:solidFill>
                <a:effectLst/>
                <a:latin typeface="Times New Roman" pitchFamily="18" charset="0"/>
                <a:cs typeface="Times New Roman" pitchFamily="18" charset="0"/>
              </a:rPr>
              <a:t>*this</a:t>
            </a:r>
            <a:r>
              <a:rPr lang="zh-CN" altLang="zh-CN" sz="2400" b="0" u="none" dirty="0" smtClean="0">
                <a:solidFill>
                  <a:srgbClr val="0000FF"/>
                </a:solidFill>
                <a:effectLst/>
                <a:latin typeface="Times New Roman" pitchFamily="18" charset="0"/>
                <a:cs typeface="Times New Roman" pitchFamily="18" charset="0"/>
              </a:rPr>
              <a:t>中）与</a:t>
            </a:r>
            <a:r>
              <a:rPr lang="en-US" altLang="zh-CN" sz="2400" u="none" dirty="0" smtClean="0">
                <a:solidFill>
                  <a:srgbClr val="FF0000"/>
                </a:solidFill>
                <a:effectLst/>
                <a:latin typeface="Times New Roman" pitchFamily="18" charset="0"/>
                <a:cs typeface="Times New Roman" pitchFamily="18" charset="0"/>
              </a:rPr>
              <a:t>B(x)</a:t>
            </a:r>
            <a:r>
              <a:rPr lang="zh-CN" altLang="zh-CN" sz="2400" b="0" u="none" dirty="0" smtClean="0">
                <a:solidFill>
                  <a:srgbClr val="0000FF"/>
                </a:solidFill>
                <a:effectLst/>
                <a:latin typeface="Times New Roman" pitchFamily="18" charset="0"/>
                <a:cs typeface="Times New Roman" pitchFamily="18" charset="0"/>
              </a:rPr>
              <a:t>的和</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Poynomial</a:t>
            </a:r>
            <a:r>
              <a:rPr lang="en-US" altLang="zh-CN" sz="2400" b="0" u="none" dirty="0" smtClean="0">
                <a:solidFill>
                  <a:srgbClr val="CC3300"/>
                </a:solidFill>
                <a:effectLst/>
                <a:latin typeface="Times New Roman" pitchFamily="18" charset="0"/>
                <a:cs typeface="Times New Roman" pitchFamily="18" charset="0"/>
              </a:rPr>
              <a:t> C</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start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bh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B</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start</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en-US" altLang="zh-CN" sz="2400" u="none" dirty="0" smtClean="0">
                <a:solidFill>
                  <a:srgbClr val="FF0000"/>
                </a:solidFill>
                <a:effectLst/>
                <a:latin typeface="Times New Roman" pitchFamily="18" charset="0"/>
                <a:cs typeface="Times New Roman" pitchFamily="18" charset="0"/>
              </a:rPr>
              <a:t>ah</a:t>
            </a:r>
            <a:r>
              <a:rPr lang="zh-CN" altLang="zh-CN" sz="2400" b="0" u="none" dirty="0" smtClean="0">
                <a:solidFill>
                  <a:srgbClr val="0000FF"/>
                </a:solidFill>
                <a:effectLst/>
                <a:latin typeface="Times New Roman" pitchFamily="18" charset="0"/>
                <a:cs typeface="Times New Roman" pitchFamily="18" charset="0"/>
              </a:rPr>
              <a:t>与</a:t>
            </a:r>
            <a:r>
              <a:rPr lang="en-US" altLang="zh-CN" sz="2400" u="none" dirty="0" err="1" smtClean="0">
                <a:solidFill>
                  <a:srgbClr val="FF0000"/>
                </a:solidFill>
                <a:effectLst/>
                <a:latin typeface="Times New Roman" pitchFamily="18" charset="0"/>
                <a:cs typeface="Times New Roman" pitchFamily="18" charset="0"/>
              </a:rPr>
              <a:t>bh</a:t>
            </a:r>
            <a:r>
              <a:rPr lang="zh-CN" altLang="zh-CN" sz="2400" b="0" u="none" dirty="0" smtClean="0">
                <a:solidFill>
                  <a:srgbClr val="0000FF"/>
                </a:solidFill>
                <a:effectLst/>
                <a:latin typeface="Times New Roman" pitchFamily="18" charset="0"/>
                <a:cs typeface="Times New Roman" pitchFamily="18" charset="0"/>
              </a:rPr>
              <a:t>分别为两个多项式的检测指针</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C</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start</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free</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float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en-US" altLang="zh-CN" sz="2400" u="none" dirty="0" smtClean="0">
                <a:solidFill>
                  <a:srgbClr val="FF0000"/>
                </a:solidFill>
                <a:effectLst/>
                <a:latin typeface="Times New Roman" pitchFamily="18" charset="0"/>
                <a:cs typeface="Times New Roman" pitchFamily="18" charset="0"/>
              </a:rPr>
              <a:t>c</a:t>
            </a:r>
            <a:r>
              <a:rPr lang="zh-CN" altLang="zh-CN" sz="2400" b="0" u="none" dirty="0" smtClean="0">
                <a:solidFill>
                  <a:srgbClr val="0000FF"/>
                </a:solidFill>
                <a:effectLst/>
                <a:latin typeface="Times New Roman" pitchFamily="18" charset="0"/>
                <a:cs typeface="Times New Roman" pitchFamily="18" charset="0"/>
              </a:rPr>
              <a:t>为结果多项式的存放指针</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while (</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&lt;=</a:t>
            </a:r>
            <a:r>
              <a:rPr lang="en-US" altLang="zh-CN" sz="2400" b="0" u="none" dirty="0" smtClean="0">
                <a:solidFill>
                  <a:srgbClr val="CC3300"/>
                </a:solidFill>
                <a:effectLst/>
                <a:latin typeface="Times New Roman" pitchFamily="18" charset="0"/>
                <a:cs typeface="Times New Roman" pitchFamily="18" charset="0"/>
              </a:rPr>
              <a:t>finish</a:t>
            </a:r>
            <a:r>
              <a:rPr lang="en-US" altLang="zh-CN" sz="2400" u="none" dirty="0" smtClean="0">
                <a:solidFill>
                  <a:srgbClr val="CC3300"/>
                </a:solidFill>
                <a:effectLst/>
                <a:latin typeface="Times New Roman" pitchFamily="18" charset="0"/>
                <a:cs typeface="Times New Roman" pitchFamily="18" charset="0"/>
              </a:rPr>
              <a:t> &amp;&amp; </a:t>
            </a:r>
            <a:r>
              <a:rPr lang="en-US" altLang="zh-CN" sz="2400" b="0" u="none" dirty="0" err="1" smtClean="0">
                <a:solidFill>
                  <a:srgbClr val="CC3300"/>
                </a:solidFill>
                <a:effectLst/>
                <a:latin typeface="Times New Roman" pitchFamily="18" charset="0"/>
                <a:cs typeface="Times New Roman" pitchFamily="18" charset="0"/>
              </a:rPr>
              <a:t>bh</a:t>
            </a:r>
            <a:r>
              <a:rPr lang="en-US" altLang="zh-CN" sz="2400" u="none" dirty="0" smtClean="0">
                <a:solidFill>
                  <a:srgbClr val="CC3300"/>
                </a:solidFill>
                <a:effectLst/>
                <a:latin typeface="Times New Roman" pitchFamily="18" charset="0"/>
                <a:cs typeface="Times New Roman" pitchFamily="18" charset="0"/>
              </a:rPr>
              <a:t>&lt;</a:t>
            </a:r>
            <a:r>
              <a:rPr lang="en-US" altLang="zh-CN" sz="2400" b="0" u="none" dirty="0" err="1" smtClean="0">
                <a:solidFill>
                  <a:srgbClr val="CC3300"/>
                </a:solidFill>
                <a:effectLst/>
                <a:latin typeface="Times New Roman" pitchFamily="18" charset="0"/>
                <a:cs typeface="Times New Roman" pitchFamily="18" charset="0"/>
              </a:rPr>
              <a:t>B</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finish</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switch (</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bh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比较对应项指数</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case ‘=’: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bh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相等，系数相加</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if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Poly_Append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和非零，建立新项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bh</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break;</a:t>
            </a:r>
            <a:endParaRPr lang="zh-CN" altLang="zh-CN" sz="2400" u="none" dirty="0" smtClean="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74</a:t>
            </a:fld>
            <a:endParaRPr lang="en-US" altLang="zh-CN"/>
          </a:p>
        </p:txBody>
      </p:sp>
      <p:sp>
        <p:nvSpPr>
          <p:cNvPr id="3" name="Text Box 2"/>
          <p:cNvSpPr txBox="1">
            <a:spLocks noChangeArrowheads="1"/>
          </p:cNvSpPr>
          <p:nvPr/>
        </p:nvSpPr>
        <p:spPr bwMode="auto">
          <a:xfrm>
            <a:off x="395536" y="302359"/>
            <a:ext cx="8496944" cy="6555641"/>
          </a:xfrm>
          <a:prstGeom prst="rect">
            <a:avLst/>
          </a:prstGeom>
          <a:noFill/>
          <a:ln w="9525">
            <a:noFill/>
            <a:miter lim="800000"/>
            <a:headEnd/>
            <a:tailEnd/>
          </a:ln>
        </p:spPr>
        <p:txBody>
          <a:bodyPr wrap="square">
            <a:spAutoFit/>
          </a:bodyPr>
          <a:lstStyle/>
          <a:p>
            <a:pPr lvl="0">
              <a:lnSpc>
                <a:spcPts val="2400"/>
              </a:lnSpc>
              <a:spcBef>
                <a:spcPts val="0"/>
              </a:spcBef>
            </a:pPr>
            <a:r>
              <a:rPr lang="zh-CN" altLang="en-US" sz="24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4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a:t>
            </a:r>
            <a:r>
              <a:rPr lang="zh-CN" altLang="en-US" sz="24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a:t>
            </a:r>
            <a:r>
              <a:rPr lang="en-US" altLang="zh-CN" sz="24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9</a:t>
            </a:r>
            <a:r>
              <a:rPr lang="zh-CN" altLang="en-US" sz="24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a:t>
            </a:r>
            <a:r>
              <a:rPr lang="zh-CN" altLang="en-US" sz="24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多项式的项加</a:t>
            </a:r>
            <a:endParaRPr lang="en-US" altLang="zh-CN" sz="24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lvl="0">
              <a:lnSpc>
                <a:spcPts val="2400"/>
              </a:lnSpc>
              <a:spcBef>
                <a:spcPts val="0"/>
              </a:spcBef>
            </a:pPr>
            <a:endParaRPr lang="zh-CN" altLang="en-US" sz="24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case ‘&gt;’:  </a:t>
            </a:r>
            <a:r>
              <a:rPr lang="en-US" altLang="zh-CN" sz="2400" b="0" u="none" dirty="0" err="1" smtClean="0">
                <a:solidFill>
                  <a:srgbClr val="CC3300"/>
                </a:solidFill>
                <a:effectLst/>
                <a:latin typeface="Times New Roman" pitchFamily="18" charset="0"/>
                <a:cs typeface="Times New Roman" pitchFamily="18" charset="0"/>
              </a:rPr>
              <a:t>Poly_Append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 </a:t>
            </a:r>
            <a:r>
              <a:rPr lang="zh-CN" altLang="en-US" sz="2400" u="none" dirty="0" smtClean="0">
                <a:solidFill>
                  <a:srgbClr val="CC3300"/>
                </a:solidFill>
                <a:effectLst/>
                <a:latin typeface="Times New Roman" pitchFamily="18" charset="0"/>
                <a:cs typeface="Times New Roman" pitchFamily="18" charset="0"/>
              </a:rPr>
              <a:t>    </a:t>
            </a: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指数不等，建立新项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break;</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case ‘&lt;’:  </a:t>
            </a:r>
            <a:r>
              <a:rPr lang="en-US" altLang="zh-CN" sz="2400" b="0" u="none" dirty="0" err="1" smtClean="0">
                <a:solidFill>
                  <a:srgbClr val="CC3300"/>
                </a:solidFill>
                <a:effectLst/>
                <a:latin typeface="Times New Roman" pitchFamily="18" charset="0"/>
                <a:cs typeface="Times New Roman" pitchFamily="18" charset="0"/>
              </a:rPr>
              <a:t>Poly_Append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bh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bh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指数不等，建立新项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bh</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for ( ; </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&lt;=</a:t>
            </a:r>
            <a:r>
              <a:rPr lang="en-US" altLang="zh-CN" sz="2400" b="0" u="none" dirty="0" smtClean="0">
                <a:solidFill>
                  <a:srgbClr val="CC3300"/>
                </a:solidFill>
                <a:effectLst/>
                <a:latin typeface="Times New Roman" pitchFamily="18" charset="0"/>
                <a:cs typeface="Times New Roman" pitchFamily="18" charset="0"/>
              </a:rPr>
              <a:t>finish</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将</a:t>
            </a:r>
            <a:r>
              <a:rPr lang="en-US" altLang="zh-CN" sz="2400" u="none" dirty="0" smtClean="0">
                <a:solidFill>
                  <a:srgbClr val="FF0000"/>
                </a:solidFill>
                <a:effectLst/>
                <a:latin typeface="Times New Roman" pitchFamily="18" charset="0"/>
                <a:cs typeface="Times New Roman" pitchFamily="18" charset="0"/>
              </a:rPr>
              <a:t>A(x)</a:t>
            </a:r>
            <a:r>
              <a:rPr lang="zh-CN" altLang="zh-CN" sz="2400" b="0" u="none" dirty="0" smtClean="0">
                <a:solidFill>
                  <a:srgbClr val="0000FF"/>
                </a:solidFill>
                <a:effectLst/>
                <a:latin typeface="Times New Roman" pitchFamily="18" charset="0"/>
                <a:cs typeface="Times New Roman" pitchFamily="18" charset="0"/>
              </a:rPr>
              <a:t>中剩余项加入结果多项式中</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Poly_Append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for ( ; </a:t>
            </a:r>
            <a:r>
              <a:rPr lang="en-US" altLang="zh-CN" sz="2400" b="0" u="none" dirty="0" err="1" smtClean="0">
                <a:solidFill>
                  <a:srgbClr val="CC3300"/>
                </a:solidFill>
                <a:effectLst/>
                <a:latin typeface="Times New Roman" pitchFamily="18" charset="0"/>
                <a:cs typeface="Times New Roman" pitchFamily="18" charset="0"/>
              </a:rPr>
              <a:t>bh</a:t>
            </a:r>
            <a:r>
              <a:rPr lang="en-US" altLang="zh-CN" sz="2400" u="none" dirty="0" smtClean="0">
                <a:solidFill>
                  <a:srgbClr val="CC3300"/>
                </a:solidFill>
                <a:effectLst/>
                <a:latin typeface="Times New Roman" pitchFamily="18" charset="0"/>
                <a:cs typeface="Times New Roman" pitchFamily="18" charset="0"/>
              </a:rPr>
              <a:t>&lt;=</a:t>
            </a:r>
            <a:r>
              <a:rPr lang="en-US" altLang="zh-CN" sz="2400" b="0" u="none" dirty="0" err="1" smtClean="0">
                <a:solidFill>
                  <a:srgbClr val="CC3300"/>
                </a:solidFill>
                <a:effectLst/>
                <a:latin typeface="Times New Roman" pitchFamily="18" charset="0"/>
                <a:cs typeface="Times New Roman" pitchFamily="18" charset="0"/>
              </a:rPr>
              <a:t>B</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finish</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ah</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将</a:t>
            </a:r>
            <a:r>
              <a:rPr lang="en-US" altLang="zh-CN" sz="2400" u="none" dirty="0" smtClean="0">
                <a:solidFill>
                  <a:srgbClr val="FF0000"/>
                </a:solidFill>
                <a:effectLst/>
                <a:latin typeface="Times New Roman" pitchFamily="18" charset="0"/>
                <a:cs typeface="Times New Roman" pitchFamily="18" charset="0"/>
              </a:rPr>
              <a:t>B(x)</a:t>
            </a:r>
            <a:r>
              <a:rPr lang="zh-CN" altLang="zh-CN" sz="2400" b="0" u="none" dirty="0" smtClean="0">
                <a:solidFill>
                  <a:srgbClr val="0000FF"/>
                </a:solidFill>
                <a:effectLst/>
                <a:latin typeface="Times New Roman" pitchFamily="18" charset="0"/>
                <a:cs typeface="Times New Roman" pitchFamily="18" charset="0"/>
              </a:rPr>
              <a:t>中剩余的项加入结果多项式中</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Poly_Append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bh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coef</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err="1" smtClean="0">
                <a:solidFill>
                  <a:srgbClr val="CC3300"/>
                </a:solidFill>
                <a:effectLst/>
                <a:latin typeface="Times New Roman" pitchFamily="18" charset="0"/>
                <a:cs typeface="Times New Roman" pitchFamily="18" charset="0"/>
              </a:rPr>
              <a:t>Poly_Array</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bh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exp</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C</a:t>
            </a:r>
            <a:r>
              <a:rPr lang="en-US" altLang="zh-CN" sz="2400" u="none" dirty="0" err="1"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finish</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free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return </a:t>
            </a:r>
            <a:r>
              <a:rPr lang="en-US" altLang="zh-CN" sz="2400" b="0" u="none" dirty="0" smtClean="0">
                <a:solidFill>
                  <a:srgbClr val="CC3300"/>
                </a:solidFill>
                <a:effectLst/>
                <a:latin typeface="Times New Roman" pitchFamily="18" charset="0"/>
                <a:cs typeface="Times New Roman" pitchFamily="18" charset="0"/>
              </a:rPr>
              <a:t>C</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75</a:t>
            </a:fld>
            <a:endParaRPr lang="en-US" altLang="zh-CN"/>
          </a:p>
        </p:txBody>
      </p:sp>
      <p:sp>
        <p:nvSpPr>
          <p:cNvPr id="3" name="Rectangle 6"/>
          <p:cNvSpPr>
            <a:spLocks noChangeArrowheads="1"/>
          </p:cNvSpPr>
          <p:nvPr/>
        </p:nvSpPr>
        <p:spPr bwMode="auto">
          <a:xfrm>
            <a:off x="611560" y="692696"/>
            <a:ext cx="8136904" cy="4730750"/>
          </a:xfrm>
          <a:prstGeom prst="rect">
            <a:avLst/>
          </a:prstGeom>
          <a:noFill/>
          <a:ln w="9525">
            <a:noFill/>
            <a:miter lim="800000"/>
            <a:headEnd/>
            <a:tailEnd/>
          </a:ln>
          <a:effectLst/>
        </p:spPr>
        <p:txBody>
          <a:bodyPr/>
          <a:lstStyle/>
          <a:p>
            <a:pPr marL="342900" indent="-342900" algn="just">
              <a:spcBef>
                <a:spcPts val="1200"/>
              </a:spcBef>
              <a:buClr>
                <a:schemeClr val="tx2"/>
              </a:buClr>
              <a:buSzPct val="50000"/>
              <a:buFont typeface="Wingdings" pitchFamily="2" charset="2"/>
              <a:buChar char="n"/>
              <a:defRPr/>
            </a:pPr>
            <a:r>
              <a:rPr lang="zh-CN" altLang="zh-CN" sz="2800" u="none" dirty="0" smtClean="0">
                <a:solidFill>
                  <a:srgbClr val="0000FF"/>
                </a:solidFill>
                <a:effectLst/>
                <a:latin typeface="Times New Roman" pitchFamily="18" charset="0"/>
                <a:ea typeface="仿宋_GB2312"/>
                <a:cs typeface="Times New Roman" pitchFamily="18" charset="0"/>
              </a:rPr>
              <a:t>执行函数</a:t>
            </a:r>
            <a:r>
              <a:rPr lang="en-US" altLang="zh-CN" sz="2800" u="none" dirty="0" err="1" smtClean="0">
                <a:solidFill>
                  <a:srgbClr val="FF0000"/>
                </a:solidFill>
                <a:effectLst/>
                <a:latin typeface="Times New Roman" pitchFamily="18" charset="0"/>
                <a:ea typeface="仿宋_GB2312"/>
                <a:cs typeface="Times New Roman" pitchFamily="18" charset="0"/>
              </a:rPr>
              <a:t>Poly_Append</a:t>
            </a:r>
            <a:r>
              <a:rPr lang="zh-CN" altLang="zh-CN" sz="2800" u="none" dirty="0" smtClean="0">
                <a:solidFill>
                  <a:srgbClr val="0000FF"/>
                </a:solidFill>
                <a:effectLst/>
                <a:latin typeface="Times New Roman" pitchFamily="18" charset="0"/>
                <a:ea typeface="仿宋_GB2312"/>
                <a:cs typeface="Times New Roman" pitchFamily="18" charset="0"/>
              </a:rPr>
              <a:t>的时间是</a:t>
            </a:r>
            <a:r>
              <a:rPr lang="en-US" altLang="zh-CN" sz="2800" u="none" dirty="0" smtClean="0">
                <a:solidFill>
                  <a:srgbClr val="FF0000"/>
                </a:solidFill>
                <a:effectLst/>
                <a:latin typeface="Times New Roman" pitchFamily="18" charset="0"/>
                <a:ea typeface="仿宋_GB2312"/>
                <a:cs typeface="Times New Roman" pitchFamily="18" charset="0"/>
              </a:rPr>
              <a:t>O(1)</a:t>
            </a:r>
            <a:r>
              <a:rPr lang="zh-CN" altLang="zh-CN" sz="2800" u="none" dirty="0" smtClean="0">
                <a:solidFill>
                  <a:srgbClr val="0000FF"/>
                </a:solidFill>
                <a:effectLst/>
                <a:latin typeface="Times New Roman" pitchFamily="18" charset="0"/>
                <a:ea typeface="仿宋_GB2312"/>
                <a:cs typeface="Times New Roman" pitchFamily="18" charset="0"/>
              </a:rPr>
              <a:t>。</a:t>
            </a:r>
            <a:endParaRPr lang="en-US" altLang="zh-CN" sz="2800" u="none" dirty="0" smtClean="0">
              <a:solidFill>
                <a:srgbClr val="0000FF"/>
              </a:solidFill>
              <a:effectLst/>
              <a:latin typeface="Times New Roman" pitchFamily="18" charset="0"/>
              <a:ea typeface="仿宋_GB2312"/>
              <a:cs typeface="Times New Roman" pitchFamily="18" charset="0"/>
            </a:endParaRPr>
          </a:p>
          <a:p>
            <a:pPr marL="342900" indent="-342900" algn="just">
              <a:spcBef>
                <a:spcPts val="1200"/>
              </a:spcBef>
              <a:buClr>
                <a:schemeClr val="tx2"/>
              </a:buClr>
              <a:buSzPct val="50000"/>
              <a:buFont typeface="Wingdings" pitchFamily="2" charset="2"/>
              <a:buChar char="n"/>
              <a:defRPr/>
            </a:pPr>
            <a:r>
              <a:rPr lang="zh-CN" altLang="zh-CN" sz="2800" u="none" dirty="0" smtClean="0">
                <a:solidFill>
                  <a:srgbClr val="0000FF"/>
                </a:solidFill>
                <a:effectLst/>
                <a:latin typeface="Times New Roman" pitchFamily="18" charset="0"/>
                <a:ea typeface="仿宋_GB2312"/>
                <a:cs typeface="Times New Roman" pitchFamily="18" charset="0"/>
              </a:rPr>
              <a:t>在函数</a:t>
            </a:r>
            <a:r>
              <a:rPr lang="en-US" altLang="zh-CN" sz="2800" u="none" dirty="0" err="1" smtClean="0">
                <a:solidFill>
                  <a:srgbClr val="FF0000"/>
                </a:solidFill>
                <a:effectLst/>
                <a:latin typeface="Times New Roman" pitchFamily="18" charset="0"/>
                <a:ea typeface="仿宋_GB2312"/>
                <a:cs typeface="Times New Roman" pitchFamily="18" charset="0"/>
              </a:rPr>
              <a:t>Poly_Add</a:t>
            </a:r>
            <a:r>
              <a:rPr lang="zh-CN" altLang="zh-CN" sz="2800" u="none" dirty="0" smtClean="0">
                <a:solidFill>
                  <a:srgbClr val="0000FF"/>
                </a:solidFill>
                <a:effectLst/>
                <a:latin typeface="Times New Roman" pitchFamily="18" charset="0"/>
                <a:ea typeface="仿宋_GB2312"/>
                <a:cs typeface="Times New Roman" pitchFamily="18" charset="0"/>
              </a:rPr>
              <a:t>中，执行三个循环之外的几个语句的时间也是</a:t>
            </a:r>
            <a:r>
              <a:rPr lang="en-US" altLang="zh-CN" sz="2800" u="none" dirty="0" smtClean="0">
                <a:solidFill>
                  <a:srgbClr val="FF0000"/>
                </a:solidFill>
                <a:effectLst/>
                <a:latin typeface="Times New Roman" pitchFamily="18" charset="0"/>
                <a:ea typeface="仿宋_GB2312"/>
                <a:cs typeface="Times New Roman" pitchFamily="18" charset="0"/>
              </a:rPr>
              <a:t>O(1)</a:t>
            </a:r>
            <a:r>
              <a:rPr lang="zh-CN" altLang="zh-CN" sz="2800" u="none" dirty="0" smtClean="0">
                <a:solidFill>
                  <a:srgbClr val="0000FF"/>
                </a:solidFill>
                <a:effectLst/>
                <a:latin typeface="Times New Roman" pitchFamily="18" charset="0"/>
                <a:ea typeface="仿宋_GB2312"/>
                <a:cs typeface="Times New Roman" pitchFamily="18" charset="0"/>
              </a:rPr>
              <a:t>。所以，执行时间主要花费在三个循环上。</a:t>
            </a:r>
            <a:endParaRPr lang="en-US" altLang="zh-CN" sz="2800" u="none" dirty="0" smtClean="0">
              <a:solidFill>
                <a:srgbClr val="0000FF"/>
              </a:solidFill>
              <a:effectLst/>
              <a:latin typeface="Times New Roman" pitchFamily="18" charset="0"/>
              <a:ea typeface="仿宋_GB2312"/>
              <a:cs typeface="Times New Roman" pitchFamily="18" charset="0"/>
            </a:endParaRPr>
          </a:p>
          <a:p>
            <a:pPr marL="342900" indent="-342900" algn="just">
              <a:spcBef>
                <a:spcPts val="1200"/>
              </a:spcBef>
              <a:buClr>
                <a:schemeClr val="tx2"/>
              </a:buClr>
              <a:buSzPct val="50000"/>
              <a:buFont typeface="Wingdings" pitchFamily="2" charset="2"/>
              <a:buChar char="n"/>
              <a:defRPr/>
            </a:pPr>
            <a:r>
              <a:rPr lang="zh-CN" altLang="zh-CN" sz="2800" u="none" dirty="0" smtClean="0">
                <a:solidFill>
                  <a:srgbClr val="0000FF"/>
                </a:solidFill>
                <a:effectLst/>
                <a:latin typeface="Times New Roman" pitchFamily="18" charset="0"/>
                <a:ea typeface="仿宋_GB2312"/>
                <a:cs typeface="Times New Roman" pitchFamily="18" charset="0"/>
              </a:rPr>
              <a:t>设</a:t>
            </a:r>
            <a:r>
              <a:rPr lang="en-US" altLang="zh-CN" sz="2800" u="none" dirty="0" smtClean="0">
                <a:solidFill>
                  <a:srgbClr val="FF0000"/>
                </a:solidFill>
                <a:effectLst/>
                <a:latin typeface="Times New Roman" pitchFamily="18" charset="0"/>
                <a:ea typeface="仿宋_GB2312"/>
                <a:cs typeface="Times New Roman" pitchFamily="18" charset="0"/>
              </a:rPr>
              <a:t>A(x)</a:t>
            </a:r>
            <a:r>
              <a:rPr lang="zh-CN" altLang="zh-CN" sz="2800" u="none" dirty="0" smtClean="0">
                <a:solidFill>
                  <a:srgbClr val="0000FF"/>
                </a:solidFill>
                <a:effectLst/>
                <a:latin typeface="Times New Roman" pitchFamily="18" charset="0"/>
                <a:ea typeface="仿宋_GB2312"/>
                <a:cs typeface="Times New Roman" pitchFamily="18" charset="0"/>
              </a:rPr>
              <a:t>和</a:t>
            </a:r>
            <a:r>
              <a:rPr lang="en-US" altLang="zh-CN" sz="2800" u="none" dirty="0" smtClean="0">
                <a:solidFill>
                  <a:srgbClr val="FF0000"/>
                </a:solidFill>
                <a:effectLst/>
                <a:latin typeface="Times New Roman" pitchFamily="18" charset="0"/>
                <a:ea typeface="仿宋_GB2312"/>
                <a:cs typeface="Times New Roman" pitchFamily="18" charset="0"/>
              </a:rPr>
              <a:t>B(x)</a:t>
            </a:r>
            <a:r>
              <a:rPr lang="zh-CN" altLang="zh-CN" sz="2800" u="none" dirty="0" smtClean="0">
                <a:solidFill>
                  <a:srgbClr val="0000FF"/>
                </a:solidFill>
                <a:effectLst/>
                <a:latin typeface="Times New Roman" pitchFamily="18" charset="0"/>
                <a:ea typeface="仿宋_GB2312"/>
                <a:cs typeface="Times New Roman" pitchFamily="18" charset="0"/>
              </a:rPr>
              <a:t>所含非零项的个数分别为</a:t>
            </a:r>
            <a:r>
              <a:rPr lang="en-US" altLang="zh-CN" sz="2800" i="1" u="none" dirty="0" smtClean="0">
                <a:solidFill>
                  <a:srgbClr val="FF0000"/>
                </a:solidFill>
                <a:effectLst/>
                <a:latin typeface="Times New Roman" pitchFamily="18" charset="0"/>
                <a:ea typeface="仿宋_GB2312"/>
                <a:cs typeface="Times New Roman" pitchFamily="18" charset="0"/>
              </a:rPr>
              <a:t>m</a:t>
            </a:r>
            <a:r>
              <a:rPr lang="zh-CN" altLang="zh-CN" sz="2800" u="none" dirty="0" smtClean="0">
                <a:solidFill>
                  <a:srgbClr val="0000FF"/>
                </a:solidFill>
                <a:effectLst/>
                <a:latin typeface="Times New Roman" pitchFamily="18" charset="0"/>
                <a:ea typeface="仿宋_GB2312"/>
                <a:cs typeface="Times New Roman" pitchFamily="18" charset="0"/>
              </a:rPr>
              <a:t>和</a:t>
            </a:r>
            <a:r>
              <a:rPr lang="en-US" altLang="zh-CN" sz="2800" i="1" u="none" dirty="0" smtClean="0">
                <a:solidFill>
                  <a:srgbClr val="FF0000"/>
                </a:solidFill>
                <a:effectLst/>
                <a:latin typeface="Times New Roman" pitchFamily="18" charset="0"/>
                <a:ea typeface="仿宋_GB2312"/>
                <a:cs typeface="Times New Roman" pitchFamily="18" charset="0"/>
              </a:rPr>
              <a:t>n</a:t>
            </a:r>
            <a:r>
              <a:rPr lang="zh-CN" altLang="zh-CN" sz="2800" u="none" dirty="0" smtClean="0">
                <a:solidFill>
                  <a:srgbClr val="0000FF"/>
                </a:solidFill>
                <a:effectLst/>
                <a:latin typeface="Times New Roman" pitchFamily="18" charset="0"/>
                <a:ea typeface="仿宋_GB2312"/>
                <a:cs typeface="Times New Roman" pitchFamily="18" charset="0"/>
              </a:rPr>
              <a:t>，对于第一个循环，当</a:t>
            </a:r>
            <a:r>
              <a:rPr lang="en-US" altLang="zh-CN" sz="2800" u="none" dirty="0" smtClean="0">
                <a:solidFill>
                  <a:srgbClr val="FF0000"/>
                </a:solidFill>
                <a:effectLst/>
                <a:latin typeface="Times New Roman" pitchFamily="18" charset="0"/>
                <a:ea typeface="仿宋_GB2312"/>
                <a:cs typeface="Times New Roman" pitchFamily="18" charset="0"/>
              </a:rPr>
              <a:t>A(x)</a:t>
            </a:r>
            <a:r>
              <a:rPr lang="zh-CN" altLang="zh-CN" sz="2800" u="none" dirty="0" smtClean="0">
                <a:solidFill>
                  <a:srgbClr val="0000FF"/>
                </a:solidFill>
                <a:effectLst/>
                <a:latin typeface="Times New Roman" pitchFamily="18" charset="0"/>
                <a:ea typeface="仿宋_GB2312"/>
                <a:cs typeface="Times New Roman" pitchFamily="18" charset="0"/>
              </a:rPr>
              <a:t>和</a:t>
            </a:r>
            <a:r>
              <a:rPr lang="en-US" altLang="zh-CN" sz="2800" u="none" dirty="0" smtClean="0">
                <a:solidFill>
                  <a:srgbClr val="FF0000"/>
                </a:solidFill>
                <a:effectLst/>
                <a:latin typeface="Times New Roman" pitchFamily="18" charset="0"/>
                <a:ea typeface="仿宋_GB2312"/>
                <a:cs typeface="Times New Roman" pitchFamily="18" charset="0"/>
              </a:rPr>
              <a:t>B(x</a:t>
            </a:r>
            <a:r>
              <a:rPr lang="en-US" altLang="zh-CN" sz="2800" u="none" dirty="0" smtClean="0">
                <a:solidFill>
                  <a:srgbClr val="0000FF"/>
                </a:solidFill>
                <a:effectLst/>
                <a:latin typeface="Times New Roman" pitchFamily="18" charset="0"/>
                <a:ea typeface="仿宋_GB2312"/>
                <a:cs typeface="Times New Roman" pitchFamily="18" charset="0"/>
              </a:rPr>
              <a:t>)</a:t>
            </a:r>
            <a:r>
              <a:rPr lang="zh-CN" altLang="zh-CN" sz="2800" u="none" dirty="0" smtClean="0">
                <a:solidFill>
                  <a:srgbClr val="0000FF"/>
                </a:solidFill>
                <a:effectLst/>
                <a:latin typeface="Times New Roman" pitchFamily="18" charset="0"/>
                <a:ea typeface="仿宋_GB2312"/>
                <a:cs typeface="Times New Roman" pitchFamily="18" charset="0"/>
              </a:rPr>
              <a:t>的各项的次数都不相同时，执行循环的次数最多，共执行</a:t>
            </a:r>
            <a:r>
              <a:rPr lang="en-US" altLang="zh-CN" sz="2800" u="none" dirty="0" smtClean="0">
                <a:solidFill>
                  <a:srgbClr val="FF0000"/>
                </a:solidFill>
                <a:effectLst/>
                <a:latin typeface="Times New Roman" pitchFamily="18" charset="0"/>
                <a:ea typeface="仿宋_GB2312"/>
                <a:cs typeface="Times New Roman" pitchFamily="18" charset="0"/>
              </a:rPr>
              <a:t>(</a:t>
            </a:r>
            <a:r>
              <a:rPr lang="en-US" altLang="zh-CN" sz="2800" i="1" u="none" dirty="0" err="1" smtClean="0">
                <a:solidFill>
                  <a:srgbClr val="FF0000"/>
                </a:solidFill>
                <a:effectLst/>
                <a:latin typeface="Times New Roman" pitchFamily="18" charset="0"/>
                <a:ea typeface="仿宋_GB2312"/>
                <a:cs typeface="Times New Roman" pitchFamily="18" charset="0"/>
              </a:rPr>
              <a:t>m</a:t>
            </a:r>
            <a:r>
              <a:rPr lang="en-US" altLang="zh-CN" sz="2800" u="none" dirty="0" err="1" smtClean="0">
                <a:solidFill>
                  <a:srgbClr val="FF0000"/>
                </a:solidFill>
                <a:effectLst/>
                <a:latin typeface="Times New Roman" pitchFamily="18" charset="0"/>
                <a:ea typeface="仿宋_GB2312"/>
                <a:cs typeface="Times New Roman" pitchFamily="18" charset="0"/>
              </a:rPr>
              <a:t>+</a:t>
            </a:r>
            <a:r>
              <a:rPr lang="en-US" altLang="zh-CN" sz="2800" i="1" u="none" dirty="0" err="1" smtClean="0">
                <a:solidFill>
                  <a:srgbClr val="FF0000"/>
                </a:solidFill>
                <a:effectLst/>
                <a:latin typeface="Times New Roman" pitchFamily="18" charset="0"/>
                <a:ea typeface="仿宋_GB2312"/>
                <a:cs typeface="Times New Roman" pitchFamily="18" charset="0"/>
              </a:rPr>
              <a:t>n</a:t>
            </a:r>
            <a:r>
              <a:rPr lang="en-US" altLang="zh-CN" sz="2800" u="none" dirty="0" smtClean="0">
                <a:solidFill>
                  <a:srgbClr val="FF0000"/>
                </a:solidFill>
                <a:effectLst/>
                <a:latin typeface="Times New Roman" pitchFamily="18" charset="0"/>
                <a:ea typeface="仿宋_GB2312"/>
                <a:cs typeface="Times New Roman" pitchFamily="18" charset="0"/>
              </a:rPr>
              <a:t>)</a:t>
            </a:r>
            <a:r>
              <a:rPr lang="zh-CN" altLang="zh-CN" sz="2800" u="none" dirty="0" smtClean="0">
                <a:solidFill>
                  <a:srgbClr val="0000FF"/>
                </a:solidFill>
                <a:effectLst/>
                <a:latin typeface="Times New Roman" pitchFamily="18" charset="0"/>
                <a:ea typeface="仿宋_GB2312"/>
                <a:cs typeface="Times New Roman" pitchFamily="18" charset="0"/>
              </a:rPr>
              <a:t>次，故其执行时间最多为</a:t>
            </a:r>
            <a:r>
              <a:rPr lang="en-US" altLang="zh-CN" sz="2800" u="none" dirty="0" smtClean="0">
                <a:solidFill>
                  <a:srgbClr val="FF0000"/>
                </a:solidFill>
                <a:effectLst/>
                <a:latin typeface="Times New Roman" pitchFamily="18" charset="0"/>
                <a:ea typeface="仿宋_GB2312"/>
                <a:cs typeface="Times New Roman" pitchFamily="18" charset="0"/>
              </a:rPr>
              <a:t>O(</a:t>
            </a:r>
            <a:r>
              <a:rPr lang="en-US" altLang="zh-CN" sz="2800" i="1" u="none" dirty="0" err="1" smtClean="0">
                <a:solidFill>
                  <a:srgbClr val="FF0000"/>
                </a:solidFill>
                <a:effectLst/>
                <a:latin typeface="Times New Roman" pitchFamily="18" charset="0"/>
                <a:ea typeface="仿宋_GB2312"/>
                <a:cs typeface="Times New Roman" pitchFamily="18" charset="0"/>
              </a:rPr>
              <a:t>m</a:t>
            </a:r>
            <a:r>
              <a:rPr lang="en-US" altLang="zh-CN" sz="2800" u="none" dirty="0" err="1" smtClean="0">
                <a:solidFill>
                  <a:srgbClr val="FF0000"/>
                </a:solidFill>
                <a:effectLst/>
                <a:latin typeface="Times New Roman" pitchFamily="18" charset="0"/>
                <a:ea typeface="仿宋_GB2312"/>
                <a:cs typeface="Times New Roman" pitchFamily="18" charset="0"/>
              </a:rPr>
              <a:t>+</a:t>
            </a:r>
            <a:r>
              <a:rPr lang="en-US" altLang="zh-CN" sz="2800" i="1" u="none" dirty="0" err="1" smtClean="0">
                <a:solidFill>
                  <a:srgbClr val="FF0000"/>
                </a:solidFill>
                <a:effectLst/>
                <a:latin typeface="Times New Roman" pitchFamily="18" charset="0"/>
                <a:ea typeface="仿宋_GB2312"/>
                <a:cs typeface="Times New Roman" pitchFamily="18" charset="0"/>
              </a:rPr>
              <a:t>n</a:t>
            </a:r>
            <a:r>
              <a:rPr lang="en-US" altLang="zh-CN" sz="2800" u="none" dirty="0" smtClean="0">
                <a:solidFill>
                  <a:srgbClr val="FF0000"/>
                </a:solidFill>
                <a:effectLst/>
                <a:latin typeface="Times New Roman" pitchFamily="18" charset="0"/>
                <a:ea typeface="仿宋_GB2312"/>
                <a:cs typeface="Times New Roman" pitchFamily="18" charset="0"/>
              </a:rPr>
              <a:t>)</a:t>
            </a:r>
            <a:r>
              <a:rPr lang="zh-CN" altLang="zh-CN" sz="2800" u="none" dirty="0" smtClean="0">
                <a:solidFill>
                  <a:srgbClr val="0000FF"/>
                </a:solidFill>
                <a:effectLst/>
                <a:latin typeface="Times New Roman" pitchFamily="18" charset="0"/>
                <a:ea typeface="仿宋_GB2312"/>
                <a:cs typeface="Times New Roman" pitchFamily="18" charset="0"/>
              </a:rPr>
              <a:t>；第二和第三个循环最多分别执行</a:t>
            </a:r>
            <a:r>
              <a:rPr lang="en-US" altLang="zh-CN" sz="2800" i="1" u="none" dirty="0" smtClean="0">
                <a:solidFill>
                  <a:srgbClr val="FF0000"/>
                </a:solidFill>
                <a:effectLst/>
                <a:latin typeface="Times New Roman" pitchFamily="18" charset="0"/>
                <a:ea typeface="仿宋_GB2312"/>
                <a:cs typeface="Times New Roman" pitchFamily="18" charset="0"/>
              </a:rPr>
              <a:t>m</a:t>
            </a:r>
            <a:r>
              <a:rPr lang="zh-CN" altLang="zh-CN" sz="2800" u="none" dirty="0" smtClean="0">
                <a:solidFill>
                  <a:srgbClr val="0000FF"/>
                </a:solidFill>
                <a:effectLst/>
                <a:latin typeface="Times New Roman" pitchFamily="18" charset="0"/>
                <a:ea typeface="仿宋_GB2312"/>
                <a:cs typeface="Times New Roman" pitchFamily="18" charset="0"/>
              </a:rPr>
              <a:t>次和</a:t>
            </a:r>
            <a:r>
              <a:rPr lang="en-US" altLang="zh-CN" sz="2800" i="1" u="none" dirty="0" smtClean="0">
                <a:solidFill>
                  <a:srgbClr val="FF0000"/>
                </a:solidFill>
                <a:effectLst/>
                <a:latin typeface="Times New Roman" pitchFamily="18" charset="0"/>
                <a:ea typeface="仿宋_GB2312"/>
                <a:cs typeface="Times New Roman" pitchFamily="18" charset="0"/>
              </a:rPr>
              <a:t>n</a:t>
            </a:r>
            <a:r>
              <a:rPr lang="zh-CN" altLang="zh-CN" sz="2800" u="none" dirty="0" smtClean="0">
                <a:solidFill>
                  <a:srgbClr val="0000FF"/>
                </a:solidFill>
                <a:effectLst/>
                <a:latin typeface="Times New Roman" pitchFamily="18" charset="0"/>
                <a:ea typeface="仿宋_GB2312"/>
                <a:cs typeface="Times New Roman" pitchFamily="18" charset="0"/>
              </a:rPr>
              <a:t>次，故其执行时间最多分别为</a:t>
            </a:r>
            <a:r>
              <a:rPr lang="en-US" altLang="zh-CN" sz="2800" u="none" dirty="0" smtClean="0">
                <a:solidFill>
                  <a:srgbClr val="FF0000"/>
                </a:solidFill>
                <a:effectLst/>
                <a:latin typeface="Times New Roman" pitchFamily="18" charset="0"/>
                <a:ea typeface="仿宋_GB2312"/>
                <a:cs typeface="Times New Roman" pitchFamily="18" charset="0"/>
              </a:rPr>
              <a:t>O(</a:t>
            </a:r>
            <a:r>
              <a:rPr lang="en-US" altLang="zh-CN" sz="2800" i="1" u="none" dirty="0" smtClean="0">
                <a:solidFill>
                  <a:srgbClr val="FF0000"/>
                </a:solidFill>
                <a:effectLst/>
                <a:latin typeface="Times New Roman" pitchFamily="18" charset="0"/>
                <a:ea typeface="仿宋_GB2312"/>
                <a:cs typeface="Times New Roman" pitchFamily="18" charset="0"/>
              </a:rPr>
              <a:t>m</a:t>
            </a:r>
            <a:r>
              <a:rPr lang="en-US" altLang="zh-CN" sz="2800" u="none" dirty="0" smtClean="0">
                <a:solidFill>
                  <a:srgbClr val="FF0000"/>
                </a:solidFill>
                <a:effectLst/>
                <a:latin typeface="Times New Roman" pitchFamily="18" charset="0"/>
                <a:ea typeface="仿宋_GB2312"/>
                <a:cs typeface="Times New Roman" pitchFamily="18" charset="0"/>
              </a:rPr>
              <a:t>)</a:t>
            </a:r>
            <a:r>
              <a:rPr lang="zh-CN" altLang="zh-CN" sz="2800" u="none" dirty="0" smtClean="0">
                <a:solidFill>
                  <a:srgbClr val="0000FF"/>
                </a:solidFill>
                <a:effectLst/>
                <a:latin typeface="Times New Roman" pitchFamily="18" charset="0"/>
                <a:ea typeface="仿宋_GB2312"/>
                <a:cs typeface="Times New Roman" pitchFamily="18" charset="0"/>
              </a:rPr>
              <a:t>和</a:t>
            </a:r>
            <a:r>
              <a:rPr lang="en-US" altLang="zh-CN" sz="2800" u="none" dirty="0" smtClean="0">
                <a:solidFill>
                  <a:srgbClr val="FF0000"/>
                </a:solidFill>
                <a:effectLst/>
                <a:latin typeface="Times New Roman" pitchFamily="18" charset="0"/>
                <a:ea typeface="仿宋_GB2312"/>
                <a:cs typeface="Times New Roman" pitchFamily="18" charset="0"/>
              </a:rPr>
              <a:t>O(</a:t>
            </a:r>
            <a:r>
              <a:rPr lang="en-US" altLang="zh-CN" sz="2800" i="1" u="none" dirty="0" smtClean="0">
                <a:solidFill>
                  <a:srgbClr val="FF0000"/>
                </a:solidFill>
                <a:effectLst/>
                <a:latin typeface="Times New Roman" pitchFamily="18" charset="0"/>
                <a:ea typeface="仿宋_GB2312"/>
                <a:cs typeface="Times New Roman" pitchFamily="18" charset="0"/>
              </a:rPr>
              <a:t>n</a:t>
            </a:r>
            <a:r>
              <a:rPr lang="en-US" altLang="zh-CN" sz="2800" u="none" dirty="0" smtClean="0">
                <a:solidFill>
                  <a:srgbClr val="FF0000"/>
                </a:solidFill>
                <a:effectLst/>
                <a:latin typeface="Times New Roman" pitchFamily="18" charset="0"/>
                <a:ea typeface="仿宋_GB2312"/>
                <a:cs typeface="Times New Roman" pitchFamily="18" charset="0"/>
              </a:rPr>
              <a:t>)</a:t>
            </a:r>
            <a:r>
              <a:rPr lang="zh-CN" altLang="zh-CN" sz="2800" u="none" dirty="0" smtClean="0">
                <a:solidFill>
                  <a:srgbClr val="0000FF"/>
                </a:solidFill>
                <a:effectLst/>
                <a:latin typeface="Times New Roman" pitchFamily="18" charset="0"/>
                <a:ea typeface="仿宋_GB2312"/>
                <a:cs typeface="Times New Roman" pitchFamily="18" charset="0"/>
              </a:rPr>
              <a:t>。</a:t>
            </a:r>
            <a:endParaRPr lang="en-US" altLang="zh-CN" sz="2800" u="none" dirty="0" smtClean="0">
              <a:solidFill>
                <a:srgbClr val="0000FF"/>
              </a:solidFill>
              <a:effectLst/>
              <a:latin typeface="Times New Roman" pitchFamily="18" charset="0"/>
              <a:ea typeface="仿宋_GB2312"/>
              <a:cs typeface="Times New Roman" pitchFamily="18" charset="0"/>
            </a:endParaRPr>
          </a:p>
          <a:p>
            <a:pPr marL="342900" indent="-342900" algn="just">
              <a:spcBef>
                <a:spcPts val="1200"/>
              </a:spcBef>
              <a:buClr>
                <a:schemeClr val="tx2"/>
              </a:buClr>
              <a:buSzPct val="50000"/>
              <a:buFont typeface="Wingdings" pitchFamily="2" charset="2"/>
              <a:buChar char="n"/>
              <a:defRPr/>
            </a:pPr>
            <a:r>
              <a:rPr lang="zh-CN" altLang="zh-CN" sz="2800" u="none" dirty="0" smtClean="0">
                <a:solidFill>
                  <a:srgbClr val="0000FF"/>
                </a:solidFill>
                <a:effectLst/>
                <a:latin typeface="Times New Roman" pitchFamily="18" charset="0"/>
                <a:ea typeface="仿宋_GB2312"/>
                <a:cs typeface="Times New Roman" pitchFamily="18" charset="0"/>
              </a:rPr>
              <a:t>执行函数</a:t>
            </a:r>
            <a:r>
              <a:rPr lang="en-US" altLang="zh-CN" sz="2800" u="none" dirty="0" err="1" smtClean="0">
                <a:solidFill>
                  <a:srgbClr val="FF0000"/>
                </a:solidFill>
                <a:effectLst/>
                <a:latin typeface="Times New Roman" pitchFamily="18" charset="0"/>
                <a:ea typeface="仿宋_GB2312"/>
                <a:cs typeface="Times New Roman" pitchFamily="18" charset="0"/>
              </a:rPr>
              <a:t>Poly_Add</a:t>
            </a:r>
            <a:r>
              <a:rPr lang="zh-CN" altLang="zh-CN" sz="2800" u="none" dirty="0" smtClean="0">
                <a:solidFill>
                  <a:srgbClr val="0000FF"/>
                </a:solidFill>
                <a:effectLst/>
                <a:latin typeface="Times New Roman" pitchFamily="18" charset="0"/>
                <a:ea typeface="仿宋_GB2312"/>
                <a:cs typeface="Times New Roman" pitchFamily="18" charset="0"/>
              </a:rPr>
              <a:t>的时间为</a:t>
            </a:r>
            <a:r>
              <a:rPr lang="en-US" altLang="zh-CN" sz="2800" u="none" dirty="0" smtClean="0">
                <a:solidFill>
                  <a:srgbClr val="FF0000"/>
                </a:solidFill>
                <a:effectLst/>
                <a:latin typeface="Times New Roman" pitchFamily="18" charset="0"/>
                <a:ea typeface="仿宋_GB2312"/>
                <a:cs typeface="Times New Roman" pitchFamily="18" charset="0"/>
              </a:rPr>
              <a:t>O(1)+O(</a:t>
            </a:r>
            <a:r>
              <a:rPr lang="en-US" altLang="zh-CN" sz="2800" i="1" u="none" dirty="0" err="1" smtClean="0">
                <a:solidFill>
                  <a:srgbClr val="FF0000"/>
                </a:solidFill>
                <a:effectLst/>
                <a:latin typeface="Times New Roman" pitchFamily="18" charset="0"/>
                <a:ea typeface="仿宋_GB2312"/>
                <a:cs typeface="Times New Roman" pitchFamily="18" charset="0"/>
              </a:rPr>
              <a:t>m</a:t>
            </a:r>
            <a:r>
              <a:rPr lang="en-US" altLang="zh-CN" sz="2800" u="none" dirty="0" err="1" smtClean="0">
                <a:solidFill>
                  <a:srgbClr val="FF0000"/>
                </a:solidFill>
                <a:effectLst/>
                <a:latin typeface="Times New Roman" pitchFamily="18" charset="0"/>
                <a:ea typeface="仿宋_GB2312"/>
                <a:cs typeface="Times New Roman" pitchFamily="18" charset="0"/>
              </a:rPr>
              <a:t>+</a:t>
            </a:r>
            <a:r>
              <a:rPr lang="en-US" altLang="zh-CN" sz="2800" i="1" u="none" dirty="0" err="1" smtClean="0">
                <a:solidFill>
                  <a:srgbClr val="FF0000"/>
                </a:solidFill>
                <a:effectLst/>
                <a:latin typeface="Times New Roman" pitchFamily="18" charset="0"/>
                <a:ea typeface="仿宋_GB2312"/>
                <a:cs typeface="Times New Roman" pitchFamily="18" charset="0"/>
              </a:rPr>
              <a:t>n</a:t>
            </a:r>
            <a:r>
              <a:rPr lang="en-US" altLang="zh-CN" sz="2800" u="none" dirty="0" smtClean="0">
                <a:solidFill>
                  <a:srgbClr val="FF0000"/>
                </a:solidFill>
                <a:effectLst/>
                <a:latin typeface="Times New Roman" pitchFamily="18" charset="0"/>
                <a:ea typeface="仿宋_GB2312"/>
                <a:cs typeface="Times New Roman" pitchFamily="18" charset="0"/>
              </a:rPr>
              <a:t>)+O(</a:t>
            </a:r>
            <a:r>
              <a:rPr lang="en-US" altLang="zh-CN" sz="2800" i="1" u="none" dirty="0" smtClean="0">
                <a:solidFill>
                  <a:srgbClr val="FF0000"/>
                </a:solidFill>
                <a:effectLst/>
                <a:latin typeface="Times New Roman" pitchFamily="18" charset="0"/>
                <a:ea typeface="仿宋_GB2312"/>
                <a:cs typeface="Times New Roman" pitchFamily="18" charset="0"/>
              </a:rPr>
              <a:t>m</a:t>
            </a:r>
            <a:r>
              <a:rPr lang="en-US" altLang="zh-CN" sz="2800" u="none" dirty="0" smtClean="0">
                <a:solidFill>
                  <a:srgbClr val="FF0000"/>
                </a:solidFill>
                <a:effectLst/>
                <a:latin typeface="Times New Roman" pitchFamily="18" charset="0"/>
                <a:ea typeface="仿宋_GB2312"/>
                <a:cs typeface="Times New Roman" pitchFamily="18" charset="0"/>
              </a:rPr>
              <a:t>)+O(</a:t>
            </a:r>
            <a:r>
              <a:rPr lang="en-US" altLang="zh-CN" sz="2800" i="1" u="none" dirty="0" smtClean="0">
                <a:solidFill>
                  <a:srgbClr val="FF0000"/>
                </a:solidFill>
                <a:effectLst/>
                <a:latin typeface="Times New Roman" pitchFamily="18" charset="0"/>
                <a:ea typeface="仿宋_GB2312"/>
                <a:cs typeface="Times New Roman" pitchFamily="18" charset="0"/>
              </a:rPr>
              <a:t>n</a:t>
            </a:r>
            <a:r>
              <a:rPr lang="en-US" altLang="zh-CN" sz="2800" u="none" dirty="0" smtClean="0">
                <a:solidFill>
                  <a:srgbClr val="FF0000"/>
                </a:solidFill>
                <a:effectLst/>
                <a:latin typeface="Times New Roman" pitchFamily="18" charset="0"/>
                <a:ea typeface="仿宋_GB2312"/>
                <a:cs typeface="Times New Roman" pitchFamily="18" charset="0"/>
              </a:rPr>
              <a:t>)=O(</a:t>
            </a:r>
            <a:r>
              <a:rPr lang="en-US" altLang="zh-CN" sz="2800" i="1" u="none" dirty="0" err="1" smtClean="0">
                <a:solidFill>
                  <a:srgbClr val="FF0000"/>
                </a:solidFill>
                <a:effectLst/>
                <a:latin typeface="Times New Roman" pitchFamily="18" charset="0"/>
                <a:ea typeface="仿宋_GB2312"/>
                <a:cs typeface="Times New Roman" pitchFamily="18" charset="0"/>
              </a:rPr>
              <a:t>m</a:t>
            </a:r>
            <a:r>
              <a:rPr lang="en-US" altLang="zh-CN" sz="2800" u="none" dirty="0" err="1" smtClean="0">
                <a:solidFill>
                  <a:srgbClr val="FF0000"/>
                </a:solidFill>
                <a:effectLst/>
                <a:latin typeface="Times New Roman" pitchFamily="18" charset="0"/>
                <a:ea typeface="仿宋_GB2312"/>
                <a:cs typeface="Times New Roman" pitchFamily="18" charset="0"/>
              </a:rPr>
              <a:t>+</a:t>
            </a:r>
            <a:r>
              <a:rPr lang="en-US" altLang="zh-CN" sz="2800" i="1" u="none" dirty="0" err="1" smtClean="0">
                <a:solidFill>
                  <a:srgbClr val="FF0000"/>
                </a:solidFill>
                <a:effectLst/>
                <a:latin typeface="Times New Roman" pitchFamily="18" charset="0"/>
                <a:ea typeface="仿宋_GB2312"/>
                <a:cs typeface="Times New Roman" pitchFamily="18" charset="0"/>
              </a:rPr>
              <a:t>n</a:t>
            </a:r>
            <a:r>
              <a:rPr lang="en-US" altLang="zh-CN" sz="2800" u="none" dirty="0" smtClean="0">
                <a:solidFill>
                  <a:srgbClr val="FF0000"/>
                </a:solidFill>
                <a:effectLst/>
                <a:latin typeface="Times New Roman" pitchFamily="18" charset="0"/>
                <a:ea typeface="仿宋_GB2312"/>
                <a:cs typeface="Times New Roman" pitchFamily="18" charset="0"/>
              </a:rPr>
              <a:t>)</a:t>
            </a:r>
            <a:r>
              <a:rPr lang="zh-CN" altLang="zh-CN" sz="2800" u="none" dirty="0" smtClean="0">
                <a:solidFill>
                  <a:srgbClr val="0000FF"/>
                </a:solidFill>
                <a:effectLst/>
                <a:latin typeface="Times New Roman" pitchFamily="18" charset="0"/>
                <a:ea typeface="仿宋_GB2312"/>
                <a:cs typeface="Times New Roman" pitchFamily="18" charset="0"/>
              </a:rPr>
              <a:t>。</a:t>
            </a:r>
            <a:endParaRPr lang="zh-CN" altLang="en-US" sz="2800" b="1" u="none" dirty="0" smtClean="0">
              <a:solidFill>
                <a:srgbClr val="0000CC"/>
              </a:solidFill>
              <a:effectLst/>
              <a:latin typeface="Times New Roman" pitchFamily="18" charset="0"/>
              <a:ea typeface="仿宋_GB2312"/>
              <a:cs typeface="Times New Roman" pitchFamily="18" charset="0"/>
            </a:endParaRPr>
          </a:p>
          <a:p>
            <a:pPr marL="342900" indent="-342900">
              <a:spcBef>
                <a:spcPts val="1200"/>
              </a:spcBef>
              <a:buClr>
                <a:schemeClr val="tx2"/>
              </a:buClr>
              <a:buSzPct val="50000"/>
              <a:defRPr/>
            </a:pPr>
            <a:r>
              <a:rPr lang="en-US" altLang="zh-CN" sz="2800" u="none" dirty="0" smtClean="0">
                <a:solidFill>
                  <a:srgbClr val="FF0000"/>
                </a:solidFill>
                <a:effectLst/>
                <a:latin typeface="Times New Roman" pitchFamily="18" charset="0"/>
                <a:cs typeface="Times New Roman" pitchFamily="18" charset="0"/>
              </a:rPr>
              <a:t>     </a:t>
            </a:r>
            <a:endParaRPr lang="zh-CN" altLang="en-US" sz="2800" b="1" u="none" dirty="0">
              <a:solidFill>
                <a:srgbClr val="0000CC"/>
              </a:solidFill>
              <a:effectLst/>
              <a:latin typeface="Times New Roman" pitchFamily="18" charset="0"/>
              <a:ea typeface="仿宋_GB2312"/>
              <a:cs typeface="Times New Roman" pitchFamily="18" charset="0"/>
            </a:endParaRPr>
          </a:p>
        </p:txBody>
      </p:sp>
      <p:sp>
        <p:nvSpPr>
          <p:cNvPr id="4" name="AutoShape 5">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ox(in)">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76</a:t>
            </a:fld>
            <a:endParaRPr lang="en-US" altLang="zh-CN"/>
          </a:p>
        </p:txBody>
      </p:sp>
      <p:sp>
        <p:nvSpPr>
          <p:cNvPr id="3" name="Rectangle 7"/>
          <p:cNvSpPr txBox="1">
            <a:spLocks noChangeArrowheads="1"/>
          </p:cNvSpPr>
          <p:nvPr/>
        </p:nvSpPr>
        <p:spPr>
          <a:xfrm>
            <a:off x="1116013" y="908050"/>
            <a:ext cx="7776467" cy="762000"/>
          </a:xfrm>
          <a:prstGeom prst="rect">
            <a:avLst/>
          </a:prstGeom>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rPr>
              <a:t>2.4 </a:t>
            </a:r>
            <a:r>
              <a:rPr kumimoji="0" lang="zh-CN" altLang="en-US"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rPr>
              <a:t>线性表的顺序表示</a:t>
            </a:r>
            <a:r>
              <a:rPr kumimoji="0" lang="en-US" altLang="zh-CN"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rPr>
              <a:t>——</a:t>
            </a:r>
            <a:r>
              <a:rPr kumimoji="0" lang="zh-CN" altLang="en-US" sz="40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rPr>
              <a:t>链表</a:t>
            </a:r>
            <a:endParaRPr kumimoji="0" lang="zh-CN" altLang="en-US" sz="40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itchFamily="18" charset="0"/>
              <a:ea typeface="仿宋_GB2312" pitchFamily="49" charset="-122"/>
              <a:cs typeface="+mj-cs"/>
            </a:endParaRPr>
          </a:p>
        </p:txBody>
      </p:sp>
      <p:sp>
        <p:nvSpPr>
          <p:cNvPr id="5" name="Rectangle 5"/>
          <p:cNvSpPr>
            <a:spLocks noChangeArrowheads="1"/>
          </p:cNvSpPr>
          <p:nvPr/>
        </p:nvSpPr>
        <p:spPr bwMode="auto">
          <a:xfrm>
            <a:off x="539552" y="2492896"/>
            <a:ext cx="8064500" cy="3672408"/>
          </a:xfrm>
          <a:prstGeom prst="rect">
            <a:avLst/>
          </a:prstGeom>
          <a:noFill/>
          <a:ln w="9525">
            <a:noFill/>
            <a:miter lim="800000"/>
            <a:headEnd/>
            <a:tailEnd/>
          </a:ln>
          <a:effectLst/>
        </p:spPr>
        <p:txBody>
          <a:bodyPr/>
          <a:lstStyle/>
          <a:p>
            <a:pPr marL="342900" indent="-342900">
              <a:spcBef>
                <a:spcPct val="20000"/>
              </a:spcBef>
              <a:buClr>
                <a:schemeClr val="tx2"/>
              </a:buClr>
              <a:buFont typeface="Wingdings" pitchFamily="2" charset="2"/>
              <a:buChar char="u"/>
            </a:pPr>
            <a:r>
              <a:rPr lang="zh-CN" altLang="en-US" sz="2800" b="1" u="none" dirty="0">
                <a:solidFill>
                  <a:srgbClr val="3333CC"/>
                </a:solidFill>
                <a:effectLst/>
                <a:latin typeface="Times New Roman" pitchFamily="18" charset="0"/>
                <a:ea typeface="仿宋_GB2312" pitchFamily="49" charset="-122"/>
                <a:cs typeface="Times New Roman" pitchFamily="18" charset="0"/>
              </a:rPr>
              <a:t>用</a:t>
            </a:r>
            <a:r>
              <a:rPr lang="zh-CN" altLang="en-US" sz="2800" b="1" u="none" dirty="0">
                <a:solidFill>
                  <a:srgbClr val="FF0000"/>
                </a:solidFill>
                <a:effectLst/>
                <a:latin typeface="Times New Roman" pitchFamily="18" charset="0"/>
                <a:ea typeface="仿宋_GB2312" pitchFamily="49" charset="-122"/>
                <a:cs typeface="Times New Roman" pitchFamily="18" charset="0"/>
              </a:rPr>
              <a:t>数组</a:t>
            </a:r>
            <a:r>
              <a:rPr lang="zh-CN" altLang="en-US" sz="2800" b="1" u="none" dirty="0">
                <a:solidFill>
                  <a:srgbClr val="3333CC"/>
                </a:solidFill>
                <a:effectLst/>
                <a:latin typeface="Times New Roman" pitchFamily="18" charset="0"/>
                <a:ea typeface="仿宋_GB2312" pitchFamily="49" charset="-122"/>
                <a:cs typeface="Times New Roman" pitchFamily="18" charset="0"/>
              </a:rPr>
              <a:t>或</a:t>
            </a:r>
            <a:r>
              <a:rPr lang="zh-CN" altLang="en-US" sz="2800" b="1" u="none" dirty="0">
                <a:solidFill>
                  <a:srgbClr val="FF0000"/>
                </a:solidFill>
                <a:effectLst/>
                <a:latin typeface="Times New Roman" pitchFamily="18" charset="0"/>
                <a:ea typeface="仿宋_GB2312" pitchFamily="49" charset="-122"/>
                <a:cs typeface="Times New Roman" pitchFamily="18" charset="0"/>
              </a:rPr>
              <a:t>顺序映射</a:t>
            </a:r>
            <a:r>
              <a:rPr lang="zh-CN" altLang="en-US" sz="2800" b="1" u="none" dirty="0">
                <a:solidFill>
                  <a:srgbClr val="3333CC"/>
                </a:solidFill>
                <a:effectLst/>
                <a:latin typeface="Times New Roman" pitchFamily="18" charset="0"/>
                <a:ea typeface="仿宋_GB2312" pitchFamily="49" charset="-122"/>
                <a:cs typeface="Times New Roman" pitchFamily="18" charset="0"/>
              </a:rPr>
              <a:t>表示线性表，相邻元素存储地址的间距是常数。因此，可用</a:t>
            </a:r>
            <a:r>
              <a:rPr lang="en-US" altLang="zh-CN" sz="2800" b="1" u="none" dirty="0">
                <a:solidFill>
                  <a:srgbClr val="FF0000"/>
                </a:solidFill>
                <a:effectLst/>
                <a:latin typeface="Times New Roman" pitchFamily="18" charset="0"/>
                <a:ea typeface="仿宋_GB2312" pitchFamily="49" charset="-122"/>
                <a:cs typeface="Times New Roman" pitchFamily="18" charset="0"/>
              </a:rPr>
              <a:t>O(1)</a:t>
            </a:r>
            <a:r>
              <a:rPr lang="zh-CN" altLang="en-US" sz="2800" b="1" u="none" dirty="0">
                <a:solidFill>
                  <a:srgbClr val="3333CC"/>
                </a:solidFill>
                <a:effectLst/>
                <a:latin typeface="Times New Roman" pitchFamily="18" charset="0"/>
                <a:ea typeface="仿宋_GB2312" pitchFamily="49" charset="-122"/>
                <a:cs typeface="Times New Roman" pitchFamily="18" charset="0"/>
              </a:rPr>
              <a:t>的时间访问任何元素。但是，删除或往其中插入元素将导致表中其它元素的移动，代价太高</a:t>
            </a:r>
            <a:r>
              <a:rPr lang="en-US" altLang="zh-CN" sz="2800" b="1" u="none" dirty="0">
                <a:solidFill>
                  <a:srgbClr val="FF0000"/>
                </a:solidFill>
                <a:effectLst/>
                <a:latin typeface="Times New Roman" pitchFamily="18" charset="0"/>
                <a:ea typeface="仿宋_GB2312" pitchFamily="49" charset="-122"/>
                <a:cs typeface="Times New Roman" pitchFamily="18" charset="0"/>
              </a:rPr>
              <a:t>O(</a:t>
            </a:r>
            <a:r>
              <a:rPr lang="en-US" altLang="zh-CN" sz="2800" b="1" i="1" u="none" dirty="0">
                <a:solidFill>
                  <a:srgbClr val="FF0000"/>
                </a:solidFill>
                <a:effectLst/>
                <a:latin typeface="Times New Roman" pitchFamily="18" charset="0"/>
                <a:ea typeface="仿宋_GB2312" pitchFamily="49" charset="-122"/>
                <a:cs typeface="Times New Roman" pitchFamily="18" charset="0"/>
              </a:rPr>
              <a:t>n</a:t>
            </a:r>
            <a:r>
              <a:rPr lang="en-US" altLang="zh-CN" sz="2800" b="1" u="none" dirty="0">
                <a:solidFill>
                  <a:srgbClr val="FF0000"/>
                </a:solidFill>
                <a:effectLst/>
                <a:latin typeface="Times New Roman" pitchFamily="18" charset="0"/>
                <a:ea typeface="仿宋_GB2312" pitchFamily="49" charset="-122"/>
                <a:cs typeface="Times New Roman" pitchFamily="18" charset="0"/>
              </a:rPr>
              <a:t>)</a:t>
            </a:r>
            <a:r>
              <a:rPr lang="zh-CN" altLang="en-US" sz="2800" b="1" u="none" dirty="0">
                <a:solidFill>
                  <a:srgbClr val="3333CC"/>
                </a:solidFill>
                <a:effectLst/>
                <a:latin typeface="Times New Roman" pitchFamily="18" charset="0"/>
                <a:ea typeface="仿宋_GB2312" pitchFamily="49" charset="-122"/>
                <a:cs typeface="Times New Roman" pitchFamily="18" charset="0"/>
              </a:rPr>
              <a:t>。</a:t>
            </a:r>
          </a:p>
          <a:p>
            <a:pPr marL="342900" indent="-342900">
              <a:spcBef>
                <a:spcPct val="20000"/>
              </a:spcBef>
              <a:buClr>
                <a:schemeClr val="tx2"/>
              </a:buClr>
              <a:buFont typeface="Wingdings" pitchFamily="2" charset="2"/>
              <a:buChar char="u"/>
            </a:pPr>
            <a:r>
              <a:rPr lang="zh-CN" altLang="en-US" sz="2800" b="1" u="none" dirty="0">
                <a:solidFill>
                  <a:srgbClr val="FF0000"/>
                </a:solidFill>
                <a:effectLst/>
                <a:latin typeface="Times New Roman" pitchFamily="18" charset="0"/>
                <a:ea typeface="仿宋_GB2312" pitchFamily="49" charset="-122"/>
                <a:cs typeface="Times New Roman" pitchFamily="18" charset="0"/>
              </a:rPr>
              <a:t>链表表示</a:t>
            </a:r>
            <a:r>
              <a:rPr lang="zh-CN" altLang="en-US" sz="2800" b="1" u="none" dirty="0">
                <a:solidFill>
                  <a:srgbClr val="3333CC"/>
                </a:solidFill>
                <a:effectLst/>
                <a:latin typeface="Times New Roman" pitchFamily="18" charset="0"/>
                <a:ea typeface="仿宋_GB2312" pitchFamily="49" charset="-122"/>
                <a:cs typeface="Times New Roman" pitchFamily="18" charset="0"/>
              </a:rPr>
              <a:t>可以有效地解决上述数据移动问题。在链表表示中，表的数据元素可存放在存储器中的任何位置，</a:t>
            </a:r>
            <a:r>
              <a:rPr lang="zh-CN" altLang="en-US" sz="2800" b="1" u="none" dirty="0">
                <a:solidFill>
                  <a:srgbClr val="FF0000"/>
                </a:solidFill>
                <a:effectLst/>
                <a:latin typeface="Times New Roman" pitchFamily="18" charset="0"/>
                <a:ea typeface="仿宋_GB2312" pitchFamily="49" charset="-122"/>
                <a:cs typeface="Times New Roman" pitchFamily="18" charset="0"/>
              </a:rPr>
              <a:t>每一个元素都与其下一个元素的地址（指针）相关联</a:t>
            </a:r>
            <a:r>
              <a:rPr lang="zh-CN" altLang="en-US" sz="2800" b="1" u="none" dirty="0">
                <a:solidFill>
                  <a:srgbClr val="3333CC"/>
                </a:solidFill>
                <a:effectLst/>
                <a:latin typeface="Times New Roman" pitchFamily="18" charset="0"/>
                <a:ea typeface="仿宋_GB2312" pitchFamily="49" charset="-122"/>
                <a:cs typeface="Times New Roman" pitchFamily="18" charset="0"/>
              </a:rPr>
              <a:t>。</a:t>
            </a:r>
          </a:p>
        </p:txBody>
      </p:sp>
      <p:sp>
        <p:nvSpPr>
          <p:cNvPr id="6" name="Rectangle 4"/>
          <p:cNvSpPr>
            <a:spLocks noChangeArrowheads="1"/>
          </p:cNvSpPr>
          <p:nvPr/>
        </p:nvSpPr>
        <p:spPr bwMode="auto">
          <a:xfrm>
            <a:off x="899592" y="1700808"/>
            <a:ext cx="7416800" cy="868363"/>
          </a:xfrm>
          <a:prstGeom prst="rect">
            <a:avLst/>
          </a:prstGeom>
          <a:noFill/>
          <a:ln w="9525">
            <a:noFill/>
            <a:miter lim="800000"/>
            <a:headEnd/>
            <a:tailEnd/>
          </a:ln>
          <a:effectLst/>
        </p:spPr>
        <p:txBody>
          <a:bodyPr anchor="ctr"/>
          <a:lstStyle/>
          <a:p>
            <a:pPr algn="ctr"/>
            <a:r>
              <a:rPr lang="zh-CN" altLang="en-US" b="1" dirty="0">
                <a:solidFill>
                  <a:srgbClr val="CC0000"/>
                </a:solidFill>
                <a:effectLst>
                  <a:outerShdw blurRad="38100" dist="38100" dir="2700000" algn="tl">
                    <a:srgbClr val="C0C0C0"/>
                  </a:outerShdw>
                </a:effectLst>
                <a:ea typeface="仿宋_GB2312" pitchFamily="49" charset="-122"/>
              </a:rPr>
              <a:t>为什么学习链表来表示线性表？</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77</a:t>
            </a:fld>
            <a:endParaRPr lang="en-US" altLang="zh-CN"/>
          </a:p>
        </p:txBody>
      </p:sp>
      <p:sp>
        <p:nvSpPr>
          <p:cNvPr id="3" name="Rectangle 4"/>
          <p:cNvSpPr>
            <a:spLocks noChangeArrowheads="1"/>
          </p:cNvSpPr>
          <p:nvPr/>
        </p:nvSpPr>
        <p:spPr bwMode="auto">
          <a:xfrm>
            <a:off x="468312" y="1052736"/>
            <a:ext cx="8675688" cy="4779094"/>
          </a:xfrm>
          <a:prstGeom prst="rect">
            <a:avLst/>
          </a:prstGeom>
          <a:noFill/>
          <a:ln w="9525">
            <a:noFill/>
            <a:miter lim="800000"/>
            <a:headEnd/>
            <a:tailEnd/>
          </a:ln>
          <a:effectLst/>
        </p:spPr>
        <p:txBody>
          <a:bodyPr lIns="92075" tIns="46038" rIns="92075" bIns="46038"/>
          <a:lstStyle/>
          <a:p>
            <a:pPr marL="342900" indent="-342900">
              <a:spcBef>
                <a:spcPts val="600"/>
              </a:spcBef>
              <a:buFontTx/>
              <a:buChar char="•"/>
            </a:pPr>
            <a:r>
              <a:rPr lang="zh-CN" altLang="en-US" sz="3200" b="1" u="none" dirty="0">
                <a:solidFill>
                  <a:srgbClr val="CC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利用数组或顺序方式来组织数据结构</a:t>
            </a:r>
          </a:p>
          <a:p>
            <a:pPr marL="742950" lvl="1" indent="-285750">
              <a:spcBef>
                <a:spcPts val="600"/>
              </a:spcBef>
              <a:buFontTx/>
              <a:buChar char="–"/>
            </a:pPr>
            <a:r>
              <a:rPr lang="zh-CN" altLang="en-US" sz="2800" b="1" u="sng"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优点</a:t>
            </a:r>
          </a:p>
          <a:p>
            <a:pPr marL="1143000" lvl="2" indent="-228600">
              <a:spcBef>
                <a:spcPts val="600"/>
              </a:spcBef>
              <a:buFontTx/>
              <a:buChar char="•"/>
            </a:pPr>
            <a:r>
              <a:rPr lang="zh-CN" altLang="en-US" sz="24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存储利用率高，存取速度快。</a:t>
            </a:r>
          </a:p>
          <a:p>
            <a:pPr marL="742950" lvl="1" indent="-285750">
              <a:spcBef>
                <a:spcPts val="600"/>
              </a:spcBef>
              <a:buFontTx/>
              <a:buChar char="–"/>
            </a:pPr>
            <a:r>
              <a:rPr lang="zh-CN" altLang="en-US" sz="2800" b="1" u="sng" dirty="0">
                <a:solidFill>
                  <a:srgbClr val="FF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缺点</a:t>
            </a:r>
          </a:p>
          <a:p>
            <a:pPr marL="1143000" lvl="2" indent="-228600">
              <a:spcBef>
                <a:spcPts val="600"/>
              </a:spcBef>
              <a:buFontTx/>
              <a:buChar char="•"/>
            </a:pPr>
            <a:r>
              <a:rPr lang="zh-CN" altLang="en-US" sz="24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数组元素个数不能自由扩充（除动态数组外）</a:t>
            </a:r>
          </a:p>
          <a:p>
            <a:pPr marL="1143000" lvl="2" indent="-228600">
              <a:spcBef>
                <a:spcPts val="600"/>
              </a:spcBef>
              <a:buFontTx/>
              <a:buChar char="•"/>
            </a:pPr>
            <a:r>
              <a:rPr lang="zh-CN" altLang="en-US" sz="24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效率很低</a:t>
            </a:r>
          </a:p>
          <a:p>
            <a:pPr marL="1143000" lvl="2" indent="-228600">
              <a:spcBef>
                <a:spcPts val="600"/>
              </a:spcBef>
              <a:buFontTx/>
              <a:buChar char="•"/>
            </a:pPr>
            <a:r>
              <a:rPr lang="zh-CN" altLang="en-US" sz="24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造成空间很大浪费</a:t>
            </a:r>
          </a:p>
          <a:p>
            <a:pPr marL="342900" indent="-342900">
              <a:spcBef>
                <a:spcPts val="600"/>
              </a:spcBef>
              <a:buFontTx/>
              <a:buChar char="•"/>
            </a:pPr>
            <a:r>
              <a:rPr lang="zh-CN" altLang="en-US" sz="3200" b="1" dirty="0">
                <a:solidFill>
                  <a:schemeClr val="hlink"/>
                </a:solidFill>
                <a:effectLst>
                  <a:outerShdw blurRad="38100" dist="38100" dir="2700000" algn="tl">
                    <a:srgbClr val="C0C0C0"/>
                  </a:outerShdw>
                </a:effectLst>
                <a:latin typeface="Times New Roman" pitchFamily="18" charset="0"/>
                <a:ea typeface="仿宋_GB2312" pitchFamily="49" charset="-122"/>
                <a:cs typeface="Times New Roman" pitchFamily="18" charset="0"/>
              </a:rPr>
              <a:t>链表</a:t>
            </a:r>
            <a:r>
              <a:rPr lang="en-US" altLang="zh-CN" sz="3200" b="1" dirty="0">
                <a:solidFill>
                  <a:schemeClr val="hlink"/>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r>
              <a:rPr lang="en-US" altLang="zh-CN" sz="3200" b="1" i="1" dirty="0">
                <a:solidFill>
                  <a:schemeClr val="hlink"/>
                </a:solidFill>
                <a:effectLst>
                  <a:outerShdw blurRad="38100" dist="38100" dir="2700000" algn="tl">
                    <a:srgbClr val="C0C0C0"/>
                  </a:outerShdw>
                </a:effectLst>
                <a:latin typeface="Times New Roman" pitchFamily="18" charset="0"/>
                <a:ea typeface="仿宋_GB2312" pitchFamily="49" charset="-122"/>
                <a:cs typeface="Times New Roman" pitchFamily="18" charset="0"/>
              </a:rPr>
              <a:t>Linked List</a:t>
            </a:r>
            <a:r>
              <a:rPr lang="en-US" altLang="zh-CN" sz="3200" b="1" dirty="0">
                <a:solidFill>
                  <a:schemeClr val="hlink"/>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t>
            </a:r>
          </a:p>
          <a:p>
            <a:pPr marL="742950" lvl="1" indent="-285750">
              <a:spcBef>
                <a:spcPts val="600"/>
              </a:spcBef>
              <a:buFontTx/>
              <a:buChar char="–"/>
            </a:pPr>
            <a:r>
              <a:rPr lang="zh-CN" altLang="zh-CN" sz="28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适用于插入删除频繁、存储空间需求不定的情形。</a:t>
            </a:r>
          </a:p>
          <a:p>
            <a:pPr marL="742950" lvl="1" indent="-285750">
              <a:spcBef>
                <a:spcPts val="600"/>
              </a:spcBef>
              <a:buFontTx/>
              <a:buChar char="–"/>
            </a:pPr>
            <a:r>
              <a:rPr lang="zh-CN" altLang="zh-CN" sz="2800" b="1" u="none" dirty="0">
                <a:solidFill>
                  <a:srgbClr val="0000CC"/>
                </a:solidFill>
                <a:effectLst>
                  <a:outerShdw blurRad="38100" dist="38100" dir="2700000" algn="tl">
                    <a:srgbClr val="C0C0C0"/>
                  </a:outerShdw>
                </a:effectLst>
                <a:latin typeface="Times New Roman" pitchFamily="18" charset="0"/>
                <a:ea typeface="仿宋_GB2312" pitchFamily="49" charset="-122"/>
                <a:cs typeface="Times New Roman" pitchFamily="18" charset="0"/>
              </a:rPr>
              <a:t>不但可表示线性聚集，还可表示非线性聚集。</a:t>
            </a:r>
            <a:endParaRPr lang="zh-CN" altLang="en-US" sz="2500" b="1" u="none" dirty="0">
              <a:solidFill>
                <a:schemeClr val="hlink"/>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ox(in)">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checkerboard(across)">
                                      <p:cBhvr>
                                        <p:cTn id="31" dur="500"/>
                                        <p:tgtEl>
                                          <p:spTgt spid="3">
                                            <p:txEl>
                                              <p:pRg st="7" end="7"/>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checkerboard(across)">
                                      <p:cBhvr>
                                        <p:cTn id="34" dur="500"/>
                                        <p:tgtEl>
                                          <p:spTgt spid="3">
                                            <p:txEl>
                                              <p:pRg st="8" end="8"/>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heckerboard(across)">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78</a:t>
            </a:fld>
            <a:endParaRPr lang="en-US" altLang="zh-CN"/>
          </a:p>
        </p:txBody>
      </p:sp>
      <p:sp>
        <p:nvSpPr>
          <p:cNvPr id="3" name="Rectangle 4"/>
          <p:cNvSpPr>
            <a:spLocks noChangeArrowheads="1"/>
          </p:cNvSpPr>
          <p:nvPr/>
        </p:nvSpPr>
        <p:spPr bwMode="auto">
          <a:xfrm>
            <a:off x="1763688" y="476672"/>
            <a:ext cx="5688632" cy="685800"/>
          </a:xfrm>
          <a:prstGeom prst="rect">
            <a:avLst/>
          </a:prstGeom>
          <a:noFill/>
          <a:ln w="9525">
            <a:noFill/>
            <a:miter lim="800000"/>
            <a:headEnd/>
            <a:tailEnd/>
          </a:ln>
          <a:effectLst/>
        </p:spPr>
        <p:txBody>
          <a:bodyPr anchor="ctr"/>
          <a:lstStyle/>
          <a:p>
            <a:r>
              <a:rPr lang="zh-CN" altLang="en-US" sz="3600" b="1" dirty="0" smtClean="0">
                <a:solidFill>
                  <a:schemeClr val="hlink"/>
                </a:solidFill>
                <a:latin typeface="Times New Roman" pitchFamily="18" charset="0"/>
                <a:ea typeface="仿宋_GB2312" pitchFamily="49" charset="-122"/>
                <a:cs typeface="Times New Roman" pitchFamily="18" charset="0"/>
              </a:rPr>
              <a:t>单</a:t>
            </a:r>
            <a:r>
              <a:rPr lang="zh-CN" altLang="en-US" sz="3600" b="1" dirty="0">
                <a:solidFill>
                  <a:schemeClr val="hlink"/>
                </a:solidFill>
                <a:latin typeface="Times New Roman" pitchFamily="18" charset="0"/>
                <a:ea typeface="仿宋_GB2312" pitchFamily="49" charset="-122"/>
                <a:cs typeface="Times New Roman" pitchFamily="18" charset="0"/>
              </a:rPr>
              <a:t>链表 </a:t>
            </a:r>
            <a:r>
              <a:rPr lang="en-US" altLang="zh-CN" sz="3600" b="1" dirty="0">
                <a:solidFill>
                  <a:schemeClr val="hlink"/>
                </a:solidFill>
                <a:latin typeface="Times New Roman" pitchFamily="18" charset="0"/>
                <a:ea typeface="仿宋_GB2312" pitchFamily="49" charset="-122"/>
                <a:cs typeface="Times New Roman" pitchFamily="18" charset="0"/>
              </a:rPr>
              <a:t>(Singly Linked List)</a:t>
            </a:r>
            <a:endParaRPr lang="en-US" altLang="zh-CN" sz="3600" dirty="0">
              <a:solidFill>
                <a:schemeClr val="tx2"/>
              </a:solidFill>
              <a:latin typeface="Times New Roman" pitchFamily="18" charset="0"/>
              <a:ea typeface="仿宋_GB2312" pitchFamily="49" charset="-122"/>
              <a:cs typeface="Times New Roman" pitchFamily="18" charset="0"/>
            </a:endParaRPr>
          </a:p>
        </p:txBody>
      </p:sp>
      <p:sp>
        <p:nvSpPr>
          <p:cNvPr id="4" name="Rectangle 5"/>
          <p:cNvSpPr>
            <a:spLocks noChangeArrowheads="1"/>
          </p:cNvSpPr>
          <p:nvPr/>
        </p:nvSpPr>
        <p:spPr bwMode="auto">
          <a:xfrm>
            <a:off x="539552" y="1124744"/>
            <a:ext cx="8382000" cy="5105400"/>
          </a:xfrm>
          <a:prstGeom prst="rect">
            <a:avLst/>
          </a:prstGeom>
          <a:noFill/>
          <a:ln w="9525">
            <a:noFill/>
            <a:miter lim="800000"/>
            <a:headEnd/>
            <a:tailEnd/>
          </a:ln>
          <a:effectLst/>
        </p:spPr>
        <p:txBody>
          <a:bodyPr/>
          <a:lstStyle/>
          <a:p>
            <a:pPr marL="342900" indent="-342900">
              <a:buClr>
                <a:schemeClr val="tx2"/>
              </a:buClr>
              <a:buSzPct val="55000"/>
              <a:buFont typeface="Wingdings" pitchFamily="2" charset="2"/>
              <a:buChar char="n"/>
            </a:pPr>
            <a:r>
              <a:rPr lang="zh-CN" altLang="en-US" sz="3200" b="1" u="none" dirty="0">
                <a:solidFill>
                  <a:srgbClr val="0000CC"/>
                </a:solidFill>
                <a:effectLst/>
                <a:latin typeface="Times New Roman" pitchFamily="18" charset="0"/>
                <a:ea typeface="仿宋_GB2312" pitchFamily="49" charset="-122"/>
                <a:cs typeface="Times New Roman" pitchFamily="18" charset="0"/>
              </a:rPr>
              <a:t>特点</a:t>
            </a:r>
            <a:endParaRPr lang="zh-CN" altLang="en-US" sz="3200" b="1" u="none" dirty="0">
              <a:effectLst/>
              <a:latin typeface="Times New Roman" pitchFamily="18" charset="0"/>
              <a:ea typeface="仿宋_GB2312" pitchFamily="49" charset="-122"/>
              <a:cs typeface="Times New Roman" pitchFamily="18" charset="0"/>
            </a:endParaRPr>
          </a:p>
          <a:p>
            <a:pPr marL="742950" lvl="1" indent="-285750">
              <a:buClr>
                <a:schemeClr val="accent1"/>
              </a:buClr>
              <a:buSzPct val="50000"/>
              <a:buFont typeface="Wingdings" pitchFamily="2" charset="2"/>
              <a:buChar char="u"/>
            </a:pPr>
            <a:r>
              <a:rPr lang="zh-CN" altLang="en-US" sz="3600" b="1" u="none" dirty="0">
                <a:effectLst/>
                <a:latin typeface="Times New Roman" pitchFamily="18" charset="0"/>
                <a:ea typeface="仿宋_GB2312" pitchFamily="49" charset="-122"/>
                <a:cs typeface="Times New Roman" pitchFamily="18" charset="0"/>
              </a:rPr>
              <a:t> </a:t>
            </a:r>
            <a:r>
              <a:rPr lang="zh-CN" altLang="en-US" sz="3200" b="1" u="none" dirty="0">
                <a:solidFill>
                  <a:srgbClr val="006600"/>
                </a:solidFill>
                <a:effectLst/>
                <a:latin typeface="Times New Roman" pitchFamily="18" charset="0"/>
                <a:ea typeface="仿宋_GB2312" pitchFamily="49" charset="-122"/>
                <a:cs typeface="Times New Roman" pitchFamily="18" charset="0"/>
              </a:rPr>
              <a:t>每个元素（表项）由结点</a:t>
            </a:r>
            <a:r>
              <a:rPr lang="en-US" altLang="zh-CN" sz="3200" b="1" u="none" dirty="0">
                <a:solidFill>
                  <a:srgbClr val="006600"/>
                </a:solidFill>
                <a:effectLst/>
                <a:latin typeface="Times New Roman" pitchFamily="18" charset="0"/>
                <a:ea typeface="仿宋_GB2312" pitchFamily="49" charset="-122"/>
                <a:cs typeface="Times New Roman" pitchFamily="18" charset="0"/>
              </a:rPr>
              <a:t>(</a:t>
            </a:r>
            <a:r>
              <a:rPr lang="en-US" altLang="zh-CN" sz="3200" b="1" i="1" u="none" dirty="0">
                <a:solidFill>
                  <a:srgbClr val="006600"/>
                </a:solidFill>
                <a:effectLst/>
                <a:latin typeface="Times New Roman" pitchFamily="18" charset="0"/>
                <a:ea typeface="仿宋_GB2312" pitchFamily="49" charset="-122"/>
                <a:cs typeface="Times New Roman" pitchFamily="18" charset="0"/>
              </a:rPr>
              <a:t>Node</a:t>
            </a:r>
            <a:r>
              <a:rPr lang="en-US" altLang="zh-CN" sz="3200" b="1" u="none" dirty="0">
                <a:solidFill>
                  <a:srgbClr val="006600"/>
                </a:solidFill>
                <a:effectLst/>
                <a:latin typeface="Times New Roman" pitchFamily="18" charset="0"/>
                <a:ea typeface="仿宋_GB2312" pitchFamily="49" charset="-122"/>
                <a:cs typeface="Times New Roman" pitchFamily="18" charset="0"/>
              </a:rPr>
              <a:t>)</a:t>
            </a:r>
            <a:r>
              <a:rPr lang="zh-CN" altLang="en-US" sz="3200" b="1" u="none" dirty="0">
                <a:solidFill>
                  <a:srgbClr val="006600"/>
                </a:solidFill>
                <a:effectLst/>
                <a:latin typeface="Times New Roman" pitchFamily="18" charset="0"/>
                <a:ea typeface="仿宋_GB2312" pitchFamily="49" charset="-122"/>
                <a:cs typeface="Times New Roman" pitchFamily="18" charset="0"/>
              </a:rPr>
              <a:t>构成。</a:t>
            </a:r>
          </a:p>
          <a:p>
            <a:pPr marL="342900" indent="-342900">
              <a:buClr>
                <a:schemeClr val="accent1"/>
              </a:buClr>
              <a:buSzPct val="50000"/>
              <a:buFont typeface="Wingdings" pitchFamily="2" charset="2"/>
              <a:buChar char="u"/>
            </a:pPr>
            <a:endParaRPr lang="zh-CN" altLang="en-US" sz="3200" u="none" dirty="0">
              <a:solidFill>
                <a:srgbClr val="006600"/>
              </a:solidFill>
              <a:effectLst/>
              <a:latin typeface="Times New Roman" pitchFamily="18" charset="0"/>
              <a:ea typeface="仿宋_GB2312" pitchFamily="49" charset="-122"/>
              <a:cs typeface="Times New Roman" pitchFamily="18" charset="0"/>
            </a:endParaRPr>
          </a:p>
          <a:p>
            <a:pPr marL="742950" lvl="1" indent="-285750">
              <a:lnSpc>
                <a:spcPct val="200000"/>
              </a:lnSpc>
              <a:buClr>
                <a:schemeClr val="accent1"/>
              </a:buClr>
              <a:buSzPct val="50000"/>
              <a:buFont typeface="Wingdings" pitchFamily="2" charset="2"/>
              <a:buChar char="u"/>
            </a:pPr>
            <a:r>
              <a:rPr lang="zh-CN" altLang="en-US" sz="3200" b="1" u="none" dirty="0" smtClean="0">
                <a:solidFill>
                  <a:srgbClr val="006600"/>
                </a:solidFill>
                <a:effectLst/>
                <a:latin typeface="Times New Roman" pitchFamily="18" charset="0"/>
                <a:ea typeface="仿宋_GB2312" pitchFamily="49" charset="-122"/>
                <a:cs typeface="Times New Roman" pitchFamily="18" charset="0"/>
              </a:rPr>
              <a:t> </a:t>
            </a:r>
            <a:r>
              <a:rPr lang="zh-CN" altLang="en-US" sz="3200" b="1" u="none" dirty="0">
                <a:solidFill>
                  <a:srgbClr val="006600"/>
                </a:solidFill>
                <a:effectLst/>
                <a:latin typeface="Times New Roman" pitchFamily="18" charset="0"/>
                <a:ea typeface="仿宋_GB2312" pitchFamily="49" charset="-122"/>
                <a:cs typeface="Times New Roman" pitchFamily="18" charset="0"/>
              </a:rPr>
              <a:t>线性</a:t>
            </a:r>
            <a:r>
              <a:rPr lang="zh-CN" altLang="en-US" sz="3200" b="1" u="none" dirty="0" smtClean="0">
                <a:solidFill>
                  <a:srgbClr val="006600"/>
                </a:solidFill>
                <a:effectLst/>
                <a:latin typeface="Times New Roman" pitchFamily="18" charset="0"/>
                <a:ea typeface="仿宋_GB2312" pitchFamily="49" charset="-122"/>
                <a:cs typeface="Times New Roman" pitchFamily="18" charset="0"/>
              </a:rPr>
              <a:t>结构</a:t>
            </a:r>
            <a:endParaRPr lang="zh-CN" altLang="en-US" sz="3200" u="none" dirty="0">
              <a:solidFill>
                <a:srgbClr val="006600"/>
              </a:solidFill>
              <a:effectLst/>
              <a:latin typeface="Times New Roman" pitchFamily="18" charset="0"/>
              <a:ea typeface="仿宋_GB2312" pitchFamily="49" charset="-122"/>
              <a:cs typeface="Times New Roman" pitchFamily="18" charset="0"/>
            </a:endParaRPr>
          </a:p>
          <a:p>
            <a:pPr marL="742950" lvl="1" indent="-285750">
              <a:buClr>
                <a:schemeClr val="accent1"/>
              </a:buClr>
              <a:buSzPct val="50000"/>
              <a:buFont typeface="Wingdings" pitchFamily="2" charset="2"/>
              <a:buChar char="u"/>
            </a:pPr>
            <a:endParaRPr lang="en-US" altLang="zh-CN" sz="3200" b="1" u="none" dirty="0" smtClean="0">
              <a:solidFill>
                <a:srgbClr val="006600"/>
              </a:solidFill>
              <a:effectLst/>
              <a:latin typeface="Times New Roman" pitchFamily="18" charset="0"/>
              <a:ea typeface="仿宋_GB2312" pitchFamily="49" charset="-122"/>
              <a:cs typeface="Times New Roman" pitchFamily="18" charset="0"/>
            </a:endParaRPr>
          </a:p>
          <a:p>
            <a:pPr marL="742950" lvl="1" indent="-285750">
              <a:buClr>
                <a:schemeClr val="accent1"/>
              </a:buClr>
              <a:buSzPct val="50000"/>
              <a:buFont typeface="Wingdings" pitchFamily="2" charset="2"/>
              <a:buChar char="u"/>
            </a:pPr>
            <a:r>
              <a:rPr lang="zh-CN" altLang="en-US" sz="3200" b="1" u="none" dirty="0" smtClean="0">
                <a:solidFill>
                  <a:srgbClr val="006600"/>
                </a:solidFill>
                <a:effectLst/>
                <a:latin typeface="Times New Roman" pitchFamily="18" charset="0"/>
                <a:ea typeface="仿宋_GB2312" pitchFamily="49" charset="-122"/>
                <a:cs typeface="Times New Roman" pitchFamily="18" charset="0"/>
              </a:rPr>
              <a:t>结点之间可以连续，可以</a:t>
            </a:r>
            <a:r>
              <a:rPr lang="zh-CN" altLang="en-US" sz="3200" b="1" u="none" dirty="0" smtClean="0">
                <a:solidFill>
                  <a:srgbClr val="CC0000"/>
                </a:solidFill>
                <a:effectLst/>
                <a:latin typeface="Times New Roman" pitchFamily="18" charset="0"/>
                <a:ea typeface="仿宋_GB2312" pitchFamily="49" charset="-122"/>
                <a:cs typeface="Times New Roman" pitchFamily="18" charset="0"/>
              </a:rPr>
              <a:t>不连续存储</a:t>
            </a:r>
            <a:r>
              <a:rPr lang="en-US" altLang="zh-CN" sz="3200" b="1" u="none" dirty="0" smtClean="0">
                <a:solidFill>
                  <a:srgbClr val="006600"/>
                </a:solidFill>
                <a:effectLst/>
                <a:latin typeface="Times New Roman" pitchFamily="18" charset="0"/>
                <a:ea typeface="仿宋_GB2312" pitchFamily="49" charset="-122"/>
                <a:cs typeface="Times New Roman" pitchFamily="18" charset="0"/>
              </a:rPr>
              <a:t>;</a:t>
            </a:r>
          </a:p>
          <a:p>
            <a:pPr marL="742950" lvl="1" indent="-285750">
              <a:buClr>
                <a:schemeClr val="accent1"/>
              </a:buClr>
              <a:buSzPct val="50000"/>
              <a:buFont typeface="Wingdings" pitchFamily="2" charset="2"/>
              <a:buChar char="u"/>
            </a:pPr>
            <a:r>
              <a:rPr lang="zh-CN" altLang="en-US" sz="3200" b="1" u="none" dirty="0" smtClean="0">
                <a:solidFill>
                  <a:srgbClr val="006600"/>
                </a:solidFill>
                <a:effectLst/>
                <a:latin typeface="Times New Roman" pitchFamily="18" charset="0"/>
                <a:ea typeface="仿宋_GB2312" pitchFamily="49" charset="-122"/>
                <a:cs typeface="Times New Roman" pitchFamily="18" charset="0"/>
              </a:rPr>
              <a:t>结点</a:t>
            </a:r>
            <a:r>
              <a:rPr lang="zh-CN" altLang="en-US" sz="3200" b="1" u="none" dirty="0">
                <a:solidFill>
                  <a:srgbClr val="006600"/>
                </a:solidFill>
                <a:effectLst/>
                <a:latin typeface="Times New Roman" pitchFamily="18" charset="0"/>
                <a:ea typeface="仿宋_GB2312" pitchFamily="49" charset="-122"/>
                <a:cs typeface="Times New Roman" pitchFamily="18" charset="0"/>
              </a:rPr>
              <a:t>的逻辑顺序与物理顺序可以</a:t>
            </a:r>
            <a:r>
              <a:rPr lang="zh-CN" altLang="en-US" sz="3200" b="1" u="none" dirty="0">
                <a:solidFill>
                  <a:srgbClr val="CC0000"/>
                </a:solidFill>
                <a:effectLst/>
                <a:latin typeface="Times New Roman" pitchFamily="18" charset="0"/>
                <a:ea typeface="仿宋_GB2312" pitchFamily="49" charset="-122"/>
                <a:cs typeface="Times New Roman" pitchFamily="18" charset="0"/>
              </a:rPr>
              <a:t>不一致</a:t>
            </a:r>
            <a:r>
              <a:rPr lang="en-US" altLang="zh-CN" sz="3200" b="1" u="none" dirty="0">
                <a:solidFill>
                  <a:srgbClr val="006600"/>
                </a:solidFill>
                <a:effectLst/>
                <a:latin typeface="Times New Roman" pitchFamily="18" charset="0"/>
                <a:ea typeface="仿宋_GB2312" pitchFamily="49" charset="-122"/>
                <a:cs typeface="Times New Roman" pitchFamily="18" charset="0"/>
              </a:rPr>
              <a:t>;</a:t>
            </a:r>
          </a:p>
          <a:p>
            <a:pPr marL="742950" lvl="1" indent="-285750">
              <a:buClr>
                <a:schemeClr val="accent1"/>
              </a:buClr>
              <a:buSzPct val="50000"/>
              <a:buFont typeface="Wingdings" pitchFamily="2" charset="2"/>
              <a:buChar char="u"/>
            </a:pPr>
            <a:r>
              <a:rPr lang="zh-CN" altLang="en-US" sz="3200" b="1" u="none" dirty="0">
                <a:solidFill>
                  <a:srgbClr val="006600"/>
                </a:solidFill>
                <a:effectLst/>
                <a:latin typeface="Times New Roman" pitchFamily="18" charset="0"/>
                <a:ea typeface="仿宋_GB2312" pitchFamily="49" charset="-122"/>
                <a:cs typeface="Times New Roman" pitchFamily="18" charset="0"/>
              </a:rPr>
              <a:t>表可扩充。</a:t>
            </a:r>
          </a:p>
        </p:txBody>
      </p:sp>
      <p:grpSp>
        <p:nvGrpSpPr>
          <p:cNvPr id="5" name="Group 6"/>
          <p:cNvGrpSpPr>
            <a:grpSpLocks/>
          </p:cNvGrpSpPr>
          <p:nvPr/>
        </p:nvGrpSpPr>
        <p:grpSpPr bwMode="auto">
          <a:xfrm>
            <a:off x="2438400" y="2433638"/>
            <a:ext cx="2895600" cy="614362"/>
            <a:chOff x="1536" y="1533"/>
            <a:chExt cx="1824" cy="387"/>
          </a:xfrm>
        </p:grpSpPr>
        <p:sp>
          <p:nvSpPr>
            <p:cNvPr id="6" name="Rectangle 7"/>
            <p:cNvSpPr>
              <a:spLocks noChangeArrowheads="1"/>
            </p:cNvSpPr>
            <p:nvPr/>
          </p:nvSpPr>
          <p:spPr bwMode="auto">
            <a:xfrm>
              <a:off x="1536" y="1536"/>
              <a:ext cx="1824" cy="384"/>
            </a:xfrm>
            <a:prstGeom prst="rect">
              <a:avLst/>
            </a:prstGeom>
            <a:solidFill>
              <a:srgbClr val="FFFFCC"/>
            </a:solidFill>
            <a:ln w="28575">
              <a:solidFill>
                <a:srgbClr val="008080"/>
              </a:solidFill>
              <a:miter lim="800000"/>
              <a:headEnd/>
              <a:tailEnd/>
            </a:ln>
            <a:effectLst>
              <a:outerShdw dist="107763" dir="2700000" algn="ctr" rotWithShape="0">
                <a:schemeClr val="bg2"/>
              </a:outerShdw>
            </a:effectLst>
          </p:spPr>
          <p:txBody>
            <a:bodyPr wrap="none" anchor="ctr"/>
            <a:lstStyle/>
            <a:p>
              <a:endParaRPr lang="zh-CN" altLang="en-US">
                <a:effectLst/>
                <a:latin typeface="Times New Roman" pitchFamily="18" charset="0"/>
                <a:cs typeface="Times New Roman" pitchFamily="18" charset="0"/>
              </a:endParaRPr>
            </a:p>
          </p:txBody>
        </p:sp>
        <p:sp>
          <p:nvSpPr>
            <p:cNvPr id="7" name="Text Box 8"/>
            <p:cNvSpPr txBox="1">
              <a:spLocks noChangeArrowheads="1"/>
            </p:cNvSpPr>
            <p:nvPr/>
          </p:nvSpPr>
          <p:spPr bwMode="auto">
            <a:xfrm>
              <a:off x="1692" y="1533"/>
              <a:ext cx="1424" cy="384"/>
            </a:xfrm>
            <a:prstGeom prst="rect">
              <a:avLst/>
            </a:prstGeom>
            <a:noFill/>
            <a:ln w="9525">
              <a:noFill/>
              <a:miter lim="800000"/>
              <a:headEnd/>
              <a:tailEnd/>
            </a:ln>
            <a:effectLst/>
          </p:spPr>
          <p:txBody>
            <a:bodyPr wrap="none">
              <a:spAutoFit/>
            </a:bodyPr>
            <a:lstStyle/>
            <a:p>
              <a:r>
                <a:rPr lang="en-US" altLang="zh-CN" sz="3400" b="1" u="none" dirty="0">
                  <a:solidFill>
                    <a:srgbClr val="0000FF"/>
                  </a:solidFill>
                  <a:effectLst/>
                  <a:latin typeface="Times New Roman" pitchFamily="18" charset="0"/>
                  <a:cs typeface="Times New Roman" pitchFamily="18" charset="0"/>
                </a:rPr>
                <a:t>data     link</a:t>
              </a:r>
              <a:endParaRPr lang="en-US" altLang="zh-CN" sz="3400" u="none" dirty="0">
                <a:solidFill>
                  <a:srgbClr val="0000FF"/>
                </a:solidFill>
                <a:effectLst/>
                <a:latin typeface="Times New Roman" pitchFamily="18" charset="0"/>
                <a:cs typeface="Times New Roman" pitchFamily="18" charset="0"/>
              </a:endParaRPr>
            </a:p>
          </p:txBody>
        </p:sp>
        <p:sp>
          <p:nvSpPr>
            <p:cNvPr id="8" name="Line 9"/>
            <p:cNvSpPr>
              <a:spLocks noChangeShapeType="1"/>
            </p:cNvSpPr>
            <p:nvPr/>
          </p:nvSpPr>
          <p:spPr bwMode="auto">
            <a:xfrm>
              <a:off x="2448" y="1536"/>
              <a:ext cx="0" cy="384"/>
            </a:xfrm>
            <a:prstGeom prst="line">
              <a:avLst/>
            </a:prstGeom>
            <a:noFill/>
            <a:ln w="38100">
              <a:solidFill>
                <a:schemeClr val="bg2"/>
              </a:solidFill>
              <a:round/>
              <a:headEnd/>
              <a:tailEnd/>
            </a:ln>
            <a:effectLst/>
          </p:spPr>
          <p:txBody>
            <a:bodyPr wrap="none" anchor="ctr"/>
            <a:lstStyle/>
            <a:p>
              <a:endParaRPr lang="zh-CN" altLang="en-US">
                <a:effectLst/>
                <a:latin typeface="Times New Roman" pitchFamily="18" charset="0"/>
                <a:cs typeface="Times New Roman" pitchFamily="18" charset="0"/>
              </a:endParaRPr>
            </a:p>
          </p:txBody>
        </p:sp>
      </p:grpSp>
      <p:grpSp>
        <p:nvGrpSpPr>
          <p:cNvPr id="9" name="Group 10"/>
          <p:cNvGrpSpPr>
            <a:grpSpLocks/>
          </p:cNvGrpSpPr>
          <p:nvPr/>
        </p:nvGrpSpPr>
        <p:grpSpPr bwMode="auto">
          <a:xfrm>
            <a:off x="1455738" y="3916360"/>
            <a:ext cx="6835775" cy="673099"/>
            <a:chOff x="437" y="2400"/>
            <a:chExt cx="4306" cy="424"/>
          </a:xfrm>
        </p:grpSpPr>
        <p:sp>
          <p:nvSpPr>
            <p:cNvPr id="10" name="Rectangle 11"/>
            <p:cNvSpPr>
              <a:spLocks noChangeArrowheads="1"/>
            </p:cNvSpPr>
            <p:nvPr/>
          </p:nvSpPr>
          <p:spPr bwMode="auto">
            <a:xfrm>
              <a:off x="1248" y="2448"/>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1" name="Line 12"/>
            <p:cNvSpPr>
              <a:spLocks noChangeShapeType="1"/>
            </p:cNvSpPr>
            <p:nvPr/>
          </p:nvSpPr>
          <p:spPr bwMode="auto">
            <a:xfrm>
              <a:off x="1584" y="2448"/>
              <a:ext cx="0" cy="336"/>
            </a:xfrm>
            <a:prstGeom prst="line">
              <a:avLst/>
            </a:prstGeom>
            <a:noFill/>
            <a:ln w="952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2" name="Line 13"/>
            <p:cNvSpPr>
              <a:spLocks noChangeShapeType="1"/>
            </p:cNvSpPr>
            <p:nvPr/>
          </p:nvSpPr>
          <p:spPr bwMode="auto">
            <a:xfrm>
              <a:off x="960" y="2640"/>
              <a:ext cx="288" cy="0"/>
            </a:xfrm>
            <a:prstGeom prst="line">
              <a:avLst/>
            </a:prstGeom>
            <a:noFill/>
            <a:ln w="38100">
              <a:solidFill>
                <a:srgbClr val="0000FF"/>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13" name="Rectangle 14"/>
            <p:cNvSpPr>
              <a:spLocks noChangeArrowheads="1"/>
            </p:cNvSpPr>
            <p:nvPr/>
          </p:nvSpPr>
          <p:spPr bwMode="auto">
            <a:xfrm>
              <a:off x="1968" y="2448"/>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4" name="Line 15"/>
            <p:cNvSpPr>
              <a:spLocks noChangeShapeType="1"/>
            </p:cNvSpPr>
            <p:nvPr/>
          </p:nvSpPr>
          <p:spPr bwMode="auto">
            <a:xfrm>
              <a:off x="2304" y="2448"/>
              <a:ext cx="0" cy="336"/>
            </a:xfrm>
            <a:prstGeom prst="line">
              <a:avLst/>
            </a:prstGeom>
            <a:noFill/>
            <a:ln w="952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5" name="Line 16"/>
            <p:cNvSpPr>
              <a:spLocks noChangeShapeType="1"/>
            </p:cNvSpPr>
            <p:nvPr/>
          </p:nvSpPr>
          <p:spPr bwMode="auto">
            <a:xfrm>
              <a:off x="1680" y="2640"/>
              <a:ext cx="288" cy="0"/>
            </a:xfrm>
            <a:prstGeom prst="line">
              <a:avLst/>
            </a:prstGeom>
            <a:noFill/>
            <a:ln w="38100">
              <a:solidFill>
                <a:srgbClr val="0000FF"/>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16" name="Rectangle 17"/>
            <p:cNvSpPr>
              <a:spLocks noChangeArrowheads="1"/>
            </p:cNvSpPr>
            <p:nvPr/>
          </p:nvSpPr>
          <p:spPr bwMode="auto">
            <a:xfrm>
              <a:off x="2688" y="2448"/>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7" name="Line 18"/>
            <p:cNvSpPr>
              <a:spLocks noChangeShapeType="1"/>
            </p:cNvSpPr>
            <p:nvPr/>
          </p:nvSpPr>
          <p:spPr bwMode="auto">
            <a:xfrm>
              <a:off x="3024" y="2448"/>
              <a:ext cx="0" cy="336"/>
            </a:xfrm>
            <a:prstGeom prst="line">
              <a:avLst/>
            </a:prstGeom>
            <a:noFill/>
            <a:ln w="952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8" name="Line 19"/>
            <p:cNvSpPr>
              <a:spLocks noChangeShapeType="1"/>
            </p:cNvSpPr>
            <p:nvPr/>
          </p:nvSpPr>
          <p:spPr bwMode="auto">
            <a:xfrm>
              <a:off x="2400" y="2640"/>
              <a:ext cx="288" cy="0"/>
            </a:xfrm>
            <a:prstGeom prst="line">
              <a:avLst/>
            </a:prstGeom>
            <a:noFill/>
            <a:ln w="38100">
              <a:solidFill>
                <a:srgbClr val="0000FF"/>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19" name="Rectangle 20"/>
            <p:cNvSpPr>
              <a:spLocks noChangeArrowheads="1"/>
            </p:cNvSpPr>
            <p:nvPr/>
          </p:nvSpPr>
          <p:spPr bwMode="auto">
            <a:xfrm>
              <a:off x="3408" y="2448"/>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20" name="Line 21"/>
            <p:cNvSpPr>
              <a:spLocks noChangeShapeType="1"/>
            </p:cNvSpPr>
            <p:nvPr/>
          </p:nvSpPr>
          <p:spPr bwMode="auto">
            <a:xfrm>
              <a:off x="3744" y="2448"/>
              <a:ext cx="0" cy="336"/>
            </a:xfrm>
            <a:prstGeom prst="line">
              <a:avLst/>
            </a:prstGeom>
            <a:noFill/>
            <a:ln w="952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1" name="Line 22"/>
            <p:cNvSpPr>
              <a:spLocks noChangeShapeType="1"/>
            </p:cNvSpPr>
            <p:nvPr/>
          </p:nvSpPr>
          <p:spPr bwMode="auto">
            <a:xfrm>
              <a:off x="3120" y="2640"/>
              <a:ext cx="288" cy="0"/>
            </a:xfrm>
            <a:prstGeom prst="line">
              <a:avLst/>
            </a:prstGeom>
            <a:noFill/>
            <a:ln w="38100">
              <a:solidFill>
                <a:srgbClr val="0000FF"/>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2" name="Rectangle 23"/>
            <p:cNvSpPr>
              <a:spLocks noChangeArrowheads="1"/>
            </p:cNvSpPr>
            <p:nvPr/>
          </p:nvSpPr>
          <p:spPr bwMode="auto">
            <a:xfrm>
              <a:off x="4176" y="2448"/>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23" name="Line 24"/>
            <p:cNvSpPr>
              <a:spLocks noChangeShapeType="1"/>
            </p:cNvSpPr>
            <p:nvPr/>
          </p:nvSpPr>
          <p:spPr bwMode="auto">
            <a:xfrm>
              <a:off x="4464" y="2448"/>
              <a:ext cx="1" cy="336"/>
            </a:xfrm>
            <a:prstGeom prst="line">
              <a:avLst/>
            </a:prstGeom>
            <a:noFill/>
            <a:ln w="9525">
              <a:solidFill>
                <a:schemeClr val="accent2"/>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4" name="Line 25"/>
            <p:cNvSpPr>
              <a:spLocks noChangeShapeType="1"/>
            </p:cNvSpPr>
            <p:nvPr/>
          </p:nvSpPr>
          <p:spPr bwMode="auto">
            <a:xfrm>
              <a:off x="3840" y="2640"/>
              <a:ext cx="314" cy="1"/>
            </a:xfrm>
            <a:prstGeom prst="line">
              <a:avLst/>
            </a:prstGeom>
            <a:noFill/>
            <a:ln w="38100">
              <a:solidFill>
                <a:srgbClr val="0000FF"/>
              </a:solidFill>
              <a:round/>
              <a:headEnd/>
              <a:tailEnd type="triangle" w="sm"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5" name="Text Box 26"/>
            <p:cNvSpPr txBox="1">
              <a:spLocks noChangeArrowheads="1"/>
            </p:cNvSpPr>
            <p:nvPr/>
          </p:nvSpPr>
          <p:spPr bwMode="auto">
            <a:xfrm>
              <a:off x="1248" y="2400"/>
              <a:ext cx="331" cy="368"/>
            </a:xfrm>
            <a:prstGeom prst="rect">
              <a:avLst/>
            </a:prstGeom>
            <a:noFill/>
            <a:ln w="9525">
              <a:noFill/>
              <a:miter lim="800000"/>
              <a:headEnd/>
              <a:tailEnd/>
            </a:ln>
            <a:effectLst/>
          </p:spPr>
          <p:txBody>
            <a:bodyPr wrap="none">
              <a:spAutoFit/>
            </a:bodyPr>
            <a:lstStyle/>
            <a:p>
              <a:r>
                <a:rPr lang="en-US" altLang="zh-CN" sz="3200" b="1" i="1" u="none" dirty="0">
                  <a:solidFill>
                    <a:srgbClr val="FF5050"/>
                  </a:solidFill>
                  <a:effectLst/>
                  <a:latin typeface="Times New Roman" pitchFamily="18" charset="0"/>
                  <a:cs typeface="Times New Roman" pitchFamily="18" charset="0"/>
                </a:rPr>
                <a:t>a</a:t>
              </a:r>
              <a:r>
                <a:rPr lang="en-US" altLang="zh-CN" sz="3200" b="1" u="none" baseline="-25000" dirty="0">
                  <a:solidFill>
                    <a:srgbClr val="FF5050"/>
                  </a:solidFill>
                  <a:effectLst/>
                  <a:latin typeface="Times New Roman" pitchFamily="18" charset="0"/>
                  <a:cs typeface="Times New Roman" pitchFamily="18" charset="0"/>
                </a:rPr>
                <a:t>0</a:t>
              </a:r>
              <a:endParaRPr lang="en-US" altLang="zh-CN" u="none" dirty="0">
                <a:effectLst/>
                <a:latin typeface="Times New Roman" pitchFamily="18" charset="0"/>
                <a:cs typeface="Times New Roman" pitchFamily="18" charset="0"/>
              </a:endParaRPr>
            </a:p>
          </p:txBody>
        </p:sp>
        <p:sp>
          <p:nvSpPr>
            <p:cNvPr id="26" name="Text Box 27"/>
            <p:cNvSpPr txBox="1">
              <a:spLocks noChangeArrowheads="1"/>
            </p:cNvSpPr>
            <p:nvPr/>
          </p:nvSpPr>
          <p:spPr bwMode="auto">
            <a:xfrm>
              <a:off x="1976" y="2400"/>
              <a:ext cx="331" cy="368"/>
            </a:xfrm>
            <a:prstGeom prst="rect">
              <a:avLst/>
            </a:prstGeom>
            <a:noFill/>
            <a:ln w="9525">
              <a:noFill/>
              <a:miter lim="800000"/>
              <a:headEnd/>
              <a:tailEnd/>
            </a:ln>
            <a:effectLst/>
          </p:spPr>
          <p:txBody>
            <a:bodyPr wrap="none">
              <a:spAutoFit/>
            </a:bodyPr>
            <a:lstStyle/>
            <a:p>
              <a:r>
                <a:rPr lang="en-US" altLang="zh-CN" sz="3200" b="1" i="1" u="none">
                  <a:solidFill>
                    <a:srgbClr val="FF5050"/>
                  </a:solidFill>
                  <a:effectLst/>
                  <a:latin typeface="Times New Roman" pitchFamily="18" charset="0"/>
                  <a:cs typeface="Times New Roman" pitchFamily="18" charset="0"/>
                </a:rPr>
                <a:t>a</a:t>
              </a:r>
              <a:r>
                <a:rPr lang="en-US" altLang="zh-CN" sz="3200" b="1" u="none" baseline="-25000">
                  <a:solidFill>
                    <a:srgbClr val="FF5050"/>
                  </a:solidFill>
                  <a:effectLst/>
                  <a:latin typeface="Times New Roman" pitchFamily="18" charset="0"/>
                  <a:cs typeface="Times New Roman" pitchFamily="18" charset="0"/>
                </a:rPr>
                <a:t>1</a:t>
              </a:r>
              <a:endParaRPr lang="en-US" altLang="zh-CN" u="none">
                <a:effectLst/>
                <a:latin typeface="Times New Roman" pitchFamily="18" charset="0"/>
                <a:cs typeface="Times New Roman" pitchFamily="18" charset="0"/>
              </a:endParaRPr>
            </a:p>
          </p:txBody>
        </p:sp>
        <p:sp>
          <p:nvSpPr>
            <p:cNvPr id="27" name="Text Box 28"/>
            <p:cNvSpPr txBox="1">
              <a:spLocks noChangeArrowheads="1"/>
            </p:cNvSpPr>
            <p:nvPr/>
          </p:nvSpPr>
          <p:spPr bwMode="auto">
            <a:xfrm>
              <a:off x="2696" y="2400"/>
              <a:ext cx="331" cy="368"/>
            </a:xfrm>
            <a:prstGeom prst="rect">
              <a:avLst/>
            </a:prstGeom>
            <a:noFill/>
            <a:ln w="9525">
              <a:noFill/>
              <a:miter lim="800000"/>
              <a:headEnd/>
              <a:tailEnd/>
            </a:ln>
            <a:effectLst/>
          </p:spPr>
          <p:txBody>
            <a:bodyPr wrap="none">
              <a:spAutoFit/>
            </a:bodyPr>
            <a:lstStyle/>
            <a:p>
              <a:r>
                <a:rPr lang="en-US" altLang="zh-CN" sz="3200" b="1" i="1" u="none">
                  <a:solidFill>
                    <a:srgbClr val="FF5050"/>
                  </a:solidFill>
                  <a:effectLst/>
                  <a:latin typeface="Times New Roman" pitchFamily="18" charset="0"/>
                  <a:cs typeface="Times New Roman" pitchFamily="18" charset="0"/>
                </a:rPr>
                <a:t>a</a:t>
              </a:r>
              <a:r>
                <a:rPr lang="en-US" altLang="zh-CN" sz="3200" b="1" u="none" baseline="-25000">
                  <a:solidFill>
                    <a:srgbClr val="FF5050"/>
                  </a:solidFill>
                  <a:effectLst/>
                  <a:latin typeface="Times New Roman" pitchFamily="18" charset="0"/>
                  <a:cs typeface="Times New Roman" pitchFamily="18" charset="0"/>
                </a:rPr>
                <a:t>2</a:t>
              </a:r>
              <a:endParaRPr lang="en-US" altLang="zh-CN" u="none">
                <a:effectLst/>
                <a:latin typeface="Times New Roman" pitchFamily="18" charset="0"/>
                <a:cs typeface="Times New Roman" pitchFamily="18" charset="0"/>
              </a:endParaRPr>
            </a:p>
          </p:txBody>
        </p:sp>
        <p:sp>
          <p:nvSpPr>
            <p:cNvPr id="28" name="Text Box 29"/>
            <p:cNvSpPr txBox="1">
              <a:spLocks noChangeArrowheads="1"/>
            </p:cNvSpPr>
            <p:nvPr/>
          </p:nvSpPr>
          <p:spPr bwMode="auto">
            <a:xfrm>
              <a:off x="3416" y="2400"/>
              <a:ext cx="331" cy="368"/>
            </a:xfrm>
            <a:prstGeom prst="rect">
              <a:avLst/>
            </a:prstGeom>
            <a:noFill/>
            <a:ln w="9525">
              <a:noFill/>
              <a:miter lim="800000"/>
              <a:headEnd/>
              <a:tailEnd/>
            </a:ln>
            <a:effectLst/>
          </p:spPr>
          <p:txBody>
            <a:bodyPr wrap="none">
              <a:spAutoFit/>
            </a:bodyPr>
            <a:lstStyle/>
            <a:p>
              <a:r>
                <a:rPr lang="en-US" altLang="zh-CN" sz="3200" b="1" i="1" u="none">
                  <a:solidFill>
                    <a:srgbClr val="FF5050"/>
                  </a:solidFill>
                  <a:effectLst/>
                  <a:latin typeface="Times New Roman" pitchFamily="18" charset="0"/>
                  <a:cs typeface="Times New Roman" pitchFamily="18" charset="0"/>
                </a:rPr>
                <a:t>a</a:t>
              </a:r>
              <a:r>
                <a:rPr lang="en-US" altLang="zh-CN" sz="3200" b="1" u="none" baseline="-25000">
                  <a:solidFill>
                    <a:srgbClr val="FF5050"/>
                  </a:solidFill>
                  <a:effectLst/>
                  <a:latin typeface="Times New Roman" pitchFamily="18" charset="0"/>
                  <a:cs typeface="Times New Roman" pitchFamily="18" charset="0"/>
                </a:rPr>
                <a:t>3</a:t>
              </a:r>
              <a:endParaRPr lang="en-US" altLang="zh-CN" u="none">
                <a:effectLst/>
                <a:latin typeface="Times New Roman" pitchFamily="18" charset="0"/>
                <a:cs typeface="Times New Roman" pitchFamily="18" charset="0"/>
              </a:endParaRPr>
            </a:p>
          </p:txBody>
        </p:sp>
        <p:sp>
          <p:nvSpPr>
            <p:cNvPr id="29" name="Text Box 30"/>
            <p:cNvSpPr txBox="1">
              <a:spLocks noChangeArrowheads="1"/>
            </p:cNvSpPr>
            <p:nvPr/>
          </p:nvSpPr>
          <p:spPr bwMode="auto">
            <a:xfrm>
              <a:off x="4176" y="2400"/>
              <a:ext cx="331" cy="368"/>
            </a:xfrm>
            <a:prstGeom prst="rect">
              <a:avLst/>
            </a:prstGeom>
            <a:noFill/>
            <a:ln w="9525">
              <a:noFill/>
              <a:miter lim="800000"/>
              <a:headEnd/>
              <a:tailEnd/>
            </a:ln>
            <a:effectLst/>
          </p:spPr>
          <p:txBody>
            <a:bodyPr wrap="none">
              <a:spAutoFit/>
            </a:bodyPr>
            <a:lstStyle/>
            <a:p>
              <a:r>
                <a:rPr lang="en-US" altLang="zh-CN" sz="3200" b="1" i="1" u="none">
                  <a:solidFill>
                    <a:srgbClr val="FF5050"/>
                  </a:solidFill>
                  <a:effectLst/>
                  <a:latin typeface="Times New Roman" pitchFamily="18" charset="0"/>
                  <a:cs typeface="Times New Roman" pitchFamily="18" charset="0"/>
                </a:rPr>
                <a:t>a</a:t>
              </a:r>
              <a:r>
                <a:rPr lang="en-US" altLang="zh-CN" sz="3200" b="1" u="none" baseline="-25000">
                  <a:solidFill>
                    <a:srgbClr val="FF5050"/>
                  </a:solidFill>
                  <a:effectLst/>
                  <a:latin typeface="Times New Roman" pitchFamily="18" charset="0"/>
                  <a:cs typeface="Times New Roman" pitchFamily="18" charset="0"/>
                </a:rPr>
                <a:t>4</a:t>
              </a:r>
              <a:endParaRPr lang="en-US" altLang="zh-CN" u="none">
                <a:effectLst/>
                <a:latin typeface="Times New Roman" pitchFamily="18" charset="0"/>
                <a:cs typeface="Times New Roman" pitchFamily="18" charset="0"/>
              </a:endParaRPr>
            </a:p>
          </p:txBody>
        </p:sp>
        <p:sp>
          <p:nvSpPr>
            <p:cNvPr id="30" name="Text Box 31"/>
            <p:cNvSpPr txBox="1">
              <a:spLocks noChangeArrowheads="1"/>
            </p:cNvSpPr>
            <p:nvPr/>
          </p:nvSpPr>
          <p:spPr bwMode="auto">
            <a:xfrm>
              <a:off x="4441" y="2456"/>
              <a:ext cx="302" cy="368"/>
            </a:xfrm>
            <a:prstGeom prst="rect">
              <a:avLst/>
            </a:prstGeom>
            <a:noFill/>
            <a:ln w="9525">
              <a:noFill/>
              <a:miter lim="800000"/>
              <a:headEnd/>
              <a:tailEnd/>
            </a:ln>
            <a:effectLst/>
          </p:spPr>
          <p:txBody>
            <a:bodyPr wrap="none">
              <a:spAutoFit/>
            </a:bodyPr>
            <a:lstStyle/>
            <a:p>
              <a:r>
                <a:rPr lang="en-US" altLang="zh-CN" b="1" u="none" dirty="0">
                  <a:solidFill>
                    <a:srgbClr val="0000FF"/>
                  </a:solidFill>
                  <a:effectLst/>
                  <a:latin typeface="Times New Roman" pitchFamily="18" charset="0"/>
                  <a:cs typeface="Times New Roman" pitchFamily="18" charset="0"/>
                  <a:sym typeface="Symbol" pitchFamily="18" charset="2"/>
                </a:rPr>
                <a:t>Λ</a:t>
              </a:r>
              <a:endParaRPr lang="en-US" altLang="zh-CN" u="none" dirty="0">
                <a:solidFill>
                  <a:srgbClr val="0000FF"/>
                </a:solidFill>
                <a:effectLst/>
                <a:latin typeface="Times New Roman" pitchFamily="18" charset="0"/>
                <a:cs typeface="Times New Roman" pitchFamily="18" charset="0"/>
              </a:endParaRPr>
            </a:p>
          </p:txBody>
        </p:sp>
        <p:sp>
          <p:nvSpPr>
            <p:cNvPr id="31" name="Text Box 32"/>
            <p:cNvSpPr txBox="1">
              <a:spLocks noChangeArrowheads="1"/>
            </p:cNvSpPr>
            <p:nvPr/>
          </p:nvSpPr>
          <p:spPr bwMode="auto">
            <a:xfrm>
              <a:off x="437" y="2448"/>
              <a:ext cx="571" cy="365"/>
            </a:xfrm>
            <a:prstGeom prst="rect">
              <a:avLst/>
            </a:prstGeom>
            <a:noFill/>
            <a:ln w="9525">
              <a:noFill/>
              <a:miter lim="800000"/>
              <a:headEnd/>
              <a:tailEnd/>
            </a:ln>
            <a:effectLst/>
          </p:spPr>
          <p:txBody>
            <a:bodyPr wrap="none">
              <a:spAutoFit/>
            </a:bodyPr>
            <a:lstStyle/>
            <a:p>
              <a:r>
                <a:rPr lang="en-US" altLang="zh-CN" sz="3200" b="1" u="none">
                  <a:solidFill>
                    <a:srgbClr val="CC3300"/>
                  </a:solidFill>
                  <a:effectLst/>
                  <a:latin typeface="Times New Roman" pitchFamily="18" charset="0"/>
                  <a:cs typeface="Times New Roman" pitchFamily="18" charset="0"/>
                </a:rPr>
                <a:t>first</a:t>
              </a:r>
              <a:endParaRPr lang="en-US" altLang="zh-CN" u="none">
                <a:effectLst/>
                <a:latin typeface="Times New Roman" pitchFamily="18" charset="0"/>
                <a:cs typeface="Times New Roman" pitchFamily="18" charset="0"/>
              </a:endParaRP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 calcmode="lin" valueType="num">
                                      <p:cBhvr additive="base">
                                        <p:cTn id="1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 calcmode="lin" valueType="num">
                                      <p:cBhvr additive="base">
                                        <p:cTn id="1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79</a:t>
            </a:fld>
            <a:endParaRPr lang="en-US" altLang="zh-CN"/>
          </a:p>
        </p:txBody>
      </p:sp>
      <p:sp>
        <p:nvSpPr>
          <p:cNvPr id="3" name="Text Box 3"/>
          <p:cNvSpPr txBox="1">
            <a:spLocks noChangeArrowheads="1"/>
          </p:cNvSpPr>
          <p:nvPr/>
        </p:nvSpPr>
        <p:spPr bwMode="auto">
          <a:xfrm>
            <a:off x="2225675" y="647700"/>
            <a:ext cx="4344612" cy="729602"/>
          </a:xfrm>
          <a:prstGeom prst="rect">
            <a:avLst/>
          </a:prstGeom>
          <a:noFill/>
          <a:ln w="9525">
            <a:noFill/>
            <a:miter lim="800000"/>
            <a:headEnd/>
            <a:tailEnd/>
          </a:ln>
        </p:spPr>
        <p:txBody>
          <a:bodyPr wrap="none" lIns="112947" tIns="56473" rIns="112947" bIns="56473">
            <a:spAutoFit/>
          </a:bodyPr>
          <a:lstStyle/>
          <a:p>
            <a:pPr algn="l" defTabSz="1128713"/>
            <a:r>
              <a:rPr lang="zh-CN" altLang="en-US" sz="4000" b="1" u="none" dirty="0">
                <a:solidFill>
                  <a:schemeClr val="hlink"/>
                </a:solidFill>
                <a:latin typeface="Times New Roman" pitchFamily="18" charset="0"/>
                <a:ea typeface="仿宋_GB2312" pitchFamily="49" charset="-122"/>
                <a:cs typeface="Times New Roman" pitchFamily="18" charset="0"/>
              </a:rPr>
              <a:t>单链表的存储映像</a:t>
            </a:r>
            <a:endParaRPr lang="zh-CN" altLang="en-US" sz="3000" u="none" dirty="0">
              <a:latin typeface="Times New Roman" pitchFamily="18" charset="0"/>
              <a:cs typeface="Times New Roman" pitchFamily="18" charset="0"/>
            </a:endParaRPr>
          </a:p>
        </p:txBody>
      </p:sp>
      <p:sp>
        <p:nvSpPr>
          <p:cNvPr id="4" name="Rectangle 4"/>
          <p:cNvSpPr>
            <a:spLocks noChangeArrowheads="1"/>
          </p:cNvSpPr>
          <p:nvPr/>
        </p:nvSpPr>
        <p:spPr bwMode="auto">
          <a:xfrm>
            <a:off x="838200" y="1676400"/>
            <a:ext cx="7543800" cy="609600"/>
          </a:xfrm>
          <a:prstGeom prst="rect">
            <a:avLst/>
          </a:prstGeom>
          <a:solidFill>
            <a:srgbClr val="00FF00"/>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5" name="Line 5"/>
          <p:cNvSpPr>
            <a:spLocks noChangeShapeType="1"/>
          </p:cNvSpPr>
          <p:nvPr/>
        </p:nvSpPr>
        <p:spPr bwMode="auto">
          <a:xfrm flipV="1">
            <a:off x="914400" y="2438400"/>
            <a:ext cx="0" cy="381000"/>
          </a:xfrm>
          <a:prstGeom prst="line">
            <a:avLst/>
          </a:prstGeom>
          <a:noFill/>
          <a:ln w="38100">
            <a:solidFill>
              <a:srgbClr val="CC3300"/>
            </a:solidFill>
            <a:round/>
            <a:headEnd/>
            <a:tailEnd type="triangle" w="med"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6" name="Text Box 6"/>
          <p:cNvSpPr txBox="1">
            <a:spLocks noChangeArrowheads="1"/>
          </p:cNvSpPr>
          <p:nvPr/>
        </p:nvSpPr>
        <p:spPr bwMode="auto">
          <a:xfrm>
            <a:off x="738188" y="2743200"/>
            <a:ext cx="862012" cy="579438"/>
          </a:xfrm>
          <a:prstGeom prst="rect">
            <a:avLst/>
          </a:prstGeom>
          <a:noFill/>
          <a:ln w="9525">
            <a:noFill/>
            <a:miter lim="800000"/>
            <a:headEnd/>
            <a:tailEnd/>
          </a:ln>
          <a:effectLst/>
        </p:spPr>
        <p:txBody>
          <a:bodyPr wrap="none">
            <a:spAutoFit/>
          </a:bodyPr>
          <a:lstStyle/>
          <a:p>
            <a:pPr algn="l"/>
            <a:r>
              <a:rPr lang="en-US" altLang="zh-CN" b="1" u="none">
                <a:solidFill>
                  <a:srgbClr val="CC3300"/>
                </a:solidFill>
                <a:effectLst/>
                <a:latin typeface="Times New Roman" pitchFamily="18" charset="0"/>
                <a:cs typeface="Times New Roman" pitchFamily="18" charset="0"/>
              </a:rPr>
              <a:t>free</a:t>
            </a:r>
            <a:endParaRPr lang="en-US" altLang="zh-CN" sz="2400" u="none">
              <a:effectLst/>
              <a:latin typeface="Times New Roman" pitchFamily="18" charset="0"/>
              <a:cs typeface="Times New Roman" pitchFamily="18" charset="0"/>
            </a:endParaRPr>
          </a:p>
        </p:txBody>
      </p:sp>
      <p:sp>
        <p:nvSpPr>
          <p:cNvPr id="7" name="Text Box 7"/>
          <p:cNvSpPr txBox="1">
            <a:spLocks noChangeArrowheads="1"/>
          </p:cNvSpPr>
          <p:nvPr/>
        </p:nvSpPr>
        <p:spPr bwMode="auto">
          <a:xfrm>
            <a:off x="2622550" y="2468563"/>
            <a:ext cx="3614738" cy="579437"/>
          </a:xfrm>
          <a:prstGeom prst="rect">
            <a:avLst/>
          </a:prstGeom>
          <a:noFill/>
          <a:ln w="9525">
            <a:noFill/>
            <a:miter lim="800000"/>
            <a:headEnd/>
            <a:tailEnd/>
          </a:ln>
          <a:effectLst/>
        </p:spPr>
        <p:txBody>
          <a:bodyPr wrap="none">
            <a:spAutoFit/>
          </a:bodyPr>
          <a:lstStyle/>
          <a:p>
            <a:pPr algn="l"/>
            <a:r>
              <a:rPr lang="en-US" altLang="zh-CN" b="1" u="none" dirty="0">
                <a:solidFill>
                  <a:srgbClr val="0000FF"/>
                </a:solidFill>
                <a:effectLst/>
                <a:latin typeface="Times New Roman" pitchFamily="18" charset="0"/>
                <a:ea typeface="仿宋_GB2312" pitchFamily="49" charset="-122"/>
                <a:cs typeface="Times New Roman" pitchFamily="18" charset="0"/>
              </a:rPr>
              <a:t>(a) </a:t>
            </a:r>
            <a:r>
              <a:rPr lang="zh-CN" altLang="zh-CN" b="1" u="none" dirty="0">
                <a:solidFill>
                  <a:srgbClr val="0000FF"/>
                </a:solidFill>
                <a:effectLst/>
                <a:latin typeface="Times New Roman" pitchFamily="18" charset="0"/>
                <a:cs typeface="Times New Roman" pitchFamily="18" charset="0"/>
              </a:rPr>
              <a:t>可利用存储空间</a:t>
            </a:r>
            <a:endParaRPr lang="zh-CN" altLang="en-US" sz="2400" u="none" dirty="0">
              <a:solidFill>
                <a:srgbClr val="0000FF"/>
              </a:solidFill>
              <a:effectLst/>
              <a:latin typeface="Times New Roman" pitchFamily="18" charset="0"/>
              <a:cs typeface="Times New Roman" pitchFamily="18" charset="0"/>
            </a:endParaRPr>
          </a:p>
        </p:txBody>
      </p:sp>
      <p:sp>
        <p:nvSpPr>
          <p:cNvPr id="8" name="Rectangle 8"/>
          <p:cNvSpPr>
            <a:spLocks noChangeArrowheads="1"/>
          </p:cNvSpPr>
          <p:nvPr/>
        </p:nvSpPr>
        <p:spPr bwMode="auto">
          <a:xfrm>
            <a:off x="838200" y="3352800"/>
            <a:ext cx="7543800" cy="609600"/>
          </a:xfrm>
          <a:prstGeom prst="rect">
            <a:avLst/>
          </a:prstGeom>
          <a:solidFill>
            <a:srgbClr val="00FF00"/>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9" name="Rectangle 9"/>
          <p:cNvSpPr>
            <a:spLocks noChangeArrowheads="1"/>
          </p:cNvSpPr>
          <p:nvPr/>
        </p:nvSpPr>
        <p:spPr bwMode="auto">
          <a:xfrm>
            <a:off x="1524000" y="3352800"/>
            <a:ext cx="685800" cy="609600"/>
          </a:xfrm>
          <a:prstGeom prst="rect">
            <a:avLst/>
          </a:prstGeom>
          <a:solidFill>
            <a:srgbClr val="FFFFCC"/>
          </a:solidFill>
          <a:ln w="6350">
            <a:solidFill>
              <a:schemeClr val="tx1"/>
            </a:solidFill>
            <a:miter lim="800000"/>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0" name="Rectangle 10"/>
          <p:cNvSpPr>
            <a:spLocks noChangeArrowheads="1"/>
          </p:cNvSpPr>
          <p:nvPr/>
        </p:nvSpPr>
        <p:spPr bwMode="auto">
          <a:xfrm>
            <a:off x="5867400" y="3352800"/>
            <a:ext cx="685800" cy="609600"/>
          </a:xfrm>
          <a:prstGeom prst="rect">
            <a:avLst/>
          </a:prstGeom>
          <a:solidFill>
            <a:srgbClr val="FFFFCC"/>
          </a:solidFill>
          <a:ln w="6350">
            <a:solidFill>
              <a:schemeClr val="tx1"/>
            </a:solidFill>
            <a:miter lim="800000"/>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4" name="Text Box 14"/>
          <p:cNvSpPr txBox="1">
            <a:spLocks noChangeArrowheads="1"/>
          </p:cNvSpPr>
          <p:nvPr/>
        </p:nvSpPr>
        <p:spPr bwMode="auto">
          <a:xfrm>
            <a:off x="1524000" y="3324225"/>
            <a:ext cx="482600" cy="519113"/>
          </a:xfrm>
          <a:prstGeom prst="rect">
            <a:avLst/>
          </a:prstGeom>
          <a:noFill/>
          <a:ln w="9525">
            <a:noFill/>
            <a:miter lim="800000"/>
            <a:headEnd/>
            <a:tailEnd/>
          </a:ln>
          <a:effectLst/>
        </p:spPr>
        <p:txBody>
          <a:bodyPr>
            <a:spAutoFit/>
          </a:bodyPr>
          <a:lstStyle/>
          <a:p>
            <a:pPr algn="l"/>
            <a:r>
              <a:rPr lang="en-US" altLang="zh-CN" sz="2800" b="1" i="1" u="none">
                <a:solidFill>
                  <a:srgbClr val="FF5050"/>
                </a:solidFill>
                <a:effectLst/>
                <a:latin typeface="Times New Roman" pitchFamily="18" charset="0"/>
                <a:cs typeface="Times New Roman" pitchFamily="18" charset="0"/>
              </a:rPr>
              <a:t>a</a:t>
            </a:r>
            <a:r>
              <a:rPr lang="en-US" altLang="zh-CN" sz="2800" b="1" u="none" baseline="-25000">
                <a:solidFill>
                  <a:srgbClr val="FF5050"/>
                </a:solidFill>
                <a:effectLst/>
                <a:latin typeface="Times New Roman" pitchFamily="18" charset="0"/>
                <a:cs typeface="Times New Roman" pitchFamily="18" charset="0"/>
              </a:rPr>
              <a:t>0</a:t>
            </a:r>
            <a:endParaRPr lang="en-US" altLang="zh-CN" sz="2400" u="none">
              <a:effectLst/>
              <a:latin typeface="Times New Roman" pitchFamily="18" charset="0"/>
              <a:cs typeface="Times New Roman" pitchFamily="18" charset="0"/>
            </a:endParaRPr>
          </a:p>
        </p:txBody>
      </p:sp>
      <p:sp>
        <p:nvSpPr>
          <p:cNvPr id="21" name="Text Box 21"/>
          <p:cNvSpPr txBox="1">
            <a:spLocks noChangeArrowheads="1"/>
          </p:cNvSpPr>
          <p:nvPr/>
        </p:nvSpPr>
        <p:spPr bwMode="auto">
          <a:xfrm>
            <a:off x="6248400" y="3429000"/>
            <a:ext cx="368300" cy="457200"/>
          </a:xfrm>
          <a:prstGeom prst="rect">
            <a:avLst/>
          </a:prstGeom>
          <a:noFill/>
          <a:ln w="9525">
            <a:noFill/>
            <a:miter lim="800000"/>
            <a:headEnd/>
            <a:tailEnd/>
          </a:ln>
          <a:effectLst/>
        </p:spPr>
        <p:txBody>
          <a:bodyPr wrap="none">
            <a:spAutoFit/>
          </a:bodyPr>
          <a:lstStyle/>
          <a:p>
            <a:pPr algn="l"/>
            <a:r>
              <a:rPr lang="en-US" altLang="zh-CN" sz="2400" b="1" u="none" dirty="0">
                <a:solidFill>
                  <a:srgbClr val="0000FF"/>
                </a:solidFill>
                <a:effectLst/>
                <a:latin typeface="Times New Roman" pitchFamily="18" charset="0"/>
                <a:cs typeface="Times New Roman" pitchFamily="18" charset="0"/>
                <a:sym typeface="Symbol" pitchFamily="18" charset="2"/>
              </a:rPr>
              <a:t></a:t>
            </a:r>
            <a:endParaRPr lang="en-US" altLang="zh-CN" sz="2400" u="none" dirty="0">
              <a:solidFill>
                <a:srgbClr val="0000FF"/>
              </a:solidFill>
              <a:effectLst/>
              <a:latin typeface="Times New Roman" pitchFamily="18" charset="0"/>
              <a:cs typeface="Times New Roman" pitchFamily="18" charset="0"/>
            </a:endParaRPr>
          </a:p>
        </p:txBody>
      </p:sp>
      <p:sp>
        <p:nvSpPr>
          <p:cNvPr id="22" name="Line 22"/>
          <p:cNvSpPr>
            <a:spLocks noChangeShapeType="1"/>
          </p:cNvSpPr>
          <p:nvPr/>
        </p:nvSpPr>
        <p:spPr bwMode="auto">
          <a:xfrm flipV="1">
            <a:off x="1600200" y="4038600"/>
            <a:ext cx="0" cy="609600"/>
          </a:xfrm>
          <a:prstGeom prst="line">
            <a:avLst/>
          </a:prstGeom>
          <a:noFill/>
          <a:ln w="28575">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3" name="Line 23"/>
          <p:cNvSpPr>
            <a:spLocks noChangeShapeType="1"/>
          </p:cNvSpPr>
          <p:nvPr/>
        </p:nvSpPr>
        <p:spPr bwMode="auto">
          <a:xfrm flipV="1">
            <a:off x="6629400" y="4038600"/>
            <a:ext cx="0" cy="381000"/>
          </a:xfrm>
          <a:prstGeom prst="line">
            <a:avLst/>
          </a:prstGeom>
          <a:noFill/>
          <a:ln w="38100">
            <a:solidFill>
              <a:srgbClr val="CC3300"/>
            </a:solidFill>
            <a:round/>
            <a:headEnd/>
            <a:tailEnd type="triangle" w="med" len="med"/>
          </a:ln>
          <a:effectLst/>
        </p:spPr>
        <p:txBody>
          <a:bodyPr wrap="none" anchor="ctr"/>
          <a:lstStyle/>
          <a:p>
            <a:endParaRPr lang="zh-CN" altLang="en-US" u="none">
              <a:effectLst/>
              <a:latin typeface="Times New Roman" pitchFamily="18" charset="0"/>
              <a:cs typeface="Times New Roman" pitchFamily="18" charset="0"/>
            </a:endParaRPr>
          </a:p>
        </p:txBody>
      </p:sp>
      <p:sp>
        <p:nvSpPr>
          <p:cNvPr id="24" name="Text Box 24"/>
          <p:cNvSpPr txBox="1">
            <a:spLocks noChangeArrowheads="1"/>
          </p:cNvSpPr>
          <p:nvPr/>
        </p:nvSpPr>
        <p:spPr bwMode="auto">
          <a:xfrm>
            <a:off x="6453188" y="4343400"/>
            <a:ext cx="862012" cy="579438"/>
          </a:xfrm>
          <a:prstGeom prst="rect">
            <a:avLst/>
          </a:prstGeom>
          <a:noFill/>
          <a:ln w="9525">
            <a:noFill/>
            <a:miter lim="800000"/>
            <a:headEnd/>
            <a:tailEnd/>
          </a:ln>
          <a:effectLst/>
        </p:spPr>
        <p:txBody>
          <a:bodyPr wrap="none">
            <a:spAutoFit/>
          </a:bodyPr>
          <a:lstStyle/>
          <a:p>
            <a:pPr algn="l"/>
            <a:r>
              <a:rPr lang="en-US" altLang="zh-CN" b="1" u="none">
                <a:solidFill>
                  <a:srgbClr val="CC3300"/>
                </a:solidFill>
                <a:effectLst/>
                <a:latin typeface="Times New Roman" pitchFamily="18" charset="0"/>
                <a:cs typeface="Times New Roman" pitchFamily="18" charset="0"/>
              </a:rPr>
              <a:t>free</a:t>
            </a:r>
            <a:endParaRPr lang="en-US" altLang="zh-CN" sz="2400" u="none">
              <a:effectLst/>
              <a:latin typeface="Times New Roman" pitchFamily="18" charset="0"/>
              <a:cs typeface="Times New Roman" pitchFamily="18" charset="0"/>
            </a:endParaRPr>
          </a:p>
        </p:txBody>
      </p:sp>
      <p:sp>
        <p:nvSpPr>
          <p:cNvPr id="25" name="Text Box 25"/>
          <p:cNvSpPr txBox="1">
            <a:spLocks noChangeArrowheads="1"/>
          </p:cNvSpPr>
          <p:nvPr/>
        </p:nvSpPr>
        <p:spPr bwMode="auto">
          <a:xfrm>
            <a:off x="974725" y="4495800"/>
            <a:ext cx="906463" cy="579438"/>
          </a:xfrm>
          <a:prstGeom prst="rect">
            <a:avLst/>
          </a:prstGeom>
          <a:noFill/>
          <a:ln w="9525">
            <a:noFill/>
            <a:miter lim="800000"/>
            <a:headEnd/>
            <a:tailEnd/>
          </a:ln>
          <a:effectLst/>
        </p:spPr>
        <p:txBody>
          <a:bodyPr wrap="none">
            <a:spAutoFit/>
          </a:bodyPr>
          <a:lstStyle/>
          <a:p>
            <a:pPr algn="l"/>
            <a:r>
              <a:rPr lang="en-US" altLang="zh-CN" b="1" u="none">
                <a:solidFill>
                  <a:srgbClr val="FF5050"/>
                </a:solidFill>
                <a:effectLst/>
                <a:latin typeface="Times New Roman" pitchFamily="18" charset="0"/>
                <a:cs typeface="Times New Roman" pitchFamily="18" charset="0"/>
              </a:rPr>
              <a:t>first</a:t>
            </a:r>
            <a:endParaRPr lang="en-US" altLang="zh-CN" sz="2400" u="none">
              <a:effectLst/>
              <a:latin typeface="Times New Roman" pitchFamily="18" charset="0"/>
              <a:cs typeface="Times New Roman" pitchFamily="18" charset="0"/>
            </a:endParaRPr>
          </a:p>
        </p:txBody>
      </p:sp>
      <p:sp>
        <p:nvSpPr>
          <p:cNvPr id="11" name="Rectangle 11"/>
          <p:cNvSpPr>
            <a:spLocks noChangeArrowheads="1"/>
          </p:cNvSpPr>
          <p:nvPr/>
        </p:nvSpPr>
        <p:spPr bwMode="auto">
          <a:xfrm>
            <a:off x="4572000" y="3352800"/>
            <a:ext cx="685800" cy="609600"/>
          </a:xfrm>
          <a:prstGeom prst="rect">
            <a:avLst/>
          </a:prstGeom>
          <a:solidFill>
            <a:srgbClr val="FFFFCC"/>
          </a:solidFill>
          <a:ln w="6350">
            <a:solidFill>
              <a:schemeClr val="tx1"/>
            </a:solidFill>
            <a:miter lim="800000"/>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2" name="Rectangle 12"/>
          <p:cNvSpPr>
            <a:spLocks noChangeArrowheads="1"/>
          </p:cNvSpPr>
          <p:nvPr/>
        </p:nvSpPr>
        <p:spPr bwMode="auto">
          <a:xfrm>
            <a:off x="2819400" y="3352800"/>
            <a:ext cx="685800" cy="609600"/>
          </a:xfrm>
          <a:prstGeom prst="rect">
            <a:avLst/>
          </a:prstGeom>
          <a:solidFill>
            <a:srgbClr val="FFFFCC"/>
          </a:solidFill>
          <a:ln w="6350">
            <a:solidFill>
              <a:schemeClr val="tx1"/>
            </a:solidFill>
            <a:miter lim="800000"/>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3" name="Line 13"/>
          <p:cNvSpPr>
            <a:spLocks noChangeShapeType="1"/>
          </p:cNvSpPr>
          <p:nvPr/>
        </p:nvSpPr>
        <p:spPr bwMode="auto">
          <a:xfrm>
            <a:off x="1981200" y="3352800"/>
            <a:ext cx="0" cy="6096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5" name="Text Box 15"/>
          <p:cNvSpPr txBox="1">
            <a:spLocks noChangeArrowheads="1"/>
          </p:cNvSpPr>
          <p:nvPr/>
        </p:nvSpPr>
        <p:spPr bwMode="auto">
          <a:xfrm>
            <a:off x="2819400" y="3352800"/>
            <a:ext cx="482600" cy="519113"/>
          </a:xfrm>
          <a:prstGeom prst="rect">
            <a:avLst/>
          </a:prstGeom>
          <a:noFill/>
          <a:ln w="9525">
            <a:noFill/>
            <a:miter lim="800000"/>
            <a:headEnd/>
            <a:tailEnd/>
          </a:ln>
          <a:effectLst/>
        </p:spPr>
        <p:txBody>
          <a:bodyPr>
            <a:spAutoFit/>
          </a:bodyPr>
          <a:lstStyle/>
          <a:p>
            <a:pPr algn="l"/>
            <a:r>
              <a:rPr lang="en-US" altLang="zh-CN" sz="2800" b="1" i="1" u="none">
                <a:solidFill>
                  <a:srgbClr val="FF5050"/>
                </a:solidFill>
                <a:effectLst/>
                <a:latin typeface="Times New Roman" pitchFamily="18" charset="0"/>
                <a:cs typeface="Times New Roman" pitchFamily="18" charset="0"/>
              </a:rPr>
              <a:t>a</a:t>
            </a:r>
            <a:r>
              <a:rPr lang="en-US" altLang="zh-CN" sz="2800" b="1" u="none" baseline="-25000">
                <a:solidFill>
                  <a:srgbClr val="FF5050"/>
                </a:solidFill>
                <a:effectLst/>
                <a:latin typeface="Times New Roman" pitchFamily="18" charset="0"/>
                <a:cs typeface="Times New Roman" pitchFamily="18" charset="0"/>
              </a:rPr>
              <a:t>2</a:t>
            </a:r>
            <a:endParaRPr lang="en-US" altLang="zh-CN" sz="2400" u="none">
              <a:effectLst/>
              <a:latin typeface="Times New Roman" pitchFamily="18" charset="0"/>
              <a:cs typeface="Times New Roman" pitchFamily="18" charset="0"/>
            </a:endParaRPr>
          </a:p>
        </p:txBody>
      </p:sp>
      <p:sp>
        <p:nvSpPr>
          <p:cNvPr id="16" name="Text Box 16"/>
          <p:cNvSpPr txBox="1">
            <a:spLocks noChangeArrowheads="1"/>
          </p:cNvSpPr>
          <p:nvPr/>
        </p:nvSpPr>
        <p:spPr bwMode="auto">
          <a:xfrm>
            <a:off x="4546600" y="3352800"/>
            <a:ext cx="482600" cy="519113"/>
          </a:xfrm>
          <a:prstGeom prst="rect">
            <a:avLst/>
          </a:prstGeom>
          <a:noFill/>
          <a:ln w="9525">
            <a:noFill/>
            <a:miter lim="800000"/>
            <a:headEnd/>
            <a:tailEnd/>
          </a:ln>
          <a:effectLst/>
        </p:spPr>
        <p:txBody>
          <a:bodyPr>
            <a:spAutoFit/>
          </a:bodyPr>
          <a:lstStyle/>
          <a:p>
            <a:pPr algn="l"/>
            <a:r>
              <a:rPr lang="en-US" altLang="zh-CN" sz="2800" b="1" i="1" u="none">
                <a:solidFill>
                  <a:srgbClr val="FF5050"/>
                </a:solidFill>
                <a:effectLst/>
                <a:latin typeface="Times New Roman" pitchFamily="18" charset="0"/>
                <a:cs typeface="Times New Roman" pitchFamily="18" charset="0"/>
              </a:rPr>
              <a:t>a</a:t>
            </a:r>
            <a:r>
              <a:rPr lang="en-US" altLang="zh-CN" sz="2800" b="1" u="none" baseline="-25000">
                <a:solidFill>
                  <a:srgbClr val="FF5050"/>
                </a:solidFill>
                <a:effectLst/>
                <a:latin typeface="Times New Roman" pitchFamily="18" charset="0"/>
                <a:cs typeface="Times New Roman" pitchFamily="18" charset="0"/>
              </a:rPr>
              <a:t>1</a:t>
            </a:r>
            <a:endParaRPr lang="en-US" altLang="zh-CN" sz="2400" u="none">
              <a:effectLst/>
              <a:latin typeface="Times New Roman" pitchFamily="18" charset="0"/>
              <a:cs typeface="Times New Roman" pitchFamily="18" charset="0"/>
            </a:endParaRPr>
          </a:p>
        </p:txBody>
      </p:sp>
      <p:sp>
        <p:nvSpPr>
          <p:cNvPr id="17" name="Text Box 17"/>
          <p:cNvSpPr txBox="1">
            <a:spLocks noChangeArrowheads="1"/>
          </p:cNvSpPr>
          <p:nvPr/>
        </p:nvSpPr>
        <p:spPr bwMode="auto">
          <a:xfrm>
            <a:off x="5842000" y="3352800"/>
            <a:ext cx="482600" cy="519113"/>
          </a:xfrm>
          <a:prstGeom prst="rect">
            <a:avLst/>
          </a:prstGeom>
          <a:noFill/>
          <a:ln w="9525">
            <a:noFill/>
            <a:miter lim="800000"/>
            <a:headEnd/>
            <a:tailEnd/>
          </a:ln>
          <a:effectLst/>
        </p:spPr>
        <p:txBody>
          <a:bodyPr>
            <a:spAutoFit/>
          </a:bodyPr>
          <a:lstStyle/>
          <a:p>
            <a:pPr algn="l"/>
            <a:r>
              <a:rPr lang="en-US" altLang="zh-CN" sz="2800" b="1" i="1" u="none">
                <a:solidFill>
                  <a:srgbClr val="FF5050"/>
                </a:solidFill>
                <a:effectLst/>
                <a:latin typeface="Times New Roman" pitchFamily="18" charset="0"/>
                <a:cs typeface="Times New Roman" pitchFamily="18" charset="0"/>
              </a:rPr>
              <a:t>a</a:t>
            </a:r>
            <a:r>
              <a:rPr lang="en-US" altLang="zh-CN" sz="2800" b="1" u="none" baseline="-25000">
                <a:solidFill>
                  <a:srgbClr val="FF5050"/>
                </a:solidFill>
                <a:effectLst/>
                <a:latin typeface="Times New Roman" pitchFamily="18" charset="0"/>
                <a:cs typeface="Times New Roman" pitchFamily="18" charset="0"/>
              </a:rPr>
              <a:t>3</a:t>
            </a:r>
            <a:endParaRPr lang="en-US" altLang="zh-CN" sz="2400" u="none">
              <a:effectLst/>
              <a:latin typeface="Times New Roman" pitchFamily="18" charset="0"/>
              <a:cs typeface="Times New Roman" pitchFamily="18" charset="0"/>
            </a:endParaRPr>
          </a:p>
        </p:txBody>
      </p:sp>
      <p:sp>
        <p:nvSpPr>
          <p:cNvPr id="18" name="Line 18"/>
          <p:cNvSpPr>
            <a:spLocks noChangeShapeType="1"/>
          </p:cNvSpPr>
          <p:nvPr/>
        </p:nvSpPr>
        <p:spPr bwMode="auto">
          <a:xfrm>
            <a:off x="3276600" y="3352800"/>
            <a:ext cx="0" cy="6096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9" name="Line 19"/>
          <p:cNvSpPr>
            <a:spLocks noChangeShapeType="1"/>
          </p:cNvSpPr>
          <p:nvPr/>
        </p:nvSpPr>
        <p:spPr bwMode="auto">
          <a:xfrm>
            <a:off x="5029200" y="3352800"/>
            <a:ext cx="0" cy="6096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0" name="Line 20"/>
          <p:cNvSpPr>
            <a:spLocks noChangeShapeType="1"/>
          </p:cNvSpPr>
          <p:nvPr/>
        </p:nvSpPr>
        <p:spPr bwMode="auto">
          <a:xfrm>
            <a:off x="6324600" y="3352800"/>
            <a:ext cx="0" cy="6096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6" name="Line 26"/>
          <p:cNvSpPr>
            <a:spLocks noChangeShapeType="1"/>
          </p:cNvSpPr>
          <p:nvPr/>
        </p:nvSpPr>
        <p:spPr bwMode="auto">
          <a:xfrm>
            <a:off x="2133600" y="3657600"/>
            <a:ext cx="0" cy="685800"/>
          </a:xfrm>
          <a:prstGeom prst="line">
            <a:avLst/>
          </a:prstGeom>
          <a:noFill/>
          <a:ln w="38100">
            <a:solidFill>
              <a:srgbClr val="0000FF"/>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7" name="Line 27"/>
          <p:cNvSpPr>
            <a:spLocks noChangeShapeType="1"/>
          </p:cNvSpPr>
          <p:nvPr/>
        </p:nvSpPr>
        <p:spPr bwMode="auto">
          <a:xfrm flipV="1">
            <a:off x="4648200" y="4038600"/>
            <a:ext cx="0" cy="304800"/>
          </a:xfrm>
          <a:prstGeom prst="line">
            <a:avLst/>
          </a:prstGeom>
          <a:noFill/>
          <a:ln w="28575">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8" name="Line 28"/>
          <p:cNvSpPr>
            <a:spLocks noChangeShapeType="1"/>
          </p:cNvSpPr>
          <p:nvPr/>
        </p:nvSpPr>
        <p:spPr bwMode="auto">
          <a:xfrm flipH="1">
            <a:off x="2133600" y="4343400"/>
            <a:ext cx="2514600" cy="0"/>
          </a:xfrm>
          <a:prstGeom prst="line">
            <a:avLst/>
          </a:prstGeom>
          <a:noFill/>
          <a:ln w="28575">
            <a:solidFill>
              <a:srgbClr val="0000FF"/>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9" name="Line 29"/>
          <p:cNvSpPr>
            <a:spLocks noChangeShapeType="1"/>
          </p:cNvSpPr>
          <p:nvPr/>
        </p:nvSpPr>
        <p:spPr bwMode="auto">
          <a:xfrm>
            <a:off x="5181600" y="3657600"/>
            <a:ext cx="0" cy="914400"/>
          </a:xfrm>
          <a:prstGeom prst="line">
            <a:avLst/>
          </a:prstGeom>
          <a:noFill/>
          <a:ln w="28575">
            <a:solidFill>
              <a:srgbClr val="0000FF"/>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0" name="Line 30"/>
          <p:cNvSpPr>
            <a:spLocks noChangeShapeType="1"/>
          </p:cNvSpPr>
          <p:nvPr/>
        </p:nvSpPr>
        <p:spPr bwMode="auto">
          <a:xfrm flipH="1">
            <a:off x="2895600" y="4572000"/>
            <a:ext cx="2286000" cy="0"/>
          </a:xfrm>
          <a:prstGeom prst="line">
            <a:avLst/>
          </a:prstGeom>
          <a:noFill/>
          <a:ln w="38100">
            <a:solidFill>
              <a:srgbClr val="0000FF"/>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1" name="Line 31"/>
          <p:cNvSpPr>
            <a:spLocks noChangeShapeType="1"/>
          </p:cNvSpPr>
          <p:nvPr/>
        </p:nvSpPr>
        <p:spPr bwMode="auto">
          <a:xfrm flipV="1">
            <a:off x="2895600" y="4038600"/>
            <a:ext cx="0" cy="533400"/>
          </a:xfrm>
          <a:prstGeom prst="line">
            <a:avLst/>
          </a:prstGeom>
          <a:noFill/>
          <a:ln w="28575">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2" name="Line 32"/>
          <p:cNvSpPr>
            <a:spLocks noChangeShapeType="1"/>
          </p:cNvSpPr>
          <p:nvPr/>
        </p:nvSpPr>
        <p:spPr bwMode="auto">
          <a:xfrm>
            <a:off x="3429000" y="3657600"/>
            <a:ext cx="0" cy="1143000"/>
          </a:xfrm>
          <a:prstGeom prst="line">
            <a:avLst/>
          </a:prstGeom>
          <a:noFill/>
          <a:ln w="28575">
            <a:solidFill>
              <a:srgbClr val="0000FF"/>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3" name="Line 33"/>
          <p:cNvSpPr>
            <a:spLocks noChangeShapeType="1"/>
          </p:cNvSpPr>
          <p:nvPr/>
        </p:nvSpPr>
        <p:spPr bwMode="auto">
          <a:xfrm>
            <a:off x="3429000" y="4800600"/>
            <a:ext cx="2514600" cy="0"/>
          </a:xfrm>
          <a:prstGeom prst="line">
            <a:avLst/>
          </a:prstGeom>
          <a:noFill/>
          <a:ln w="38100">
            <a:solidFill>
              <a:srgbClr val="0000FF"/>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4" name="Line 34"/>
          <p:cNvSpPr>
            <a:spLocks noChangeShapeType="1"/>
          </p:cNvSpPr>
          <p:nvPr/>
        </p:nvSpPr>
        <p:spPr bwMode="auto">
          <a:xfrm flipV="1">
            <a:off x="5943600" y="4038600"/>
            <a:ext cx="0" cy="762000"/>
          </a:xfrm>
          <a:prstGeom prst="line">
            <a:avLst/>
          </a:prstGeom>
          <a:noFill/>
          <a:ln w="28575">
            <a:solidFill>
              <a:srgbClr val="0000FF"/>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5" name="Text Box 35"/>
          <p:cNvSpPr txBox="1">
            <a:spLocks noChangeArrowheads="1"/>
          </p:cNvSpPr>
          <p:nvPr/>
        </p:nvSpPr>
        <p:spPr bwMode="auto">
          <a:xfrm>
            <a:off x="1619672" y="4941168"/>
            <a:ext cx="6084888" cy="579438"/>
          </a:xfrm>
          <a:prstGeom prst="rect">
            <a:avLst/>
          </a:prstGeom>
          <a:noFill/>
          <a:ln w="9525">
            <a:noFill/>
            <a:miter lim="800000"/>
            <a:headEnd/>
            <a:tailEnd/>
          </a:ln>
          <a:effectLst/>
        </p:spPr>
        <p:txBody>
          <a:bodyPr wrap="none">
            <a:spAutoFit/>
          </a:bodyPr>
          <a:lstStyle/>
          <a:p>
            <a:pPr algn="l"/>
            <a:r>
              <a:rPr lang="en-US" altLang="zh-CN" b="1" u="none" dirty="0">
                <a:solidFill>
                  <a:srgbClr val="0000FF"/>
                </a:solidFill>
                <a:effectLst/>
                <a:latin typeface="Times New Roman" pitchFamily="18" charset="0"/>
                <a:ea typeface="仿宋_GB2312" pitchFamily="49" charset="-122"/>
                <a:cs typeface="Times New Roman" pitchFamily="18" charset="0"/>
              </a:rPr>
              <a:t>(b) </a:t>
            </a:r>
            <a:r>
              <a:rPr lang="zh-CN" altLang="zh-CN" b="1" u="none" dirty="0">
                <a:solidFill>
                  <a:srgbClr val="0000FF"/>
                </a:solidFill>
                <a:effectLst/>
                <a:latin typeface="Times New Roman" pitchFamily="18" charset="0"/>
                <a:cs typeface="Times New Roman" pitchFamily="18" charset="0"/>
              </a:rPr>
              <a:t>经过一段运行后的单链表结构</a:t>
            </a:r>
            <a:endParaRPr lang="zh-CN" altLang="en-US" sz="2400" u="none" dirty="0">
              <a:solidFill>
                <a:srgbClr val="0000FF"/>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8</a:t>
            </a:fld>
            <a:endParaRPr lang="en-US" altLang="zh-CN"/>
          </a:p>
        </p:txBody>
      </p:sp>
      <p:sp>
        <p:nvSpPr>
          <p:cNvPr id="3" name="Text Box 2"/>
          <p:cNvSpPr txBox="1">
            <a:spLocks noChangeArrowheads="1"/>
          </p:cNvSpPr>
          <p:nvPr/>
        </p:nvSpPr>
        <p:spPr bwMode="auto">
          <a:xfrm>
            <a:off x="467544" y="764704"/>
            <a:ext cx="8382000" cy="5693866"/>
          </a:xfrm>
          <a:prstGeom prst="rect">
            <a:avLst/>
          </a:prstGeom>
          <a:noFill/>
          <a:ln w="9525">
            <a:noFill/>
            <a:miter lim="800000"/>
            <a:headEnd/>
            <a:tailEnd/>
          </a:ln>
        </p:spPr>
        <p:txBody>
          <a:bodyPr>
            <a:spAutoFit/>
          </a:bodyPr>
          <a:lstStyle/>
          <a:p>
            <a:r>
              <a:rPr lang="en-US" altLang="zh-CN" sz="2800" u="none" dirty="0" err="1" smtClean="0">
                <a:solidFill>
                  <a:srgbClr val="CC0000"/>
                </a:solidFill>
                <a:effectLst/>
                <a:latin typeface="Times New Roman" pitchFamily="18" charset="0"/>
                <a:cs typeface="Times New Roman" pitchFamily="18" charset="0"/>
              </a:rPr>
              <a:t>int</a:t>
            </a:r>
            <a:r>
              <a:rPr lang="en-US" altLang="zh-CN" sz="2800" b="0" u="none" dirty="0" smtClean="0">
                <a:solidFill>
                  <a:srgbClr val="CC0000"/>
                </a:solidFill>
                <a:effectLst/>
                <a:latin typeface="Times New Roman" pitchFamily="18" charset="0"/>
                <a:cs typeface="Times New Roman" pitchFamily="18" charset="0"/>
              </a:rPr>
              <a:t> main</a:t>
            </a:r>
            <a:r>
              <a:rPr lang="en-US" altLang="zh-CN" sz="280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p>
          <a:p>
            <a:r>
              <a:rPr lang="en-US" altLang="zh-CN" sz="2800" b="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Array array1</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3</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1</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 2</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 3</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array2</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   </a:t>
            </a:r>
            <a:endParaRPr lang="en-US" altLang="zh-CN" sz="2800" b="0" u="none" dirty="0">
              <a:solidFill>
                <a:srgbClr val="CC0000"/>
              </a:solidFill>
              <a:effectLst/>
              <a:latin typeface="Times New Roman" pitchFamily="18" charset="0"/>
              <a:cs typeface="Times New Roman" pitchFamily="18" charset="0"/>
            </a:endParaRPr>
          </a:p>
          <a:p>
            <a:r>
              <a:rPr lang="en-US" altLang="zh-CN" sz="2800" b="0"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for</a:t>
            </a:r>
            <a:r>
              <a:rPr lang="en-US" altLang="zh-CN" sz="2800" b="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u="none" dirty="0" err="1" smtClean="0">
                <a:solidFill>
                  <a:srgbClr val="CC0000"/>
                </a:solidFill>
                <a:effectLst/>
                <a:latin typeface="Times New Roman" pitchFamily="18" charset="0"/>
                <a:cs typeface="Times New Roman" pitchFamily="18" charset="0"/>
              </a:rPr>
              <a:t>int</a:t>
            </a:r>
            <a:r>
              <a:rPr lang="en-US" altLang="zh-CN" sz="2800" b="0" u="none" dirty="0" smtClean="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0</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&lt;</a:t>
            </a:r>
            <a:r>
              <a:rPr lang="en-US" altLang="zh-CN" sz="2800" b="0" u="none" dirty="0" smtClean="0">
                <a:solidFill>
                  <a:srgbClr val="CC0000"/>
                </a:solidFill>
                <a:effectLst/>
                <a:latin typeface="Times New Roman" pitchFamily="18" charset="0"/>
                <a:cs typeface="Times New Roman" pitchFamily="18" charset="0"/>
              </a:rPr>
              <a:t>3</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 </a:t>
            </a:r>
            <a:endParaRPr lang="en-US" altLang="zh-CN" sz="2800" b="0" u="none" dirty="0">
              <a:solidFill>
                <a:srgbClr val="CC0000"/>
              </a:solidFill>
              <a:effectLst/>
              <a:latin typeface="Times New Roman" pitchFamily="18" charset="0"/>
              <a:cs typeface="Times New Roman" pitchFamily="18" charset="0"/>
            </a:endParaRPr>
          </a:p>
          <a:p>
            <a:r>
              <a:rPr lang="en-US" altLang="zh-CN" sz="2800" b="0" u="none" dirty="0">
                <a:solidFill>
                  <a:srgbClr val="CC0000"/>
                </a:solidFill>
                <a:effectLst/>
                <a:latin typeface="Times New Roman" pitchFamily="18" charset="0"/>
                <a:cs typeface="Times New Roman" pitchFamily="18" charset="0"/>
              </a:rPr>
              <a:t>       </a:t>
            </a:r>
            <a:r>
              <a:rPr lang="en-US" altLang="zh-CN" sz="2800" u="none" dirty="0" err="1" smtClean="0">
                <a:solidFill>
                  <a:srgbClr val="CC0000"/>
                </a:solidFill>
                <a:effectLst/>
                <a:latin typeface="Times New Roman" pitchFamily="18" charset="0"/>
                <a:cs typeface="Times New Roman" pitchFamily="18" charset="0"/>
              </a:rPr>
              <a:t>cout</a:t>
            </a:r>
            <a:r>
              <a:rPr lang="en-US" altLang="zh-CN" sz="2800" u="none" dirty="0" smtClean="0">
                <a:solidFill>
                  <a:srgbClr val="CC0000"/>
                </a:solidFill>
                <a:effectLst/>
                <a:latin typeface="Times New Roman" pitchFamily="18" charset="0"/>
                <a:cs typeface="Times New Roman" pitchFamily="18" charset="0"/>
              </a:rPr>
              <a:t>&lt;&lt;</a:t>
            </a:r>
            <a:r>
              <a:rPr lang="en-US" altLang="zh-CN" sz="2800" b="0" u="none" dirty="0" smtClean="0">
                <a:solidFill>
                  <a:srgbClr val="CC0000"/>
                </a:solidFill>
                <a:effectLst/>
                <a:latin typeface="Times New Roman" pitchFamily="18" charset="0"/>
                <a:cs typeface="Times New Roman" pitchFamily="18" charset="0"/>
              </a:rPr>
              <a:t>array1</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a:t>
            </a:r>
            <a:r>
              <a:rPr lang="en-US" altLang="zh-CN" sz="2800" b="0" u="none" dirty="0" err="1" smtClean="0">
                <a:solidFill>
                  <a:srgbClr val="CC0000"/>
                </a:solidFill>
                <a:effectLst/>
                <a:latin typeface="Times New Roman" pitchFamily="18" charset="0"/>
                <a:cs typeface="Times New Roman" pitchFamily="18" charset="0"/>
              </a:rPr>
              <a:t>Get_Value</a:t>
            </a:r>
            <a:r>
              <a:rPr lang="en-US" altLang="zh-CN" sz="2800" u="none" dirty="0" smtClean="0">
                <a:solidFill>
                  <a:srgbClr val="CC0000"/>
                </a:solidFill>
                <a:effectLst/>
                <a:latin typeface="Times New Roman" pitchFamily="18" charset="0"/>
                <a:cs typeface="Times New Roman" pitchFamily="18" charset="0"/>
              </a:rPr>
              <a:t>( )&lt;&lt;“</a:t>
            </a:r>
            <a:r>
              <a:rPr lang="en-US" altLang="zh-CN" sz="2800" b="0" u="none" dirty="0" smtClean="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n</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zh-CN" sz="2800" b="0" u="none" dirty="0">
                <a:solidFill>
                  <a:srgbClr val="0000FF"/>
                </a:solidFill>
                <a:effectLst/>
                <a:latin typeface="Times New Roman" pitchFamily="18" charset="0"/>
                <a:cs typeface="Times New Roman" pitchFamily="18" charset="0"/>
              </a:rPr>
              <a:t>静态</a:t>
            </a:r>
            <a:endParaRPr lang="zh-CN" altLang="en-US" sz="2800" b="0" u="none" dirty="0">
              <a:solidFill>
                <a:srgbClr val="0000FF"/>
              </a:solidFill>
              <a:effectLst/>
              <a:latin typeface="Times New Roman" pitchFamily="18" charset="0"/>
              <a:cs typeface="Times New Roman" pitchFamily="18" charset="0"/>
            </a:endParaRPr>
          </a:p>
          <a:p>
            <a:r>
              <a:rPr lang="zh-CN" altLang="en-US" sz="2800" b="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array2</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array1</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p>
          <a:p>
            <a:r>
              <a:rPr lang="en-US" altLang="zh-CN" sz="2800" b="0"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for</a:t>
            </a:r>
            <a:r>
              <a:rPr lang="en-US" altLang="zh-CN" sz="2800" b="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a:t>
            </a:r>
            <a:r>
              <a:rPr lang="en-US" altLang="zh-CN" sz="2800" u="none" dirty="0" err="1" smtClean="0">
                <a:solidFill>
                  <a:srgbClr val="CC0000"/>
                </a:solidFill>
                <a:effectLst/>
                <a:latin typeface="Times New Roman" pitchFamily="18" charset="0"/>
                <a:cs typeface="Times New Roman" pitchFamily="18" charset="0"/>
              </a:rPr>
              <a:t>int</a:t>
            </a:r>
            <a:r>
              <a:rPr lang="en-US" altLang="zh-CN" sz="2800" b="0" u="none" dirty="0" smtClean="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0</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r>
              <a:rPr lang="en-US" altLang="zh-CN" sz="2800" b="0" u="none" dirty="0" err="1" smtClean="0">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&lt;</a:t>
            </a:r>
            <a:r>
              <a:rPr lang="en-US" altLang="zh-CN" sz="2800" b="0" u="none" dirty="0" smtClean="0">
                <a:solidFill>
                  <a:srgbClr val="CC0000"/>
                </a:solidFill>
                <a:effectLst/>
                <a:latin typeface="Times New Roman" pitchFamily="18" charset="0"/>
                <a:cs typeface="Times New Roman" pitchFamily="18" charset="0"/>
              </a:rPr>
              <a:t>3</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r>
              <a:rPr lang="en-US" altLang="zh-CN" sz="2800" b="0" u="none" dirty="0" err="1">
                <a:solidFill>
                  <a:srgbClr val="CC0000"/>
                </a:solidFill>
                <a:effectLst/>
                <a:latin typeface="Times New Roman" pitchFamily="18" charset="0"/>
                <a:cs typeface="Times New Roman" pitchFamily="18" charset="0"/>
              </a:rPr>
              <a:t>i</a:t>
            </a:r>
            <a:r>
              <a:rPr lang="en-US" altLang="zh-CN" sz="2800" u="none" dirty="0" smtClean="0">
                <a:solidFill>
                  <a:srgbClr val="CC0000"/>
                </a:solidFill>
                <a:effectLst/>
                <a:latin typeface="Times New Roman" pitchFamily="18" charset="0"/>
                <a:cs typeface="Times New Roman" pitchFamily="18" charset="0"/>
              </a:rPr>
              <a:t>++)</a:t>
            </a:r>
            <a:r>
              <a:rPr lang="en-US" altLang="zh-CN" sz="2800" b="0" u="none" dirty="0" smtClean="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p>
          <a:p>
            <a:r>
              <a:rPr lang="en-US" altLang="zh-CN" sz="2800" b="0" u="none" dirty="0">
                <a:solidFill>
                  <a:srgbClr val="CC0000"/>
                </a:solidFill>
                <a:effectLst/>
                <a:latin typeface="Times New Roman" pitchFamily="18" charset="0"/>
                <a:cs typeface="Times New Roman" pitchFamily="18" charset="0"/>
              </a:rPr>
              <a:t>       </a:t>
            </a:r>
            <a:r>
              <a:rPr lang="en-US" altLang="zh-CN" sz="2800" u="none" dirty="0" err="1" smtClean="0">
                <a:solidFill>
                  <a:srgbClr val="CC0000"/>
                </a:solidFill>
                <a:effectLst/>
                <a:latin typeface="Times New Roman" pitchFamily="18" charset="0"/>
                <a:cs typeface="Times New Roman" pitchFamily="18" charset="0"/>
              </a:rPr>
              <a:t>cout</a:t>
            </a:r>
            <a:r>
              <a:rPr lang="en-US" altLang="zh-CN" sz="2800" u="none" dirty="0" smtClean="0">
                <a:solidFill>
                  <a:srgbClr val="CC0000"/>
                </a:solidFill>
                <a:effectLst/>
                <a:latin typeface="Times New Roman" pitchFamily="18" charset="0"/>
                <a:cs typeface="Times New Roman" pitchFamily="18" charset="0"/>
              </a:rPr>
              <a:t>&lt;&lt;</a:t>
            </a:r>
            <a:r>
              <a:rPr lang="en-US" altLang="zh-CN" sz="2800" b="0" u="none" dirty="0" smtClean="0">
                <a:solidFill>
                  <a:srgbClr val="CC0000"/>
                </a:solidFill>
                <a:effectLst/>
                <a:latin typeface="Times New Roman" pitchFamily="18" charset="0"/>
                <a:cs typeface="Times New Roman" pitchFamily="18" charset="0"/>
              </a:rPr>
              <a:t>array2</a:t>
            </a:r>
            <a:r>
              <a:rPr lang="en-US" altLang="zh-CN" sz="2800" b="0" u="none" dirty="0" smtClean="0">
                <a:solidFill>
                  <a:srgbClr val="CC0000"/>
                </a:solidFill>
                <a:effectLst/>
                <a:latin typeface="Times New Roman" pitchFamily="18" charset="0"/>
                <a:ea typeface="楷体_GB2312" pitchFamily="49" charset="-122"/>
                <a:cs typeface="Times New Roman" pitchFamily="18" charset="0"/>
              </a:rPr>
              <a:t>-</a:t>
            </a:r>
            <a:r>
              <a:rPr lang="en-US" altLang="zh-CN" sz="2800" b="0" u="none" dirty="0">
                <a:solidFill>
                  <a:srgbClr val="CC0000"/>
                </a:solidFill>
                <a:effectLst/>
                <a:latin typeface="Times New Roman" pitchFamily="18" charset="0"/>
                <a:ea typeface="楷体_GB2312" pitchFamily="49" charset="-122"/>
                <a:cs typeface="Times New Roman" pitchFamily="18" charset="0"/>
              </a:rPr>
              <a:t>&gt;</a:t>
            </a:r>
            <a:r>
              <a:rPr lang="en-US" altLang="zh-CN" sz="2800" b="0" u="none" dirty="0" err="1">
                <a:solidFill>
                  <a:srgbClr val="CC0000"/>
                </a:solidFill>
                <a:effectLst/>
                <a:latin typeface="Times New Roman" pitchFamily="18" charset="0"/>
                <a:cs typeface="Times New Roman" pitchFamily="18" charset="0"/>
              </a:rPr>
              <a:t>Get_Value</a:t>
            </a:r>
            <a:r>
              <a:rPr lang="en-US" altLang="zh-CN" sz="2800" u="none" dirty="0">
                <a:solidFill>
                  <a:srgbClr val="CC0000"/>
                </a:solidFill>
                <a:effectLst/>
                <a:latin typeface="Times New Roman" pitchFamily="18" charset="0"/>
                <a:cs typeface="Times New Roman" pitchFamily="18" charset="0"/>
              </a:rPr>
              <a:t>( </a:t>
            </a:r>
            <a:r>
              <a:rPr lang="en-US" altLang="zh-CN" sz="2800" u="none" dirty="0" smtClean="0">
                <a:solidFill>
                  <a:srgbClr val="CC0000"/>
                </a:solidFill>
                <a:effectLst/>
                <a:latin typeface="Times New Roman" pitchFamily="18" charset="0"/>
                <a:cs typeface="Times New Roman" pitchFamily="18" charset="0"/>
              </a:rPr>
              <a:t>)&lt;&lt;“</a:t>
            </a:r>
            <a:r>
              <a:rPr lang="en-US" altLang="zh-CN" sz="2800" b="0" u="none" dirty="0" smtClean="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n</a:t>
            </a:r>
            <a:r>
              <a:rPr lang="en-US" altLang="zh-CN" sz="2800" u="none" dirty="0" smtClean="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动态</a:t>
            </a:r>
          </a:p>
          <a:p>
            <a:r>
              <a:rPr lang="zh-CN" altLang="en-US" sz="2800" b="0" u="none" dirty="0">
                <a:solidFill>
                  <a:srgbClr val="CC0000"/>
                </a:solidFill>
                <a:effectLst/>
                <a:latin typeface="Times New Roman" pitchFamily="18" charset="0"/>
                <a:cs typeface="Times New Roman" pitchFamily="18" charset="0"/>
              </a:rPr>
              <a:t>       </a:t>
            </a:r>
            <a:r>
              <a:rPr lang="en-US" altLang="zh-CN" sz="2800" b="0" u="none" dirty="0" smtClean="0">
                <a:solidFill>
                  <a:srgbClr val="CC0000"/>
                </a:solidFill>
                <a:effectLst/>
                <a:latin typeface="Times New Roman" pitchFamily="18" charset="0"/>
                <a:cs typeface="Times New Roman" pitchFamily="18" charset="0"/>
              </a:rPr>
              <a:t>array2</a:t>
            </a:r>
            <a:r>
              <a:rPr lang="en-US" altLang="zh-CN" sz="2800" u="none" dirty="0" smtClean="0">
                <a:solidFill>
                  <a:srgbClr val="CC0000"/>
                </a:solidFill>
                <a:effectLst/>
                <a:latin typeface="Times New Roman" pitchFamily="18" charset="0"/>
                <a:cs typeface="Times New Roman" pitchFamily="18" charset="0"/>
              </a:rPr>
              <a:t>++;</a:t>
            </a:r>
            <a:endParaRPr lang="en-US" altLang="zh-CN" sz="2800" u="none" dirty="0">
              <a:solidFill>
                <a:srgbClr val="CC0000"/>
              </a:solidFill>
              <a:effectLst/>
              <a:latin typeface="Times New Roman" pitchFamily="18" charset="0"/>
              <a:cs typeface="Times New Roman" pitchFamily="18" charset="0"/>
            </a:endParaRPr>
          </a:p>
          <a:p>
            <a:r>
              <a:rPr lang="en-US" altLang="zh-CN" sz="2800" b="0"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p>
          <a:p>
            <a:r>
              <a:rPr lang="en-US" altLang="zh-CN" sz="2800" b="0" u="none" dirty="0">
                <a:solidFill>
                  <a:srgbClr val="CC0000"/>
                </a:solidFill>
                <a:effectLst/>
                <a:latin typeface="Times New Roman" pitchFamily="18" charset="0"/>
                <a:cs typeface="Times New Roman" pitchFamily="18" charset="0"/>
              </a:rPr>
              <a:t>    </a:t>
            </a:r>
            <a:r>
              <a:rPr lang="en-US" altLang="zh-CN" sz="2800" u="none" dirty="0">
                <a:solidFill>
                  <a:srgbClr val="CC0000"/>
                </a:solidFill>
                <a:effectLst/>
                <a:latin typeface="Times New Roman" pitchFamily="18" charset="0"/>
                <a:cs typeface="Times New Roman" pitchFamily="18" charset="0"/>
              </a:rPr>
              <a:t>return</a:t>
            </a:r>
            <a:r>
              <a:rPr lang="en-US" altLang="zh-CN" sz="2800" b="0" u="none" dirty="0">
                <a:solidFill>
                  <a:srgbClr val="CC0000"/>
                </a:solidFill>
                <a:effectLst/>
                <a:latin typeface="Times New Roman" pitchFamily="18" charset="0"/>
                <a:cs typeface="Times New Roman" pitchFamily="18" charset="0"/>
              </a:rPr>
              <a:t> 0</a:t>
            </a:r>
            <a:r>
              <a:rPr lang="en-US" altLang="zh-CN" sz="2800" u="none" dirty="0">
                <a:solidFill>
                  <a:srgbClr val="CC0000"/>
                </a:solidFill>
                <a:effectLst/>
                <a:latin typeface="Times New Roman" pitchFamily="18" charset="0"/>
                <a:cs typeface="Times New Roman" pitchFamily="18" charset="0"/>
              </a:rPr>
              <a:t>;</a:t>
            </a:r>
          </a:p>
          <a:p>
            <a:r>
              <a:rPr lang="en-US" altLang="zh-CN" sz="2800" u="none" dirty="0">
                <a:solidFill>
                  <a:srgbClr val="CC0000"/>
                </a:solidFill>
                <a:effectLst/>
                <a:latin typeface="Times New Roman" pitchFamily="18" charset="0"/>
                <a:cs typeface="Times New Roman" pitchFamily="18" charset="0"/>
              </a:rPr>
              <a:t>}</a:t>
            </a:r>
            <a:r>
              <a:rPr lang="en-US" altLang="zh-CN" sz="2800" b="0" u="none" dirty="0">
                <a:solidFill>
                  <a:srgbClr val="CC0000"/>
                </a:solidFill>
                <a:effectLst/>
                <a:latin typeface="Times New Roman" pitchFamily="18" charset="0"/>
                <a:cs typeface="Times New Roman" pitchFamily="18" charset="0"/>
              </a:rPr>
              <a:t>		</a:t>
            </a:r>
            <a:r>
              <a:rPr lang="en-US" altLang="zh-CN" sz="2800" b="0" u="none" dirty="0">
                <a:effectLst/>
                <a:latin typeface="Times New Roman" pitchFamily="18" charset="0"/>
                <a:cs typeface="Times New Roman" pitchFamily="18" charset="0"/>
              </a:rPr>
              <a:t>				</a:t>
            </a:r>
          </a:p>
        </p:txBody>
      </p:sp>
    </p:spTree>
  </p:cSld>
  <p:clrMapOvr>
    <a:masterClrMapping/>
  </p:clrMapOvr>
  <p:transition>
    <p:spli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80</a:t>
            </a:fld>
            <a:endParaRPr lang="en-US" altLang="zh-CN"/>
          </a:p>
        </p:txBody>
      </p:sp>
      <p:sp>
        <p:nvSpPr>
          <p:cNvPr id="5" name="Rectangle 4"/>
          <p:cNvSpPr>
            <a:spLocks noChangeArrowheads="1"/>
          </p:cNvSpPr>
          <p:nvPr/>
        </p:nvSpPr>
        <p:spPr bwMode="auto">
          <a:xfrm>
            <a:off x="2209800" y="457200"/>
            <a:ext cx="3886200" cy="838200"/>
          </a:xfrm>
          <a:prstGeom prst="rect">
            <a:avLst/>
          </a:prstGeom>
          <a:noFill/>
          <a:ln w="9525">
            <a:noFill/>
            <a:miter lim="800000"/>
            <a:headEnd/>
            <a:tailEnd/>
          </a:ln>
          <a:effectLst/>
        </p:spPr>
        <p:txBody>
          <a:bodyPr anchor="ctr"/>
          <a:lstStyle/>
          <a:p>
            <a:pPr algn="ctr"/>
            <a:r>
              <a:rPr lang="zh-CN" altLang="en-US" sz="3600" b="1" dirty="0">
                <a:solidFill>
                  <a:srgbClr val="CC33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单链表类定义</a:t>
            </a:r>
            <a:endParaRPr lang="zh-CN" altLang="en-US" sz="3600" dirty="0">
              <a:solidFill>
                <a:srgbClr val="CC3300"/>
              </a:solidFill>
              <a:latin typeface="Times New Roman" pitchFamily="18" charset="0"/>
              <a:ea typeface="仿宋_GB2312" pitchFamily="49" charset="-122"/>
              <a:cs typeface="Times New Roman" pitchFamily="18" charset="0"/>
            </a:endParaRPr>
          </a:p>
        </p:txBody>
      </p:sp>
      <p:sp>
        <p:nvSpPr>
          <p:cNvPr id="6" name="Rectangle 5"/>
          <p:cNvSpPr>
            <a:spLocks noChangeArrowheads="1"/>
          </p:cNvSpPr>
          <p:nvPr/>
        </p:nvSpPr>
        <p:spPr bwMode="auto">
          <a:xfrm>
            <a:off x="990600" y="1371600"/>
            <a:ext cx="6677025" cy="4495800"/>
          </a:xfrm>
          <a:prstGeom prst="rect">
            <a:avLst/>
          </a:prstGeom>
          <a:noFill/>
          <a:ln w="9525">
            <a:noFill/>
            <a:miter lim="800000"/>
            <a:headEnd/>
            <a:tailEnd/>
          </a:ln>
          <a:effectLst/>
        </p:spPr>
        <p:txBody>
          <a:bodyPr/>
          <a:lstStyle/>
          <a:p>
            <a:pPr marL="342900" indent="-342900">
              <a:spcBef>
                <a:spcPct val="20000"/>
              </a:spcBef>
              <a:buClr>
                <a:schemeClr val="tx2"/>
              </a:buClr>
              <a:buSzPct val="50000"/>
              <a:buFont typeface="Wingdings" pitchFamily="2" charset="2"/>
              <a:buChar char="n"/>
            </a:pPr>
            <a:r>
              <a:rPr lang="zh-CN" altLang="en-US" sz="3200" b="1" u="none" dirty="0">
                <a:solidFill>
                  <a:srgbClr val="008000"/>
                </a:solidFill>
                <a:effectLst/>
                <a:latin typeface="Times New Roman" pitchFamily="18" charset="0"/>
                <a:ea typeface="仿宋_GB2312" pitchFamily="49" charset="-122"/>
                <a:cs typeface="Times New Roman" pitchFamily="18" charset="0"/>
              </a:rPr>
              <a:t>多个类表达一个概念（单链表）</a:t>
            </a:r>
          </a:p>
          <a:p>
            <a:pPr marL="742950" lvl="1" indent="-285750">
              <a:spcBef>
                <a:spcPct val="20000"/>
              </a:spcBef>
              <a:buClr>
                <a:schemeClr val="accent1"/>
              </a:buClr>
              <a:buSzPct val="50000"/>
              <a:buFont typeface="Wingdings" pitchFamily="2" charset="2"/>
              <a:buChar char="u"/>
            </a:pPr>
            <a:r>
              <a:rPr lang="zh-CN" altLang="en-US" sz="3200" b="1" u="none" dirty="0">
                <a:solidFill>
                  <a:srgbClr val="0000CC"/>
                </a:solidFill>
                <a:effectLst/>
                <a:latin typeface="Times New Roman" pitchFamily="18" charset="0"/>
                <a:ea typeface="仿宋_GB2312" pitchFamily="49" charset="-122"/>
                <a:cs typeface="Times New Roman" pitchFamily="18" charset="0"/>
              </a:rPr>
              <a:t> </a:t>
            </a:r>
            <a:r>
              <a:rPr lang="zh-CN" altLang="en-US" sz="3200" b="1" u="none" dirty="0">
                <a:solidFill>
                  <a:srgbClr val="FF0000"/>
                </a:solidFill>
                <a:effectLst/>
                <a:latin typeface="Times New Roman" pitchFamily="18" charset="0"/>
                <a:ea typeface="仿宋_GB2312" pitchFamily="49" charset="-122"/>
                <a:cs typeface="Times New Roman" pitchFamily="18" charset="0"/>
              </a:rPr>
              <a:t>链表结点</a:t>
            </a:r>
            <a:r>
              <a:rPr lang="en-US" altLang="zh-CN" sz="3200" b="1" u="none" dirty="0">
                <a:solidFill>
                  <a:srgbClr val="FF0000"/>
                </a:solidFill>
                <a:effectLst/>
                <a:latin typeface="Times New Roman" pitchFamily="18" charset="0"/>
                <a:ea typeface="仿宋_GB2312" pitchFamily="49" charset="-122"/>
                <a:cs typeface="Times New Roman" pitchFamily="18" charset="0"/>
              </a:rPr>
              <a:t>(</a:t>
            </a:r>
            <a:r>
              <a:rPr lang="en-US" altLang="zh-CN" sz="3200" b="1" u="none" dirty="0" err="1">
                <a:solidFill>
                  <a:srgbClr val="FF0000"/>
                </a:solidFill>
                <a:effectLst/>
                <a:latin typeface="Times New Roman" pitchFamily="18" charset="0"/>
                <a:ea typeface="仿宋_GB2312" pitchFamily="49" charset="-122"/>
                <a:cs typeface="Times New Roman" pitchFamily="18" charset="0"/>
              </a:rPr>
              <a:t>LinkNode</a:t>
            </a:r>
            <a:r>
              <a:rPr lang="en-US" altLang="zh-CN" sz="3200" b="1" u="none" dirty="0">
                <a:solidFill>
                  <a:srgbClr val="FF0000"/>
                </a:solidFill>
                <a:effectLst/>
                <a:latin typeface="Times New Roman" pitchFamily="18" charset="0"/>
                <a:ea typeface="仿宋_GB2312" pitchFamily="49" charset="-122"/>
                <a:cs typeface="Times New Roman" pitchFamily="18" charset="0"/>
              </a:rPr>
              <a:t>)</a:t>
            </a:r>
            <a:r>
              <a:rPr lang="zh-CN" altLang="zh-CN" sz="3200" b="1" u="none" dirty="0">
                <a:solidFill>
                  <a:srgbClr val="FF0000"/>
                </a:solidFill>
                <a:effectLst/>
                <a:latin typeface="Times New Roman" pitchFamily="18" charset="0"/>
                <a:ea typeface="仿宋_GB2312" pitchFamily="49" charset="-122"/>
                <a:cs typeface="Times New Roman" pitchFamily="18" charset="0"/>
              </a:rPr>
              <a:t>类</a:t>
            </a:r>
          </a:p>
          <a:p>
            <a:pPr marL="742950" lvl="1" indent="-285750">
              <a:spcBef>
                <a:spcPct val="20000"/>
              </a:spcBef>
              <a:buClr>
                <a:schemeClr val="accent1"/>
              </a:buClr>
              <a:buSzPct val="50000"/>
              <a:buFont typeface="Wingdings" pitchFamily="2" charset="2"/>
              <a:buChar char="u"/>
            </a:pPr>
            <a:r>
              <a:rPr lang="zh-CN" altLang="en-US" sz="3200" b="1" u="none" dirty="0">
                <a:solidFill>
                  <a:srgbClr val="FF0000"/>
                </a:solidFill>
                <a:effectLst/>
                <a:latin typeface="Times New Roman" pitchFamily="18" charset="0"/>
                <a:ea typeface="仿宋_GB2312" pitchFamily="49" charset="-122"/>
                <a:cs typeface="Times New Roman" pitchFamily="18" charset="0"/>
              </a:rPr>
              <a:t> 链表</a:t>
            </a:r>
            <a:r>
              <a:rPr lang="en-US" altLang="zh-CN" sz="3200" b="1" u="none" dirty="0">
                <a:solidFill>
                  <a:srgbClr val="FF0000"/>
                </a:solidFill>
                <a:effectLst/>
                <a:latin typeface="Times New Roman" pitchFamily="18" charset="0"/>
                <a:ea typeface="仿宋_GB2312" pitchFamily="49" charset="-122"/>
                <a:cs typeface="Times New Roman" pitchFamily="18" charset="0"/>
              </a:rPr>
              <a:t>(List)</a:t>
            </a:r>
            <a:r>
              <a:rPr lang="zh-CN" altLang="en-US" sz="3200" b="1" u="none" dirty="0">
                <a:solidFill>
                  <a:srgbClr val="FF0000"/>
                </a:solidFill>
                <a:effectLst/>
                <a:latin typeface="Times New Roman" pitchFamily="18" charset="0"/>
                <a:ea typeface="仿宋_GB2312" pitchFamily="49" charset="-122"/>
                <a:cs typeface="Times New Roman" pitchFamily="18" charset="0"/>
              </a:rPr>
              <a:t>类</a:t>
            </a:r>
          </a:p>
          <a:p>
            <a:pPr marL="342900" indent="-342900">
              <a:spcBef>
                <a:spcPct val="20000"/>
              </a:spcBef>
              <a:buClr>
                <a:schemeClr val="tx2"/>
              </a:buClr>
              <a:buSzPct val="50000"/>
              <a:buFont typeface="Wingdings" pitchFamily="2" charset="2"/>
              <a:buChar char="n"/>
            </a:pPr>
            <a:r>
              <a:rPr lang="zh-CN" altLang="zh-CN" sz="3200" b="1" u="none" dirty="0">
                <a:solidFill>
                  <a:srgbClr val="008000"/>
                </a:solidFill>
                <a:effectLst/>
                <a:latin typeface="Times New Roman" pitchFamily="18" charset="0"/>
                <a:ea typeface="仿宋_GB2312" pitchFamily="49" charset="-122"/>
                <a:cs typeface="Times New Roman" pitchFamily="18" charset="0"/>
              </a:rPr>
              <a:t>定义方式</a:t>
            </a:r>
          </a:p>
          <a:p>
            <a:pPr marL="742950" lvl="1" indent="-285750">
              <a:spcBef>
                <a:spcPct val="20000"/>
              </a:spcBef>
              <a:buClr>
                <a:schemeClr val="accent1"/>
              </a:buClr>
              <a:buSzPct val="50000"/>
              <a:buFont typeface="Wingdings" pitchFamily="2" charset="2"/>
              <a:buChar char="u"/>
            </a:pPr>
            <a:r>
              <a:rPr lang="zh-CN" altLang="zh-CN" sz="3200" b="1" dirty="0" smtClean="0">
                <a:solidFill>
                  <a:schemeClr val="tx2"/>
                </a:solidFill>
                <a:effectLst/>
                <a:latin typeface="Times New Roman" pitchFamily="18" charset="0"/>
                <a:ea typeface="仿宋_GB2312" pitchFamily="49" charset="-122"/>
                <a:cs typeface="Times New Roman" pitchFamily="18" charset="0"/>
                <a:hlinkClick r:id="rId2" action="ppaction://hlinksldjump"/>
              </a:rPr>
              <a:t>复合</a:t>
            </a:r>
            <a:r>
              <a:rPr lang="zh-CN" altLang="zh-CN" sz="3200" b="1" dirty="0">
                <a:solidFill>
                  <a:schemeClr val="tx2"/>
                </a:solidFill>
                <a:effectLst/>
                <a:latin typeface="Times New Roman" pitchFamily="18" charset="0"/>
                <a:ea typeface="仿宋_GB2312" pitchFamily="49" charset="-122"/>
                <a:cs typeface="Times New Roman" pitchFamily="18" charset="0"/>
                <a:hlinkClick r:id="rId2" action="ppaction://hlinksldjump"/>
              </a:rPr>
              <a:t>方式</a:t>
            </a:r>
            <a:endParaRPr lang="zh-CN" altLang="zh-CN" sz="3200" b="1" dirty="0">
              <a:solidFill>
                <a:schemeClr val="tx2"/>
              </a:solidFill>
              <a:effectLst/>
              <a:latin typeface="Times New Roman" pitchFamily="18" charset="0"/>
              <a:ea typeface="仿宋_GB2312" pitchFamily="49" charset="-122"/>
              <a:cs typeface="Times New Roman" pitchFamily="18" charset="0"/>
            </a:endParaRPr>
          </a:p>
          <a:p>
            <a:pPr marL="742950" lvl="1" indent="-285750">
              <a:spcBef>
                <a:spcPct val="20000"/>
              </a:spcBef>
              <a:buClr>
                <a:schemeClr val="accent1"/>
              </a:buClr>
              <a:buSzPct val="50000"/>
              <a:buFont typeface="Wingdings" pitchFamily="2" charset="2"/>
              <a:buChar char="u"/>
            </a:pPr>
            <a:r>
              <a:rPr lang="zh-CN" altLang="zh-CN" sz="3200" b="1" dirty="0" smtClean="0">
                <a:solidFill>
                  <a:schemeClr val="tx2"/>
                </a:solidFill>
                <a:effectLst/>
                <a:latin typeface="Times New Roman" pitchFamily="18" charset="0"/>
                <a:ea typeface="仿宋_GB2312" pitchFamily="49" charset="-122"/>
                <a:cs typeface="Times New Roman" pitchFamily="18" charset="0"/>
                <a:hlinkClick r:id="rId3" action="ppaction://hlinksldjump"/>
              </a:rPr>
              <a:t>嵌套</a:t>
            </a:r>
            <a:r>
              <a:rPr lang="zh-CN" altLang="zh-CN" sz="3200" b="1" dirty="0">
                <a:solidFill>
                  <a:schemeClr val="tx2"/>
                </a:solidFill>
                <a:effectLst/>
                <a:latin typeface="Times New Roman" pitchFamily="18" charset="0"/>
                <a:ea typeface="仿宋_GB2312" pitchFamily="49" charset="-122"/>
                <a:cs typeface="Times New Roman" pitchFamily="18" charset="0"/>
                <a:hlinkClick r:id="rId3" action="ppaction://hlinksldjump"/>
              </a:rPr>
              <a:t>方式</a:t>
            </a:r>
            <a:endParaRPr lang="zh-CN" altLang="zh-CN" sz="3200" b="1" dirty="0">
              <a:solidFill>
                <a:schemeClr val="tx2"/>
              </a:solidFill>
              <a:effectLst/>
              <a:latin typeface="Times New Roman" pitchFamily="18" charset="0"/>
              <a:ea typeface="仿宋_GB2312" pitchFamily="49" charset="-122"/>
              <a:cs typeface="Times New Roman" pitchFamily="18" charset="0"/>
            </a:endParaRPr>
          </a:p>
          <a:p>
            <a:pPr marL="742950" lvl="1" indent="-285750">
              <a:spcBef>
                <a:spcPct val="20000"/>
              </a:spcBef>
              <a:buClr>
                <a:schemeClr val="accent1"/>
              </a:buClr>
              <a:buSzPct val="50000"/>
              <a:buFont typeface="Wingdings" pitchFamily="2" charset="2"/>
              <a:buChar char="u"/>
            </a:pPr>
            <a:r>
              <a:rPr lang="zh-CN" altLang="en-US" sz="3200" b="1" dirty="0" smtClean="0">
                <a:solidFill>
                  <a:schemeClr val="tx2"/>
                </a:solidFill>
                <a:effectLst/>
                <a:latin typeface="Times New Roman" pitchFamily="18" charset="0"/>
                <a:ea typeface="仿宋_GB2312" pitchFamily="49" charset="-122"/>
                <a:cs typeface="Times New Roman" pitchFamily="18" charset="0"/>
                <a:hlinkClick r:id="rId4" action="ppaction://hlinksldjump"/>
              </a:rPr>
              <a:t>继承</a:t>
            </a:r>
            <a:r>
              <a:rPr lang="zh-CN" altLang="en-US" sz="3200" b="1" dirty="0">
                <a:solidFill>
                  <a:schemeClr val="tx2"/>
                </a:solidFill>
                <a:effectLst/>
                <a:latin typeface="Times New Roman" pitchFamily="18" charset="0"/>
                <a:ea typeface="仿宋_GB2312" pitchFamily="49" charset="-122"/>
                <a:cs typeface="Times New Roman" pitchFamily="18" charset="0"/>
                <a:hlinkClick r:id="rId4" action="ppaction://hlinksldjump"/>
              </a:rPr>
              <a:t>方式</a:t>
            </a:r>
            <a:endParaRPr lang="zh-CN" altLang="en-US" sz="3200" b="1" dirty="0">
              <a:solidFill>
                <a:schemeClr val="tx2"/>
              </a:solidFill>
              <a:effectLst/>
              <a:latin typeface="Times New Roman" pitchFamily="18" charset="0"/>
              <a:ea typeface="仿宋_GB2312" pitchFamily="49" charset="-122"/>
              <a:cs typeface="Times New Roman" pitchFamily="18" charset="0"/>
            </a:endParaRPr>
          </a:p>
          <a:p>
            <a:pPr marL="742950" lvl="1" indent="-285750">
              <a:spcBef>
                <a:spcPct val="20000"/>
              </a:spcBef>
              <a:buClr>
                <a:schemeClr val="accent1"/>
              </a:buClr>
              <a:buSzPct val="50000"/>
              <a:buFont typeface="Wingdings" pitchFamily="2" charset="2"/>
              <a:buChar char="u"/>
            </a:pPr>
            <a:r>
              <a:rPr lang="zh-CN" altLang="en-US" sz="3200" b="1" dirty="0" smtClean="0">
                <a:solidFill>
                  <a:schemeClr val="tx2"/>
                </a:solidFill>
                <a:effectLst/>
                <a:latin typeface="Times New Roman" pitchFamily="18" charset="0"/>
                <a:ea typeface="仿宋_GB2312" pitchFamily="49" charset="-122"/>
                <a:cs typeface="Times New Roman" pitchFamily="18" charset="0"/>
                <a:hlinkClick r:id="rId5" action="ppaction://hlinksldjump"/>
              </a:rPr>
              <a:t>结构</a:t>
            </a:r>
            <a:r>
              <a:rPr lang="zh-CN" altLang="en-US" sz="3200" b="1" dirty="0">
                <a:solidFill>
                  <a:schemeClr val="tx2"/>
                </a:solidFill>
                <a:effectLst/>
                <a:latin typeface="Times New Roman" pitchFamily="18" charset="0"/>
                <a:ea typeface="仿宋_GB2312" pitchFamily="49" charset="-122"/>
                <a:cs typeface="Times New Roman" pitchFamily="18" charset="0"/>
                <a:hlinkClick r:id="rId5" action="ppaction://hlinksldjump"/>
              </a:rPr>
              <a:t>方式</a:t>
            </a:r>
            <a:endParaRPr lang="zh-CN" altLang="en-US" sz="3200" b="1" dirty="0">
              <a:solidFill>
                <a:schemeClr val="tx2"/>
              </a:solidFill>
              <a:effectLst/>
              <a:latin typeface="Times New Roman" pitchFamily="18" charset="0"/>
              <a:ea typeface="仿宋_GB2312" pitchFamily="49" charset="-122"/>
              <a:cs typeface="Times New Roman" pitchFamily="18" charset="0"/>
            </a:endParaRPr>
          </a:p>
        </p:txBody>
      </p:sp>
      <p:sp>
        <p:nvSpPr>
          <p:cNvPr id="7" name="AutoShape 6">
            <a:hlinkClick r:id="rId6" action="ppaction://hlinksldjump" highlightClick="1"/>
          </p:cNvPr>
          <p:cNvSpPr>
            <a:spLocks noChangeArrowheads="1"/>
          </p:cNvSpPr>
          <p:nvPr/>
        </p:nvSpPr>
        <p:spPr bwMode="auto">
          <a:xfrm>
            <a:off x="8388424" y="6237312"/>
            <a:ext cx="575816" cy="431354"/>
          </a:xfrm>
          <a:prstGeom prst="actionButtonForwardNext">
            <a:avLst/>
          </a:prstGeom>
          <a:solidFill>
            <a:srgbClr val="C0C0C0"/>
          </a:solidFill>
          <a:ln w="9525">
            <a:solidFill>
              <a:schemeClr val="bg1"/>
            </a:solidFill>
            <a:miter lim="800000"/>
            <a:headEnd/>
            <a:tailEnd type="none" w="sm" len="med"/>
          </a:ln>
          <a:effectLst/>
        </p:spPr>
        <p:txBody>
          <a:bodyPr wrap="none" anchor="ctr"/>
          <a:lstStyle/>
          <a:p>
            <a:endParaRPr lang="zh-CN" altLang="en-US">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ox(in)">
                                      <p:cBhvr>
                                        <p:cTn id="7" dur="500"/>
                                        <p:tgtEl>
                                          <p:spTgt spid="6">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ox(in)">
                                      <p:cBhvr>
                                        <p:cTn id="10" dur="500"/>
                                        <p:tgtEl>
                                          <p:spTgt spid="6">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box(in)">
                                      <p:cBhvr>
                                        <p:cTn id="13" dur="500"/>
                                        <p:tgtEl>
                                          <p:spTgt spid="6">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box(in)">
                                      <p:cBhvr>
                                        <p:cTn id="16" dur="500"/>
                                        <p:tgtEl>
                                          <p:spTgt spid="6">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box(in)">
                                      <p:cBhvr>
                                        <p:cTn id="19"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81</a:t>
            </a:fld>
            <a:endParaRPr lang="en-US" altLang="zh-CN"/>
          </a:p>
        </p:txBody>
      </p:sp>
      <p:sp>
        <p:nvSpPr>
          <p:cNvPr id="3" name="Text Box 4"/>
          <p:cNvSpPr txBox="1">
            <a:spLocks noChangeArrowheads="1"/>
          </p:cNvSpPr>
          <p:nvPr/>
        </p:nvSpPr>
        <p:spPr bwMode="auto">
          <a:xfrm>
            <a:off x="533400" y="571500"/>
            <a:ext cx="8610600" cy="5715582"/>
          </a:xfrm>
          <a:prstGeom prst="rect">
            <a:avLst/>
          </a:prstGeom>
          <a:noFill/>
          <a:ln w="9525">
            <a:noFill/>
            <a:miter lim="800000"/>
            <a:headEnd/>
            <a:tailEnd/>
          </a:ln>
        </p:spPr>
        <p:txBody>
          <a:bodyPr lIns="112947" tIns="56473" rIns="112947" bIns="56473">
            <a:spAutoFit/>
          </a:bodyPr>
          <a:lstStyle/>
          <a:p>
            <a:pPr defTabSz="1128713">
              <a:spcBef>
                <a:spcPts val="0"/>
              </a:spcBef>
            </a:pPr>
            <a:r>
              <a:rPr lang="en-US" altLang="zh-CN" sz="2800" b="1"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class </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链表类定义（复合方式）</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spcBef>
                <a:spcPts val="0"/>
              </a:spcBef>
            </a:pPr>
            <a:r>
              <a:rPr lang="zh-CN" altLang="en-US"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class</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b="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链表结点类</a:t>
            </a:r>
            <a:r>
              <a:rPr lang="zh-CN" altLang="en-US" sz="2800" u="none" dirty="0">
                <a:solidFill>
                  <a:srgbClr val="CC3300"/>
                </a:solidFill>
                <a:effectLst/>
                <a:latin typeface="Times New Roman" pitchFamily="18" charset="0"/>
                <a:ea typeface="仿宋_GB2312" pitchFamily="49" charset="-122"/>
                <a:cs typeface="Times New Roman" pitchFamily="18" charset="0"/>
              </a:rPr>
              <a:t>	</a:t>
            </a:r>
          </a:p>
          <a:p>
            <a:pPr defTabSz="1128713">
              <a:spcBef>
                <a:spcPts val="0"/>
              </a:spcBef>
            </a:pPr>
            <a:r>
              <a:rPr lang="zh-CN" altLang="en-US"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friend class </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链表类为其友元类</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spcBef>
                <a:spcPts val="0"/>
              </a:spcBef>
            </a:pPr>
            <a:r>
              <a:rPr lang="zh-CN" altLang="en-US"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private:</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err="1">
                <a:solidFill>
                  <a:srgbClr val="CC3300"/>
                </a:solidFill>
                <a:effectLst/>
                <a:latin typeface="Times New Roman" pitchFamily="18" charset="0"/>
                <a:ea typeface="仿宋_GB2312" pitchFamily="49" charset="-122"/>
                <a:cs typeface="Times New Roman" pitchFamily="18" charset="0"/>
              </a:rPr>
              <a:t>int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data</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结点数据，整型</a:t>
            </a:r>
            <a:r>
              <a:rPr lang="zh-CN" altLang="en-US" sz="2800" u="none" dirty="0">
                <a:solidFill>
                  <a:srgbClr val="CC3300"/>
                </a:solidFill>
                <a:effectLst/>
                <a:latin typeface="Times New Roman" pitchFamily="18" charset="0"/>
                <a:ea typeface="仿宋_GB2312" pitchFamily="49" charset="-122"/>
                <a:cs typeface="Times New Roman" pitchFamily="18" charset="0"/>
              </a:rPr>
              <a:t>	</a:t>
            </a:r>
          </a:p>
          <a:p>
            <a:pPr defTabSz="1128713">
              <a:spcBef>
                <a:spcPts val="0"/>
              </a:spcBef>
            </a:pPr>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link</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结点指针</a:t>
            </a:r>
            <a:r>
              <a:rPr lang="zh-CN" altLang="en-US" sz="2800" u="none" dirty="0">
                <a:solidFill>
                  <a:srgbClr val="CC3300"/>
                </a:solidFill>
                <a:effectLst/>
                <a:latin typeface="Times New Roman" pitchFamily="18" charset="0"/>
                <a:ea typeface="仿宋_GB2312" pitchFamily="49" charset="-122"/>
                <a:cs typeface="Times New Roman" pitchFamily="18" charset="0"/>
              </a:rPr>
              <a:t>		</a:t>
            </a:r>
          </a:p>
          <a:p>
            <a:pPr defTabSz="1128713">
              <a:spcBef>
                <a:spcPts val="0"/>
              </a:spcBef>
            </a:pPr>
            <a:r>
              <a:rPr lang="zh-CN" altLang="en-US"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 class </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链表类</a:t>
            </a:r>
            <a:r>
              <a:rPr lang="zh-CN" altLang="en-US" sz="2800" u="none" dirty="0">
                <a:solidFill>
                  <a:srgbClr val="CC3300"/>
                </a:solidFill>
                <a:effectLst/>
                <a:latin typeface="Times New Roman" pitchFamily="18" charset="0"/>
                <a:cs typeface="Times New Roman" pitchFamily="18" charset="0"/>
              </a:rPr>
              <a:t>	</a:t>
            </a:r>
            <a:r>
              <a:rPr lang="zh-CN" altLang="en-US" sz="2800" b="1" u="none" dirty="0">
                <a:solidFill>
                  <a:srgbClr val="CC3300"/>
                </a:solidFill>
                <a:effectLst/>
                <a:latin typeface="Times New Roman" pitchFamily="18" charset="0"/>
                <a:ea typeface="仿宋_GB2312" pitchFamily="49" charset="-122"/>
                <a:cs typeface="Times New Roman" pitchFamily="18" charset="0"/>
              </a:rPr>
              <a:t>	</a:t>
            </a:r>
          </a:p>
          <a:p>
            <a:pPr defTabSz="1128713">
              <a:spcBef>
                <a:spcPts val="0"/>
              </a:spcBef>
            </a:pPr>
            <a:r>
              <a:rPr lang="zh-CN" altLang="en-US"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private:</a:t>
            </a:r>
          </a:p>
          <a:p>
            <a:pPr defTabSz="1128713">
              <a:spcBef>
                <a:spcPts val="0"/>
              </a:spcBef>
            </a:pP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first</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0" u="none" dirty="0">
                <a:solidFill>
                  <a:srgbClr val="CC3300"/>
                </a:solidFill>
                <a:effectLst/>
                <a:latin typeface="Times New Roman" pitchFamily="18" charset="0"/>
                <a:ea typeface="仿宋_GB2312" pitchFamily="49" charset="-122"/>
                <a:cs typeface="Times New Roman" pitchFamily="18" charset="0"/>
              </a:rPr>
              <a:t>current</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表头指针</a:t>
            </a:r>
          </a:p>
          <a:p>
            <a:pPr defTabSz="1128713">
              <a:spcBef>
                <a:spcPts val="0"/>
              </a:spcBef>
            </a:pPr>
            <a:r>
              <a:rPr lang="zh-CN" altLang="en-US" sz="2800" b="1" u="none" dirty="0">
                <a:solidFill>
                  <a:srgbClr val="CC3300"/>
                </a:solidFill>
                <a:effectLst/>
                <a:latin typeface="Times New Roman" pitchFamily="18" charset="0"/>
                <a:cs typeface="Times New Roman" pitchFamily="18" charset="0"/>
              </a:rPr>
              <a:t> </a:t>
            </a:r>
            <a:r>
              <a:rPr lang="zh-CN" altLang="en-US" sz="2800" b="1" u="none" dirty="0" smtClean="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public</a:t>
            </a:r>
            <a:r>
              <a:rPr lang="en-US" altLang="zh-CN" sz="2800" b="1" u="none" dirty="0">
                <a:solidFill>
                  <a:srgbClr val="CC3300"/>
                </a:solidFill>
                <a:effectLst/>
                <a:latin typeface="Times New Roman" pitchFamily="18" charset="0"/>
                <a:cs typeface="Times New Roman" pitchFamily="18" charset="0"/>
              </a:rPr>
              <a:t>:</a:t>
            </a:r>
          </a:p>
          <a:p>
            <a:pPr defTabSz="1128713">
              <a:spcBef>
                <a:spcPts val="0"/>
              </a:spcBef>
            </a:pP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链表操作</a:t>
            </a: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a:t>
            </a:r>
          </a:p>
        </p:txBody>
      </p:sp>
      <p:sp>
        <p:nvSpPr>
          <p:cNvPr id="4" name="AutoShape 5">
            <a:hlinkClick r:id="rId2" action="ppaction://hlinksldjump" highlightClick="1"/>
          </p:cNvPr>
          <p:cNvSpPr>
            <a:spLocks noChangeArrowheads="1"/>
          </p:cNvSpPr>
          <p:nvPr/>
        </p:nvSpPr>
        <p:spPr bwMode="auto">
          <a:xfrm>
            <a:off x="8460432" y="6309320"/>
            <a:ext cx="504056" cy="360039"/>
          </a:xfrm>
          <a:prstGeom prst="actionButtonBackPrevious">
            <a:avLst/>
          </a:prstGeom>
          <a:solidFill>
            <a:srgbClr val="C0C0C0"/>
          </a:solidFill>
          <a:ln w="9525">
            <a:solidFill>
              <a:srgbClr val="FFFFFF"/>
            </a:solidFill>
            <a:miter lim="800000"/>
            <a:headEnd/>
            <a:tailEnd/>
          </a:ln>
          <a:effectLst/>
        </p:spPr>
        <p:txBody>
          <a:bodyPr wrap="none" anchor="ctr"/>
          <a:lstStyle/>
          <a:p>
            <a:pPr>
              <a:spcBef>
                <a:spcPts val="0"/>
              </a:spcBef>
            </a:pPr>
            <a:endParaRPr lang="zh-CN" altLang="en-US"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82</a:t>
            </a:fld>
            <a:endParaRPr lang="en-US" altLang="zh-CN"/>
          </a:p>
        </p:txBody>
      </p:sp>
      <p:sp>
        <p:nvSpPr>
          <p:cNvPr id="3" name="Text Box 4"/>
          <p:cNvSpPr txBox="1">
            <a:spLocks noChangeArrowheads="1"/>
          </p:cNvSpPr>
          <p:nvPr/>
        </p:nvSpPr>
        <p:spPr bwMode="auto">
          <a:xfrm>
            <a:off x="539750" y="692150"/>
            <a:ext cx="7772400" cy="5715582"/>
          </a:xfrm>
          <a:prstGeom prst="rect">
            <a:avLst/>
          </a:prstGeom>
          <a:noFill/>
          <a:ln w="9525">
            <a:noFill/>
            <a:miter lim="800000"/>
            <a:headEnd/>
            <a:tailEnd/>
          </a:ln>
        </p:spPr>
        <p:txBody>
          <a:bodyPr lIns="112947" tIns="56473" rIns="112947" bIns="56473">
            <a:spAutoFit/>
          </a:bodyPr>
          <a:lstStyle/>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class </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r>
              <a:rPr lang="en-US" altLang="zh-CN" sz="2800" u="none" dirty="0">
                <a:solidFill>
                  <a:srgbClr val="CC3300"/>
                </a:solidFill>
                <a:effectLst/>
                <a:latin typeface="Times New Roman" pitchFamily="18" charset="0"/>
                <a:ea typeface="仿宋_GB2312" pitchFamily="49" charset="-122"/>
                <a:cs typeface="Times New Roman" pitchFamily="18" charset="0"/>
              </a:rPr>
              <a:t> {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链表类定义（嵌套方式）</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private:</a:t>
            </a: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class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嵌套链表结点类</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zh-CN" altLang="en-US"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public</a:t>
            </a:r>
            <a:r>
              <a:rPr lang="en-US" altLang="zh-CN" sz="2800" u="none" dirty="0">
                <a:solidFill>
                  <a:srgbClr val="CC3300"/>
                </a:solidFill>
                <a:effectLst/>
                <a:latin typeface="Times New Roman" pitchFamily="18" charset="0"/>
                <a:ea typeface="仿宋_GB2312" pitchFamily="49" charset="-122"/>
                <a:cs typeface="Times New Roman" pitchFamily="18" charset="0"/>
              </a:rPr>
              <a:t>:</a:t>
            </a: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err="1">
                <a:solidFill>
                  <a:srgbClr val="CC3300"/>
                </a:solidFill>
                <a:effectLst/>
                <a:latin typeface="Times New Roman" pitchFamily="18" charset="0"/>
                <a:ea typeface="仿宋_GB2312" pitchFamily="49" charset="-122"/>
                <a:cs typeface="Times New Roman" pitchFamily="18" charset="0"/>
              </a:rPr>
              <a:t>int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data</a:t>
            </a:r>
            <a:r>
              <a:rPr lang="en-US" altLang="zh-CN" sz="2800" u="none" dirty="0">
                <a:solidFill>
                  <a:srgbClr val="CC3300"/>
                </a:solidFill>
                <a:effectLst/>
                <a:latin typeface="Times New Roman" pitchFamily="18" charset="0"/>
                <a:ea typeface="仿宋_GB2312" pitchFamily="49" charset="-122"/>
                <a:cs typeface="Times New Roman" pitchFamily="18" charset="0"/>
              </a:rPr>
              <a:t>;			</a:t>
            </a: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link</a:t>
            </a:r>
            <a:r>
              <a:rPr lang="en-US" altLang="zh-CN" sz="2800" u="none" dirty="0">
                <a:solidFill>
                  <a:srgbClr val="CC3300"/>
                </a:solidFill>
                <a:effectLst/>
                <a:latin typeface="Times New Roman" pitchFamily="18" charset="0"/>
                <a:ea typeface="仿宋_GB2312" pitchFamily="49" charset="-122"/>
                <a:cs typeface="Times New Roman" pitchFamily="18" charset="0"/>
              </a:rPr>
              <a:t>;		</a:t>
            </a: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first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0" u="none" dirty="0">
                <a:solidFill>
                  <a:srgbClr val="CC3300"/>
                </a:solidFill>
                <a:effectLst/>
                <a:latin typeface="Times New Roman" pitchFamily="18" charset="0"/>
                <a:ea typeface="仿宋_GB2312" pitchFamily="49" charset="-122"/>
                <a:cs typeface="Times New Roman" pitchFamily="18" charset="0"/>
              </a:rPr>
              <a:t>current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表头指针</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r>
              <a:rPr lang="zh-CN" altLang="en-US"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public:</a:t>
            </a: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链表操作</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a:t>
            </a:r>
          </a:p>
        </p:txBody>
      </p:sp>
      <p:sp>
        <p:nvSpPr>
          <p:cNvPr id="6" name="AutoShape 5">
            <a:hlinkClick r:id="rId2" action="ppaction://hlinksldjump" highlightClick="1"/>
          </p:cNvPr>
          <p:cNvSpPr>
            <a:spLocks noChangeArrowheads="1"/>
          </p:cNvSpPr>
          <p:nvPr/>
        </p:nvSpPr>
        <p:spPr bwMode="auto">
          <a:xfrm>
            <a:off x="8460432" y="6309320"/>
            <a:ext cx="504056" cy="360039"/>
          </a:xfrm>
          <a:prstGeom prst="actionButtonBackPrevious">
            <a:avLst/>
          </a:prstGeom>
          <a:solidFill>
            <a:srgbClr val="C0C0C0"/>
          </a:solidFill>
          <a:ln w="9525">
            <a:solidFill>
              <a:srgbClr val="FFFFFF"/>
            </a:solidFill>
            <a:miter lim="800000"/>
            <a:headEnd/>
            <a:tailEnd/>
          </a:ln>
          <a:effectLst/>
        </p:spPr>
        <p:txBody>
          <a:bodyPr wrap="none" anchor="ctr"/>
          <a:lstStyle/>
          <a:p>
            <a:pPr>
              <a:spcBef>
                <a:spcPts val="0"/>
              </a:spcBef>
            </a:pPr>
            <a:endParaRPr lang="zh-CN" altLang="en-US"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83</a:t>
            </a:fld>
            <a:endParaRPr lang="en-US" altLang="zh-CN"/>
          </a:p>
        </p:txBody>
      </p:sp>
      <p:sp>
        <p:nvSpPr>
          <p:cNvPr id="3" name="Text Box 4"/>
          <p:cNvSpPr txBox="1">
            <a:spLocks noChangeArrowheads="1"/>
          </p:cNvSpPr>
          <p:nvPr/>
        </p:nvSpPr>
        <p:spPr bwMode="auto">
          <a:xfrm>
            <a:off x="539750" y="549275"/>
            <a:ext cx="8153400" cy="5715582"/>
          </a:xfrm>
          <a:prstGeom prst="rect">
            <a:avLst/>
          </a:prstGeom>
          <a:noFill/>
          <a:ln w="9525">
            <a:noFill/>
            <a:miter lim="800000"/>
            <a:headEnd/>
            <a:tailEnd/>
          </a:ln>
        </p:spPr>
        <p:txBody>
          <a:bodyPr lIns="112947" tIns="56473" rIns="112947" bIns="56473">
            <a:spAutoFit/>
          </a:bodyPr>
          <a:lstStyle/>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class</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链表结点类</a:t>
            </a:r>
            <a:r>
              <a:rPr lang="zh-CN" altLang="en-US" sz="2800" u="none" dirty="0">
                <a:solidFill>
                  <a:srgbClr val="CC3300"/>
                </a:solidFill>
                <a:effectLst/>
                <a:latin typeface="Times New Roman" pitchFamily="18" charset="0"/>
                <a:ea typeface="仿宋_GB2312" pitchFamily="49" charset="-122"/>
                <a:cs typeface="Times New Roman" pitchFamily="18" charset="0"/>
              </a:rPr>
              <a:t>	</a:t>
            </a:r>
          </a:p>
          <a:p>
            <a:pPr defTabSz="1128713">
              <a:spcBef>
                <a:spcPts val="0"/>
              </a:spcBef>
            </a:pPr>
            <a:r>
              <a:rPr lang="zh-CN" altLang="en-US" sz="2800" b="1"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protected:</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err="1" smtClean="0">
                <a:solidFill>
                  <a:srgbClr val="CC3300"/>
                </a:solidFill>
                <a:effectLst/>
                <a:latin typeface="Times New Roman" pitchFamily="18" charset="0"/>
                <a:ea typeface="仿宋_GB2312" pitchFamily="49" charset="-122"/>
                <a:cs typeface="Times New Roman" pitchFamily="18" charset="0"/>
              </a:rPr>
              <a:t>int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data</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		       </a:t>
            </a:r>
          </a:p>
          <a:p>
            <a:pPr defTabSz="1128713">
              <a:spcBef>
                <a:spcPts val="0"/>
              </a:spcBef>
            </a:pP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err="1" smtClean="0">
                <a:solidFill>
                  <a:srgbClr val="CC3300"/>
                </a:solidFill>
                <a:effectLst/>
                <a:latin typeface="Times New Roman" pitchFamily="18" charset="0"/>
                <a:ea typeface="仿宋_GB2312" pitchFamily="49" charset="-122"/>
                <a:cs typeface="Times New Roman" pitchFamily="18" charset="0"/>
              </a:rPr>
              <a:t>LinkNode</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0" u="none" dirty="0">
                <a:solidFill>
                  <a:srgbClr val="CC3300"/>
                </a:solidFill>
                <a:effectLst/>
                <a:latin typeface="Times New Roman" pitchFamily="18" charset="0"/>
                <a:ea typeface="仿宋_GB2312" pitchFamily="49" charset="-122"/>
                <a:cs typeface="Times New Roman" pitchFamily="18" charset="0"/>
              </a:rPr>
              <a:t>link</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	</a:t>
            </a: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class </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 public</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endParaRPr lang="en-US" altLang="zh-CN" sz="2800" b="0" u="none" dirty="0">
              <a:solidFill>
                <a:srgbClr val="CC3300"/>
              </a:solidFill>
              <a:effectLst/>
              <a:latin typeface="Times New Roman" pitchFamily="18" charset="0"/>
              <a:ea typeface="仿宋_GB2312" pitchFamily="49" charset="-122"/>
              <a:cs typeface="Times New Roman" pitchFamily="18" charset="0"/>
            </a:endParaRP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链表类定义（继承方式）</a:t>
            </a:r>
          </a:p>
          <a:p>
            <a:pPr defTabSz="1128713">
              <a:spcBef>
                <a:spcPts val="0"/>
              </a:spcBef>
            </a:pPr>
            <a:r>
              <a:rPr lang="zh-CN" altLang="en-US" sz="2800" b="0" u="none" dirty="0">
                <a:solidFill>
                  <a:srgbClr val="0000FF"/>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a:t>
            </a:r>
            <a:r>
              <a:rPr lang="zh-CN" altLang="en-US" sz="2800" b="0" u="none" dirty="0" smtClean="0">
                <a:solidFill>
                  <a:srgbClr val="0000FF"/>
                </a:solidFill>
                <a:effectLst/>
                <a:latin typeface="Times New Roman" pitchFamily="18" charset="0"/>
                <a:cs typeface="Times New Roman" pitchFamily="18" charset="0"/>
              </a:rPr>
              <a:t>类，继承</a:t>
            </a:r>
            <a:r>
              <a:rPr lang="zh-CN" altLang="en-US" sz="2800" b="0" u="none" dirty="0">
                <a:solidFill>
                  <a:srgbClr val="0000FF"/>
                </a:solidFill>
                <a:effectLst/>
                <a:latin typeface="Times New Roman" pitchFamily="18" charset="0"/>
                <a:cs typeface="Times New Roman" pitchFamily="18" charset="0"/>
              </a:rPr>
              <a:t>链表结点类的数据和操作</a:t>
            </a:r>
            <a:r>
              <a:rPr lang="zh-CN" altLang="en-US" sz="2800" b="0" u="none" dirty="0">
                <a:solidFill>
                  <a:srgbClr val="0000FF"/>
                </a:solidFill>
                <a:effectLst/>
                <a:latin typeface="Times New Roman" pitchFamily="18" charset="0"/>
                <a:ea typeface="仿宋_GB2312" pitchFamily="49" charset="-122"/>
                <a:cs typeface="Times New Roman" pitchFamily="18" charset="0"/>
              </a:rPr>
              <a:t>	</a:t>
            </a:r>
          </a:p>
          <a:p>
            <a:pPr defTabSz="1128713">
              <a:spcBef>
                <a:spcPts val="0"/>
              </a:spcBef>
            </a:pPr>
            <a:r>
              <a:rPr lang="zh-CN" altLang="en-US" sz="2800" b="1" u="none" dirty="0">
                <a:solidFill>
                  <a:srgbClr val="CC3300"/>
                </a:solidFill>
                <a:effectLst/>
                <a:latin typeface="Times New Roman" pitchFamily="18" charset="0"/>
                <a:ea typeface="仿宋_GB2312" pitchFamily="49" charset="-122"/>
                <a:cs typeface="Times New Roman" pitchFamily="18" charset="0"/>
              </a:rPr>
              <a:t> </a:t>
            </a:r>
            <a:r>
              <a:rPr lang="zh-CN" altLang="en-US" sz="2800" b="1"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private:</a:t>
            </a:r>
          </a:p>
          <a:p>
            <a:pPr defTabSz="1128713">
              <a:spcBef>
                <a:spcPts val="0"/>
              </a:spcBef>
            </a:pP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LinkNode</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first</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0" u="none" dirty="0">
                <a:solidFill>
                  <a:srgbClr val="CC3300"/>
                </a:solidFill>
                <a:effectLst/>
                <a:latin typeface="Times New Roman" pitchFamily="18" charset="0"/>
                <a:ea typeface="仿宋_GB2312" pitchFamily="49" charset="-122"/>
                <a:cs typeface="Times New Roman" pitchFamily="18" charset="0"/>
              </a:rPr>
              <a:t>current</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表头指针</a:t>
            </a:r>
          </a:p>
          <a:p>
            <a:pPr defTabSz="1128713">
              <a:spcBef>
                <a:spcPts val="0"/>
              </a:spcBef>
            </a:pPr>
            <a:r>
              <a:rPr lang="zh-CN" altLang="en-US" sz="2800" b="1"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public:</a:t>
            </a:r>
          </a:p>
          <a:p>
            <a:pPr defTabSz="1128713">
              <a:spcBef>
                <a:spcPts val="0"/>
              </a:spcBef>
            </a:pPr>
            <a:r>
              <a:rPr lang="en-US" altLang="zh-CN" sz="2800" u="none" dirty="0">
                <a:solidFill>
                  <a:srgbClr val="CC3300"/>
                </a:solidFill>
                <a:effectLst/>
                <a:latin typeface="Times New Roman" pitchFamily="18" charset="0"/>
                <a:cs typeface="Times New Roman" pitchFamily="18" charset="0"/>
              </a:rPr>
              <a:t>     </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链表操作</a:t>
            </a:r>
          </a:p>
          <a:p>
            <a:pPr defTabSz="1128713">
              <a:spcBef>
                <a:spcPts val="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a:t>
            </a:r>
          </a:p>
        </p:txBody>
      </p:sp>
      <p:sp>
        <p:nvSpPr>
          <p:cNvPr id="6" name="AutoShape 5">
            <a:hlinkClick r:id="rId2" action="ppaction://hlinksldjump" highlightClick="1"/>
          </p:cNvPr>
          <p:cNvSpPr>
            <a:spLocks noChangeArrowheads="1"/>
          </p:cNvSpPr>
          <p:nvPr/>
        </p:nvSpPr>
        <p:spPr bwMode="auto">
          <a:xfrm>
            <a:off x="8460432" y="6309320"/>
            <a:ext cx="504056" cy="360039"/>
          </a:xfrm>
          <a:prstGeom prst="actionButtonBackPrevious">
            <a:avLst/>
          </a:prstGeom>
          <a:solidFill>
            <a:srgbClr val="C0C0C0"/>
          </a:solidFill>
          <a:ln w="9525">
            <a:solidFill>
              <a:srgbClr val="FFFFFF"/>
            </a:solidFill>
            <a:miter lim="800000"/>
            <a:headEnd/>
            <a:tailEnd/>
          </a:ln>
          <a:effectLst/>
        </p:spPr>
        <p:txBody>
          <a:bodyPr wrap="none" anchor="ctr"/>
          <a:lstStyle/>
          <a:p>
            <a:pPr>
              <a:spcBef>
                <a:spcPts val="0"/>
              </a:spcBef>
            </a:pPr>
            <a:endParaRPr lang="zh-CN" altLang="en-US"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84</a:t>
            </a:fld>
            <a:endParaRPr lang="en-US" altLang="zh-CN"/>
          </a:p>
        </p:txBody>
      </p:sp>
      <p:sp>
        <p:nvSpPr>
          <p:cNvPr id="3" name="Text Box 4"/>
          <p:cNvSpPr txBox="1">
            <a:spLocks noChangeArrowheads="1"/>
          </p:cNvSpPr>
          <p:nvPr/>
        </p:nvSpPr>
        <p:spPr bwMode="auto">
          <a:xfrm>
            <a:off x="539552" y="548680"/>
            <a:ext cx="8153400" cy="5844849"/>
          </a:xfrm>
          <a:prstGeom prst="rect">
            <a:avLst/>
          </a:prstGeom>
          <a:noFill/>
          <a:ln w="9525">
            <a:noFill/>
            <a:miter lim="800000"/>
            <a:headEnd/>
            <a:tailEnd/>
          </a:ln>
        </p:spPr>
        <p:txBody>
          <a:bodyPr lIns="112947" tIns="56473" rIns="112947" bIns="56473">
            <a:spAutoFit/>
          </a:bodyPr>
          <a:lstStyle/>
          <a:p>
            <a:pPr defTabSz="1128713"/>
            <a:r>
              <a:rPr lang="en-US" altLang="zh-CN" sz="2800" b="1" u="none" dirty="0" err="1">
                <a:solidFill>
                  <a:srgbClr val="CC3300"/>
                </a:solidFill>
                <a:effectLst/>
                <a:latin typeface="Times New Roman" pitchFamily="18" charset="0"/>
                <a:ea typeface="仿宋_GB2312" pitchFamily="49" charset="-122"/>
                <a:cs typeface="Times New Roman" pitchFamily="18" charset="0"/>
              </a:rPr>
              <a:t>struct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用结构定义链表结点类</a:t>
            </a:r>
            <a:r>
              <a:rPr lang="zh-CN" altLang="en-US" sz="2800" u="none" dirty="0">
                <a:solidFill>
                  <a:srgbClr val="CC3300"/>
                </a:solidFill>
                <a:effectLst/>
                <a:latin typeface="Times New Roman" pitchFamily="18" charset="0"/>
                <a:ea typeface="仿宋_GB2312" pitchFamily="49" charset="-122"/>
                <a:cs typeface="Times New Roman" pitchFamily="18" charset="0"/>
              </a:rPr>
              <a:t>	</a:t>
            </a:r>
          </a:p>
          <a:p>
            <a:pPr defTabSz="1128713"/>
            <a:r>
              <a:rPr lang="zh-CN" altLang="en-US"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err="1">
                <a:solidFill>
                  <a:srgbClr val="CC3300"/>
                </a:solidFill>
                <a:effectLst/>
                <a:latin typeface="Times New Roman" pitchFamily="18" charset="0"/>
                <a:ea typeface="仿宋_GB2312" pitchFamily="49" charset="-122"/>
                <a:cs typeface="Times New Roman" pitchFamily="18" charset="0"/>
              </a:rPr>
              <a:t>int</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data</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r>
              <a:rPr lang="en-US" altLang="zh-CN" sz="2800" u="none" dirty="0">
                <a:solidFill>
                  <a:srgbClr val="CC3300"/>
                </a:solidFill>
                <a:effectLst/>
                <a:latin typeface="Times New Roman" pitchFamily="18" charset="0"/>
                <a:ea typeface="仿宋_GB2312" pitchFamily="49" charset="-122"/>
                <a:cs typeface="Times New Roman" pitchFamily="18" charset="0"/>
              </a:rPr>
              <a:t>		       </a:t>
            </a: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a:solidFill>
                  <a:srgbClr val="CC3300"/>
                </a:solidFill>
                <a:effectLst/>
                <a:latin typeface="Times New Roman" pitchFamily="18" charset="0"/>
                <a:ea typeface="仿宋_GB2312" pitchFamily="49" charset="-122"/>
                <a:cs typeface="Times New Roman" pitchFamily="18" charset="0"/>
              </a:rPr>
              <a:t>LinkNode</a:t>
            </a:r>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CC3300"/>
                </a:solidFill>
                <a:effectLst/>
                <a:latin typeface="Times New Roman" pitchFamily="18" charset="0"/>
                <a:ea typeface="仿宋_GB2312" pitchFamily="49" charset="-122"/>
                <a:cs typeface="Times New Roman" pitchFamily="18" charset="0"/>
              </a:rPr>
              <a:t>link</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	</a:t>
            </a: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a:t>
            </a:r>
            <a:endParaRPr lang="en-US" altLang="zh-CN" sz="2800" u="none" dirty="0">
              <a:solidFill>
                <a:srgbClr val="CC3300"/>
              </a:solidFill>
              <a:effectLst/>
              <a:latin typeface="Times New Roman" pitchFamily="18" charset="0"/>
              <a:ea typeface="仿宋_GB2312" pitchFamily="49" charset="-122"/>
              <a:cs typeface="Times New Roman" pitchFamily="18" charset="0"/>
            </a:endParaRPr>
          </a:p>
          <a:p>
            <a:pPr defTabSz="1128713">
              <a:spcBef>
                <a:spcPct val="50000"/>
              </a:spcBef>
            </a:pPr>
            <a:r>
              <a:rPr lang="en-US" altLang="zh-CN" sz="2800" b="1" u="none" dirty="0">
                <a:solidFill>
                  <a:srgbClr val="CC3300"/>
                </a:solidFill>
                <a:effectLst/>
                <a:latin typeface="Times New Roman" pitchFamily="18" charset="0"/>
                <a:ea typeface="仿宋_GB2312" pitchFamily="49" charset="-122"/>
                <a:cs typeface="Times New Roman" pitchFamily="18" charset="0"/>
              </a:rPr>
              <a:t>class </a:t>
            </a:r>
            <a:r>
              <a:rPr lang="en-US" altLang="zh-CN" sz="2800" b="0" u="none" dirty="0">
                <a:solidFill>
                  <a:srgbClr val="CC3300"/>
                </a:solidFill>
                <a:effectLst/>
                <a:latin typeface="Times New Roman" pitchFamily="18" charset="0"/>
                <a:ea typeface="仿宋_GB2312" pitchFamily="49" charset="-122"/>
                <a:cs typeface="Times New Roman" pitchFamily="18" charset="0"/>
              </a:rPr>
              <a:t>List</a:t>
            </a: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  </a:t>
            </a: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    private</a:t>
            </a:r>
            <a:r>
              <a:rPr lang="en-US" altLang="zh-CN" sz="2800" b="1" u="none" dirty="0">
                <a:solidFill>
                  <a:srgbClr val="CC3300"/>
                </a:solidFill>
                <a:effectLst/>
                <a:latin typeface="Times New Roman" pitchFamily="18" charset="0"/>
                <a:ea typeface="仿宋_GB2312" pitchFamily="49" charset="-122"/>
                <a:cs typeface="Times New Roman" pitchFamily="18" charset="0"/>
              </a:rPr>
              <a:t>:</a:t>
            </a:r>
          </a:p>
          <a:p>
            <a:pPr defTabSz="1128713"/>
            <a:r>
              <a:rPr lang="en-US" altLang="zh-CN" sz="2800" u="none" dirty="0">
                <a:solidFill>
                  <a:srgbClr val="CC3300"/>
                </a:solidFill>
                <a:effectLst/>
                <a:latin typeface="Times New Roman" pitchFamily="18" charset="0"/>
                <a:ea typeface="仿宋_GB2312" pitchFamily="49" charset="-122"/>
                <a:cs typeface="Times New Roman" pitchFamily="18" charset="0"/>
              </a:rPr>
              <a:t>     </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b="0" u="none" dirty="0" err="1" smtClean="0">
                <a:solidFill>
                  <a:srgbClr val="CC3300"/>
                </a:solidFill>
                <a:effectLst/>
                <a:latin typeface="Times New Roman" pitchFamily="18" charset="0"/>
                <a:ea typeface="仿宋_GB2312" pitchFamily="49" charset="-122"/>
                <a:cs typeface="Times New Roman" pitchFamily="18" charset="0"/>
              </a:rPr>
              <a:t>LinkNode</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0" u="none" dirty="0" smtClean="0">
                <a:solidFill>
                  <a:srgbClr val="CC3300"/>
                </a:solidFill>
                <a:effectLst/>
                <a:latin typeface="Times New Roman" pitchFamily="18" charset="0"/>
                <a:ea typeface="仿宋_GB2312" pitchFamily="49" charset="-122"/>
                <a:cs typeface="Times New Roman" pitchFamily="18" charset="0"/>
              </a:rPr>
              <a:t>first</a:t>
            </a:r>
            <a:r>
              <a:rPr lang="en-US" altLang="zh-CN" sz="2800" b="1" u="none" dirty="0" smtClean="0">
                <a:solidFill>
                  <a:srgbClr val="CC3300"/>
                </a:solidFill>
                <a:effectLst/>
                <a:latin typeface="Times New Roman" pitchFamily="18" charset="0"/>
                <a:ea typeface="仿宋_GB2312" pitchFamily="49" charset="-122"/>
                <a:cs typeface="Times New Roman" pitchFamily="18" charset="0"/>
              </a:rPr>
              <a:t>,</a:t>
            </a:r>
            <a:r>
              <a:rPr lang="en-US" altLang="zh-CN" sz="2800" u="none" dirty="0" smtClean="0">
                <a:solidFill>
                  <a:srgbClr val="CC3300"/>
                </a:solidFill>
                <a:effectLst/>
                <a:latin typeface="Times New Roman" pitchFamily="18" charset="0"/>
                <a:ea typeface="仿宋_GB2312" pitchFamily="49" charset="-122"/>
                <a:cs typeface="Times New Roman" pitchFamily="18" charset="0"/>
              </a:rPr>
              <a:t> </a:t>
            </a:r>
            <a:r>
              <a:rPr lang="en-US" altLang="zh-CN" sz="2800" u="none" dirty="0">
                <a:solidFill>
                  <a:srgbClr val="CC3300"/>
                </a:solidFill>
                <a:effectLst/>
                <a:latin typeface="Times New Roman" pitchFamily="18" charset="0"/>
                <a:ea typeface="仿宋_GB2312" pitchFamily="49" charset="-122"/>
                <a:cs typeface="Times New Roman" pitchFamily="18" charset="0"/>
              </a:rPr>
              <a:t>*</a:t>
            </a:r>
            <a:r>
              <a:rPr lang="en-US" altLang="zh-CN" sz="2800" b="0" u="none" dirty="0">
                <a:solidFill>
                  <a:srgbClr val="CC3300"/>
                </a:solidFill>
                <a:effectLst/>
                <a:latin typeface="Times New Roman" pitchFamily="18" charset="0"/>
                <a:ea typeface="仿宋_GB2312" pitchFamily="49" charset="-122"/>
                <a:cs typeface="Times New Roman" pitchFamily="18" charset="0"/>
              </a:rPr>
              <a:t>current</a:t>
            </a:r>
            <a:r>
              <a:rPr lang="en-US" altLang="zh-CN" sz="2800" b="1" u="none" dirty="0">
                <a:solidFill>
                  <a:srgbClr val="CC3300"/>
                </a:solidFill>
                <a:effectLst/>
                <a:latin typeface="Times New Roman" pitchFamily="18" charset="0"/>
                <a:ea typeface="仿宋_GB2312" pitchFamily="49" charset="-122"/>
                <a:cs typeface="Times New Roman" pitchFamily="18" charset="0"/>
              </a:rPr>
              <a:t>;  </a:t>
            </a:r>
            <a:r>
              <a:rPr lang="en-US" altLang="zh-CN" sz="2800" b="0" u="none" dirty="0">
                <a:solidFill>
                  <a:srgbClr val="0000FF"/>
                </a:solidFill>
                <a:effectLst/>
                <a:latin typeface="Times New Roman" pitchFamily="18" charset="0"/>
                <a:ea typeface="仿宋_GB2312" pitchFamily="49" charset="-122"/>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表头指针</a:t>
            </a:r>
            <a:endParaRPr lang="zh-CN" altLang="en-US" sz="2800" b="0" u="none" dirty="0">
              <a:solidFill>
                <a:srgbClr val="0000FF"/>
              </a:solidFill>
              <a:effectLst/>
              <a:latin typeface="Times New Roman" pitchFamily="18" charset="0"/>
              <a:ea typeface="仿宋_GB2312" pitchFamily="49" charset="-122"/>
              <a:cs typeface="Times New Roman" pitchFamily="18" charset="0"/>
            </a:endParaRPr>
          </a:p>
          <a:p>
            <a:pPr defTabSz="1128713"/>
            <a:r>
              <a:rPr lang="zh-CN" altLang="en-US" sz="2800" b="1" u="none" dirty="0">
                <a:solidFill>
                  <a:srgbClr val="CC3300"/>
                </a:solidFill>
                <a:effectLst/>
                <a:latin typeface="Times New Roman" pitchFamily="18" charset="0"/>
                <a:cs typeface="Times New Roman" pitchFamily="18" charset="0"/>
              </a:rPr>
              <a:t> </a:t>
            </a:r>
            <a:r>
              <a:rPr lang="zh-CN" altLang="en-US" sz="2800" b="1" u="none" dirty="0" smtClean="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public</a:t>
            </a:r>
            <a:r>
              <a:rPr lang="en-US" altLang="zh-CN" sz="2800" b="1" u="none" dirty="0">
                <a:solidFill>
                  <a:srgbClr val="CC3300"/>
                </a:solidFill>
                <a:effectLst/>
                <a:latin typeface="Times New Roman" pitchFamily="18" charset="0"/>
                <a:cs typeface="Times New Roman" pitchFamily="18" charset="0"/>
              </a:rPr>
              <a:t>:</a:t>
            </a:r>
          </a:p>
          <a:p>
            <a:pPr defTabSz="1128713"/>
            <a:r>
              <a:rPr lang="en-US" altLang="zh-CN" sz="2800" u="none" dirty="0">
                <a:solidFill>
                  <a:srgbClr val="CC3300"/>
                </a:solidFill>
                <a:effectLst/>
                <a:latin typeface="Times New Roman" pitchFamily="18" charset="0"/>
                <a:cs typeface="Times New Roman" pitchFamily="18" charset="0"/>
              </a:rPr>
              <a:t>     </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smtClean="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链表操作</a:t>
            </a:r>
          </a:p>
          <a:p>
            <a:pPr defTabSz="1128713"/>
            <a:r>
              <a:rPr lang="en-US" altLang="zh-CN" sz="2800" b="1" u="none" dirty="0">
                <a:solidFill>
                  <a:srgbClr val="CC3300"/>
                </a:solidFill>
                <a:effectLst/>
                <a:latin typeface="Times New Roman" pitchFamily="18" charset="0"/>
                <a:ea typeface="仿宋_GB2312" pitchFamily="49" charset="-122"/>
                <a:cs typeface="Times New Roman" pitchFamily="18" charset="0"/>
              </a:rPr>
              <a:t>};</a:t>
            </a:r>
          </a:p>
        </p:txBody>
      </p:sp>
      <p:sp>
        <p:nvSpPr>
          <p:cNvPr id="6" name="AutoShape 5">
            <a:hlinkClick r:id="rId2" action="ppaction://hlinksldjump" highlightClick="1"/>
          </p:cNvPr>
          <p:cNvSpPr>
            <a:spLocks noChangeArrowheads="1"/>
          </p:cNvSpPr>
          <p:nvPr/>
        </p:nvSpPr>
        <p:spPr bwMode="auto">
          <a:xfrm>
            <a:off x="8460432" y="6309320"/>
            <a:ext cx="504056" cy="360039"/>
          </a:xfrm>
          <a:prstGeom prst="actionButtonBackPrevious">
            <a:avLst/>
          </a:prstGeom>
          <a:solidFill>
            <a:srgbClr val="C0C0C0"/>
          </a:solidFill>
          <a:ln w="9525">
            <a:solidFill>
              <a:srgbClr val="FFFFFF"/>
            </a:solidFill>
            <a:miter lim="800000"/>
            <a:headEnd/>
            <a:tailEnd/>
          </a:ln>
          <a:effectLst/>
        </p:spPr>
        <p:txBody>
          <a:bodyPr wrap="none" anchor="ctr"/>
          <a:lstStyle/>
          <a:p>
            <a:pPr>
              <a:spcBef>
                <a:spcPts val="0"/>
              </a:spcBef>
            </a:pPr>
            <a:endParaRPr lang="zh-CN" altLang="en-US"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85</a:t>
            </a:fld>
            <a:endParaRPr lang="en-US" altLang="zh-CN"/>
          </a:p>
        </p:txBody>
      </p:sp>
      <p:sp>
        <p:nvSpPr>
          <p:cNvPr id="3" name="Rectangle 4"/>
          <p:cNvSpPr>
            <a:spLocks noChangeArrowheads="1"/>
          </p:cNvSpPr>
          <p:nvPr/>
        </p:nvSpPr>
        <p:spPr bwMode="auto">
          <a:xfrm>
            <a:off x="539552" y="908720"/>
            <a:ext cx="7772400" cy="4906963"/>
          </a:xfrm>
          <a:prstGeom prst="rect">
            <a:avLst/>
          </a:prstGeom>
          <a:noFill/>
          <a:ln w="9525">
            <a:noFill/>
            <a:miter lim="800000"/>
            <a:headEnd/>
            <a:tailEnd/>
          </a:ln>
          <a:effectLst/>
        </p:spPr>
        <p:txBody>
          <a:bodyPr/>
          <a:lstStyle/>
          <a:p>
            <a:pPr marL="342900" indent="-342900">
              <a:buClr>
                <a:schemeClr val="tx2"/>
              </a:buClr>
              <a:buFont typeface="Wingdings" pitchFamily="2" charset="2"/>
              <a:buChar char="§"/>
            </a:pPr>
            <a:r>
              <a:rPr lang="zh-CN" altLang="en-US" sz="2800" b="1" u="none" dirty="0">
                <a:solidFill>
                  <a:srgbClr val="000099"/>
                </a:solidFill>
                <a:effectLst/>
                <a:latin typeface="Times New Roman" pitchFamily="18" charset="0"/>
                <a:ea typeface="仿宋_GB2312" pitchFamily="49" charset="-122"/>
                <a:cs typeface="Times New Roman" pitchFamily="18" charset="0"/>
              </a:rPr>
              <a:t>在</a:t>
            </a:r>
            <a:r>
              <a:rPr lang="zh-CN" altLang="en-US" sz="2800" b="1" u="none" dirty="0">
                <a:solidFill>
                  <a:srgbClr val="FF0000"/>
                </a:solidFill>
                <a:effectLst/>
                <a:latin typeface="Times New Roman" pitchFamily="18" charset="0"/>
                <a:ea typeface="仿宋_GB2312" pitchFamily="49" charset="-122"/>
                <a:cs typeface="Times New Roman" pitchFamily="18" charset="0"/>
              </a:rPr>
              <a:t>复合方式</a:t>
            </a:r>
            <a:r>
              <a:rPr lang="zh-CN" altLang="en-US" sz="2800" b="1" u="none" dirty="0">
                <a:solidFill>
                  <a:srgbClr val="000099"/>
                </a:solidFill>
                <a:effectLst/>
                <a:latin typeface="Times New Roman" pitchFamily="18" charset="0"/>
                <a:ea typeface="仿宋_GB2312" pitchFamily="49" charset="-122"/>
                <a:cs typeface="Times New Roman" pitchFamily="18" charset="0"/>
              </a:rPr>
              <a:t>中，链表结点类中声明链表类是它的友元类，这样可以“奉献”它的私有成员给链表类，这种方式灵活。</a:t>
            </a:r>
          </a:p>
          <a:p>
            <a:pPr marL="342900" indent="-342900">
              <a:spcBef>
                <a:spcPts val="1200"/>
              </a:spcBef>
              <a:buClr>
                <a:schemeClr val="tx2"/>
              </a:buClr>
              <a:buFont typeface="Wingdings" pitchFamily="2" charset="2"/>
              <a:buChar char="§"/>
            </a:pPr>
            <a:r>
              <a:rPr lang="zh-CN" altLang="en-US" sz="2800" b="1" u="none" dirty="0" smtClean="0">
                <a:solidFill>
                  <a:srgbClr val="000099"/>
                </a:solidFill>
                <a:effectLst/>
                <a:latin typeface="Times New Roman" pitchFamily="18" charset="0"/>
                <a:ea typeface="仿宋_GB2312" pitchFamily="49" charset="-122"/>
                <a:cs typeface="Times New Roman" pitchFamily="18" charset="0"/>
              </a:rPr>
              <a:t>在</a:t>
            </a:r>
            <a:r>
              <a:rPr lang="zh-CN" altLang="en-US" sz="2800" b="1" u="none" dirty="0">
                <a:solidFill>
                  <a:srgbClr val="FF0000"/>
                </a:solidFill>
                <a:effectLst/>
                <a:latin typeface="Times New Roman" pitchFamily="18" charset="0"/>
                <a:ea typeface="仿宋_GB2312" pitchFamily="49" charset="-122"/>
                <a:cs typeface="Times New Roman" pitchFamily="18" charset="0"/>
              </a:rPr>
              <a:t>嵌套方式</a:t>
            </a:r>
            <a:r>
              <a:rPr lang="zh-CN" altLang="en-US" sz="2800" b="1" u="none" dirty="0">
                <a:solidFill>
                  <a:srgbClr val="000099"/>
                </a:solidFill>
                <a:effectLst/>
                <a:latin typeface="Times New Roman" pitchFamily="18" charset="0"/>
                <a:ea typeface="仿宋_GB2312" pitchFamily="49" charset="-122"/>
                <a:cs typeface="Times New Roman" pitchFamily="18" charset="0"/>
              </a:rPr>
              <a:t>中，链表结点类是链表类的私有成员，这样限制了链表结点类的应用范围。</a:t>
            </a:r>
          </a:p>
          <a:p>
            <a:pPr marL="342900" indent="-342900">
              <a:spcBef>
                <a:spcPts val="1200"/>
              </a:spcBef>
              <a:buClr>
                <a:schemeClr val="tx2"/>
              </a:buClr>
              <a:buFont typeface="Wingdings" pitchFamily="2" charset="2"/>
              <a:buChar char="§"/>
            </a:pPr>
            <a:r>
              <a:rPr lang="zh-CN" altLang="en-US" sz="2800" b="1" u="none" dirty="0" smtClean="0">
                <a:solidFill>
                  <a:srgbClr val="000099"/>
                </a:solidFill>
                <a:effectLst/>
                <a:latin typeface="Times New Roman" pitchFamily="18" charset="0"/>
                <a:ea typeface="仿宋_GB2312" pitchFamily="49" charset="-122"/>
                <a:cs typeface="Times New Roman" pitchFamily="18" charset="0"/>
              </a:rPr>
              <a:t>在</a:t>
            </a:r>
            <a:r>
              <a:rPr lang="zh-CN" altLang="en-US" sz="2800" b="1" u="none" dirty="0">
                <a:solidFill>
                  <a:srgbClr val="FF0000"/>
                </a:solidFill>
                <a:effectLst/>
                <a:latin typeface="Times New Roman" pitchFamily="18" charset="0"/>
                <a:ea typeface="仿宋_GB2312" pitchFamily="49" charset="-122"/>
                <a:cs typeface="Times New Roman" pitchFamily="18" charset="0"/>
              </a:rPr>
              <a:t>继承方式</a:t>
            </a:r>
            <a:r>
              <a:rPr lang="zh-CN" altLang="en-US" sz="2800" b="1" u="none" dirty="0">
                <a:solidFill>
                  <a:srgbClr val="000099"/>
                </a:solidFill>
                <a:effectLst/>
                <a:latin typeface="Times New Roman" pitchFamily="18" charset="0"/>
                <a:ea typeface="仿宋_GB2312" pitchFamily="49" charset="-122"/>
                <a:cs typeface="Times New Roman" pitchFamily="18" charset="0"/>
              </a:rPr>
              <a:t>中，链表类声明为链表结点类的派生类，这在实现上是可行的，但在逻辑上是有问题的。如</a:t>
            </a:r>
          </a:p>
          <a:p>
            <a:pPr marL="742950" lvl="1" indent="-285750">
              <a:spcBef>
                <a:spcPct val="20000"/>
              </a:spcBef>
              <a:buClr>
                <a:srgbClr val="800080"/>
              </a:buClr>
              <a:buFont typeface="Wingdings" pitchFamily="2" charset="2"/>
              <a:buChar char="ü"/>
            </a:pPr>
            <a:r>
              <a:rPr lang="zh-CN" altLang="en-US" sz="2600" b="1" u="none" dirty="0">
                <a:solidFill>
                  <a:srgbClr val="FF0000"/>
                </a:solidFill>
                <a:effectLst/>
                <a:latin typeface="Times New Roman" pitchFamily="18" charset="0"/>
                <a:ea typeface="仿宋_GB2312" pitchFamily="49" charset="-122"/>
                <a:cs typeface="Times New Roman" pitchFamily="18" charset="0"/>
              </a:rPr>
              <a:t>三角形 </a:t>
            </a:r>
            <a:r>
              <a:rPr lang="en-US" altLang="zh-CN" sz="2600" b="1" u="none" dirty="0" smtClean="0">
                <a:solidFill>
                  <a:srgbClr val="FF0000"/>
                </a:solidFill>
                <a:effectLst/>
                <a:latin typeface="Times New Roman" pitchFamily="18" charset="0"/>
                <a:ea typeface="仿宋_GB2312" pitchFamily="49" charset="-122"/>
                <a:cs typeface="Times New Roman" pitchFamily="18" charset="0"/>
              </a:rPr>
              <a:t>is </a:t>
            </a:r>
            <a:r>
              <a:rPr lang="zh-CN" altLang="en-US" sz="2600" b="1" u="none" dirty="0" smtClean="0">
                <a:solidFill>
                  <a:srgbClr val="FF0000"/>
                </a:solidFill>
                <a:effectLst/>
                <a:latin typeface="Times New Roman" pitchFamily="18" charset="0"/>
                <a:ea typeface="仿宋_GB2312" pitchFamily="49" charset="-122"/>
                <a:cs typeface="Times New Roman" pitchFamily="18" charset="0"/>
              </a:rPr>
              <a:t>多边形</a:t>
            </a:r>
            <a:r>
              <a:rPr lang="zh-CN" altLang="en-US" sz="2600" b="1" u="none" dirty="0">
                <a:solidFill>
                  <a:srgbClr val="FF0000"/>
                </a:solidFill>
                <a:effectLst/>
                <a:latin typeface="Times New Roman" pitchFamily="18" charset="0"/>
                <a:ea typeface="仿宋_GB2312" pitchFamily="49" charset="-122"/>
                <a:cs typeface="Times New Roman" pitchFamily="18" charset="0"/>
              </a:rPr>
              <a:t>（继承关系）</a:t>
            </a:r>
          </a:p>
          <a:p>
            <a:pPr marL="742950" lvl="1" indent="-285750">
              <a:spcBef>
                <a:spcPct val="20000"/>
              </a:spcBef>
              <a:buClr>
                <a:srgbClr val="800080"/>
              </a:buClr>
              <a:buFont typeface="Wingdings" pitchFamily="2" charset="2"/>
              <a:buChar char="û"/>
            </a:pPr>
            <a:r>
              <a:rPr lang="zh-CN" altLang="en-US" sz="2600" b="1" u="none" dirty="0">
                <a:solidFill>
                  <a:srgbClr val="FF0000"/>
                </a:solidFill>
                <a:effectLst/>
                <a:latin typeface="Times New Roman" pitchFamily="18" charset="0"/>
                <a:ea typeface="仿宋_GB2312" pitchFamily="49" charset="-122"/>
                <a:cs typeface="Times New Roman" pitchFamily="18" charset="0"/>
              </a:rPr>
              <a:t> 链表 </a:t>
            </a:r>
            <a:r>
              <a:rPr lang="en-US" altLang="zh-CN" sz="2600" b="1" u="none" dirty="0">
                <a:solidFill>
                  <a:srgbClr val="FF0000"/>
                </a:solidFill>
                <a:effectLst/>
                <a:latin typeface="Times New Roman" pitchFamily="18" charset="0"/>
                <a:ea typeface="仿宋_GB2312" pitchFamily="49" charset="-122"/>
                <a:cs typeface="Times New Roman" pitchFamily="18" charset="0"/>
              </a:rPr>
              <a:t>is </a:t>
            </a:r>
            <a:r>
              <a:rPr lang="zh-CN" altLang="en-US" sz="2600" b="1" u="none" dirty="0">
                <a:solidFill>
                  <a:srgbClr val="FF0000"/>
                </a:solidFill>
                <a:effectLst/>
                <a:latin typeface="Times New Roman" pitchFamily="18" charset="0"/>
                <a:ea typeface="仿宋_GB2312" pitchFamily="49" charset="-122"/>
                <a:cs typeface="Times New Roman" pitchFamily="18" charset="0"/>
              </a:rPr>
              <a:t>链表结点（显然概念有误）</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86</a:t>
            </a:fld>
            <a:endParaRPr lang="en-US" altLang="zh-CN"/>
          </a:p>
        </p:txBody>
      </p:sp>
      <p:sp>
        <p:nvSpPr>
          <p:cNvPr id="3" name="Text Box 2"/>
          <p:cNvSpPr txBox="1">
            <a:spLocks noChangeArrowheads="1"/>
          </p:cNvSpPr>
          <p:nvPr/>
        </p:nvSpPr>
        <p:spPr bwMode="auto">
          <a:xfrm>
            <a:off x="323528" y="260648"/>
            <a:ext cx="9144000" cy="6370975"/>
          </a:xfrm>
          <a:prstGeom prst="rect">
            <a:avLst/>
          </a:prstGeom>
          <a:noFill/>
          <a:ln w="9525">
            <a:noFill/>
            <a:miter lim="800000"/>
            <a:headEnd/>
            <a:tailEnd/>
          </a:ln>
        </p:spPr>
        <p:txBody>
          <a:bodyPr>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2-10</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单链表</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的复合类定义</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500"/>
              </a:lnSpc>
              <a:spcBef>
                <a:spcPts val="600"/>
              </a:spcBef>
            </a:pPr>
            <a:r>
              <a:rPr lang="en-US" altLang="zh-CN" sz="2400" u="none" dirty="0" smtClean="0">
                <a:solidFill>
                  <a:srgbClr val="CC3300"/>
                </a:solidFill>
                <a:effectLst/>
                <a:latin typeface="Times New Roman" pitchFamily="18" charset="0"/>
                <a:cs typeface="Times New Roman" pitchFamily="18" charset="0"/>
              </a:rPr>
              <a:t>template &lt;class Type&gt; class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en-US" altLang="zh-CN" sz="2400" u="none" dirty="0" smtClean="0">
                <a:solidFill>
                  <a:srgbClr val="FF0000"/>
                </a:solidFill>
                <a:effectLst/>
                <a:latin typeface="Times New Roman" pitchFamily="18" charset="0"/>
                <a:cs typeface="Times New Roman" pitchFamily="18" charset="0"/>
              </a:rPr>
              <a:t>List</a:t>
            </a:r>
            <a:r>
              <a:rPr lang="zh-CN" altLang="zh-CN" sz="2400" b="0" u="none" dirty="0" smtClean="0">
                <a:solidFill>
                  <a:srgbClr val="0000FF"/>
                </a:solidFill>
                <a:effectLst/>
                <a:latin typeface="Times New Roman" pitchFamily="18" charset="0"/>
                <a:cs typeface="Times New Roman" pitchFamily="18" charset="0"/>
              </a:rPr>
              <a:t>类的前向引用声明</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template &lt;class Type&gt; class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链表结点类定义</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friend class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链表类作为友元类定义</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public:</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 { </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=NULL;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不带形参的构造函数</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(const Type &amp;</a:t>
            </a:r>
            <a:r>
              <a:rPr lang="en-US" altLang="zh-CN" sz="2400" b="0" u="none" dirty="0" smtClean="0">
                <a:solidFill>
                  <a:srgbClr val="CC3300"/>
                </a:solidFill>
                <a:effectLst/>
                <a:latin typeface="Times New Roman" pitchFamily="18" charset="0"/>
                <a:cs typeface="Times New Roman" pitchFamily="18" charset="0"/>
              </a:rPr>
              <a:t>item</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带形参的构造函数</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err="1" smtClean="0">
                <a:solidFill>
                  <a:srgbClr val="CC3300"/>
                </a:solidFill>
                <a:effectLst/>
                <a:latin typeface="Times New Roman" pitchFamily="18" charset="0"/>
                <a:cs typeface="Times New Roman" pitchFamily="18" charset="0"/>
              </a:rPr>
              <a:t>NextNode</a:t>
            </a:r>
            <a:r>
              <a:rPr lang="en-US" altLang="zh-CN" sz="2400" u="none" dirty="0" smtClean="0">
                <a:solidFill>
                  <a:srgbClr val="CC3300"/>
                </a:solidFill>
                <a:effectLst/>
                <a:latin typeface="Times New Roman" pitchFamily="18" charset="0"/>
                <a:cs typeface="Times New Roman" pitchFamily="18" charset="0"/>
              </a:rPr>
              <a:t>( ) { return </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给出当前结点的后继结点地址</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void </a:t>
            </a:r>
            <a:r>
              <a:rPr lang="en-US" altLang="zh-CN" sz="2400" b="0" u="none" dirty="0" err="1" smtClean="0">
                <a:solidFill>
                  <a:srgbClr val="CC3300"/>
                </a:solidFill>
                <a:effectLst/>
                <a:latin typeface="Times New Roman" pitchFamily="18" charset="0"/>
                <a:cs typeface="Times New Roman" pitchFamily="18" charset="0"/>
              </a:rPr>
              <a:t>InsertAfter</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&lt;Type&gt;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当前结点插入</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 </a:t>
            </a:r>
            <a:r>
              <a:rPr lang="en-US" altLang="zh-CN" sz="2400" b="0" u="none" dirty="0" err="1" smtClean="0">
                <a:solidFill>
                  <a:srgbClr val="CC3300"/>
                </a:solidFill>
                <a:effectLst/>
                <a:latin typeface="Times New Roman" pitchFamily="18" charset="0"/>
                <a:cs typeface="Times New Roman" pitchFamily="18" charset="0"/>
              </a:rPr>
              <a:t>GetNode</a:t>
            </a:r>
            <a:r>
              <a:rPr lang="en-US" altLang="zh-CN" sz="2400" u="none" dirty="0" smtClean="0">
                <a:solidFill>
                  <a:srgbClr val="CC3300"/>
                </a:solidFill>
                <a:effectLst/>
                <a:latin typeface="Times New Roman" pitchFamily="18" charset="0"/>
                <a:cs typeface="Times New Roman" pitchFamily="18" charset="0"/>
              </a:rPr>
              <a:t>(const Type &amp;</a:t>
            </a:r>
            <a:r>
              <a:rPr lang="en-US" altLang="zh-CN" sz="2400" b="0" u="none" dirty="0" smtClean="0">
                <a:solidFill>
                  <a:srgbClr val="CC3300"/>
                </a:solidFill>
                <a:effectLst/>
                <a:latin typeface="Times New Roman" pitchFamily="18" charset="0"/>
                <a:cs typeface="Times New Roman" pitchFamily="18" charset="0"/>
              </a:rPr>
              <a:t>item</a:t>
            </a:r>
            <a:r>
              <a:rPr lang="en-US" altLang="zh-CN" sz="2400" u="none" dirty="0" smtClean="0">
                <a:solidFill>
                  <a:srgbClr val="CC3300"/>
                </a:solidFill>
                <a:effectLst/>
                <a:latin typeface="Times New Roman" pitchFamily="18" charset="0"/>
                <a:cs typeface="Times New Roman" pitchFamily="18" charset="0"/>
              </a:rPr>
              <a:t>, </a:t>
            </a:r>
          </a:p>
          <a:p>
            <a:pPr>
              <a:lnSpc>
                <a:spcPts val="2500"/>
              </a:lnSpc>
              <a:spcBef>
                <a:spcPts val="0"/>
              </a:spcBef>
            </a:pPr>
            <a:r>
              <a:rPr lang="en-US" altLang="zh-CN" sz="2400" b="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smtClean="0">
                <a:solidFill>
                  <a:srgbClr val="CC3300"/>
                </a:solidFill>
                <a:effectLst/>
                <a:latin typeface="Times New Roman" pitchFamily="18" charset="0"/>
                <a:cs typeface="Times New Roman" pitchFamily="18" charset="0"/>
              </a:rPr>
              <a:t>next</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建立一个新结点</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 </a:t>
            </a:r>
            <a:r>
              <a:rPr lang="en-US" altLang="zh-CN" sz="2400" b="0" u="none" dirty="0" err="1" smtClean="0">
                <a:solidFill>
                  <a:srgbClr val="CC3300"/>
                </a:solidFill>
                <a:effectLst/>
                <a:latin typeface="Times New Roman" pitchFamily="18" charset="0"/>
                <a:cs typeface="Times New Roman" pitchFamily="18" charset="0"/>
              </a:rPr>
              <a:t>RemoveAfter</a:t>
            </a:r>
            <a:r>
              <a:rPr lang="en-US" altLang="zh-CN" sz="2400" u="none" dirty="0" smtClean="0">
                <a:solidFill>
                  <a:srgbClr val="CC3300"/>
                </a:solidFill>
                <a:effectLst/>
                <a:latin typeface="Times New Roman" pitchFamily="18" charset="0"/>
                <a:cs typeface="Times New Roman" pitchFamily="18" charset="0"/>
              </a:rPr>
              <a:t>( );</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删除当前结点下一结点</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private:</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Type </a:t>
            </a:r>
            <a:r>
              <a:rPr lang="en-US" altLang="zh-CN" sz="2400" b="0" u="none" dirty="0" smtClean="0">
                <a:solidFill>
                  <a:srgbClr val="CC3300"/>
                </a:solidFill>
                <a:effectLst/>
                <a:latin typeface="Times New Roman" pitchFamily="18" charset="0"/>
                <a:cs typeface="Times New Roman" pitchFamily="18" charset="0"/>
              </a:rPr>
              <a:t>data</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数据域</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后继指针域</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87</a:t>
            </a:fld>
            <a:endParaRPr lang="en-US" altLang="zh-CN"/>
          </a:p>
        </p:txBody>
      </p:sp>
      <p:sp>
        <p:nvSpPr>
          <p:cNvPr id="3" name="Text Box 2"/>
          <p:cNvSpPr txBox="1">
            <a:spLocks noChangeArrowheads="1"/>
          </p:cNvSpPr>
          <p:nvPr/>
        </p:nvSpPr>
        <p:spPr bwMode="auto">
          <a:xfrm>
            <a:off x="323528" y="260648"/>
            <a:ext cx="9144000" cy="6614631"/>
          </a:xfrm>
          <a:prstGeom prst="rect">
            <a:avLst/>
          </a:prstGeom>
          <a:noFill/>
          <a:ln w="9525">
            <a:noFill/>
            <a:miter lim="800000"/>
            <a:headEnd/>
            <a:tailEnd/>
          </a:ln>
        </p:spPr>
        <p:txBody>
          <a:bodyPr>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2-10</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单链表</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的复合类定义</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template &lt;class Type&gt; class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单链表类定义</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public:</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(const Type &amp;</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 </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CC3300"/>
                </a:solidFill>
                <a:effectLst/>
                <a:latin typeface="Times New Roman" pitchFamily="18" charset="0"/>
                <a:cs typeface="Times New Roman" pitchFamily="18" charset="0"/>
              </a:rPr>
              <a:t>tail</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=new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构造函数</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析构函数</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 </a:t>
            </a:r>
            <a:r>
              <a:rPr lang="en-US" altLang="zh-CN" sz="2400" b="0" u="none" dirty="0" err="1" smtClean="0">
                <a:solidFill>
                  <a:srgbClr val="CC3300"/>
                </a:solidFill>
                <a:effectLst/>
                <a:latin typeface="Times New Roman" pitchFamily="18" charset="0"/>
                <a:cs typeface="Times New Roman" pitchFamily="18" charset="0"/>
              </a:rPr>
              <a:t>Create_List</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n</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建立一个单链表</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void </a:t>
            </a:r>
            <a:r>
              <a:rPr lang="en-US" altLang="zh-CN" sz="2400" b="0" u="none" dirty="0" err="1" smtClean="0">
                <a:solidFill>
                  <a:srgbClr val="CC3300"/>
                </a:solidFill>
                <a:effectLst/>
                <a:latin typeface="Times New Roman" pitchFamily="18" charset="0"/>
                <a:cs typeface="Times New Roman" pitchFamily="18" charset="0"/>
              </a:rPr>
              <a:t>MakeEmpty</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将链表置为空表</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Length</a:t>
            </a:r>
            <a:r>
              <a:rPr lang="en-US" altLang="zh-CN" sz="2400" u="none" dirty="0" smtClean="0">
                <a:solidFill>
                  <a:srgbClr val="CC3300"/>
                </a:solidFill>
                <a:effectLst/>
                <a:latin typeface="Times New Roman" pitchFamily="18" charset="0"/>
                <a:cs typeface="Times New Roman" pitchFamily="18" charset="0"/>
              </a:rPr>
              <a:t>( ) const;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计算链表的长度</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 </a:t>
            </a:r>
            <a:r>
              <a:rPr lang="en-US" altLang="zh-CN" sz="2400" b="0" u="none" dirty="0" smtClean="0">
                <a:solidFill>
                  <a:srgbClr val="CC3300"/>
                </a:solidFill>
                <a:effectLst/>
                <a:latin typeface="Times New Roman" pitchFamily="18" charset="0"/>
                <a:cs typeface="Times New Roman" pitchFamily="18" charset="0"/>
              </a:rPr>
              <a:t>Find</a:t>
            </a:r>
            <a:r>
              <a:rPr lang="en-US" altLang="zh-CN" sz="2400" u="none" dirty="0" smtClean="0">
                <a:solidFill>
                  <a:srgbClr val="CC3300"/>
                </a:solidFill>
                <a:effectLst/>
                <a:latin typeface="Times New Roman" pitchFamily="18" charset="0"/>
                <a:cs typeface="Times New Roman" pitchFamily="18" charset="0"/>
              </a:rPr>
              <a:t>(Type </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a:t>
            </a:r>
          </a:p>
          <a:p>
            <a:pPr>
              <a:lnSpc>
                <a:spcPts val="2500"/>
              </a:lnSpc>
              <a:spcBef>
                <a:spcPts val="0"/>
              </a:spcBef>
            </a:pPr>
            <a:r>
              <a:rPr lang="en-US" altLang="zh-CN" sz="2400" b="0" u="none" dirty="0" smtClean="0">
                <a:solidFill>
                  <a:srgbClr val="0000FF"/>
                </a:solidFill>
                <a:effectLst/>
                <a:latin typeface="Times New Roman" pitchFamily="18" charset="0"/>
                <a:cs typeface="Times New Roman" pitchFamily="18" charset="0"/>
              </a:rPr>
              <a:t>            //</a:t>
            </a:r>
            <a:r>
              <a:rPr lang="zh-CN" altLang="zh-CN" sz="2400" b="0" u="none" dirty="0" smtClean="0">
                <a:solidFill>
                  <a:srgbClr val="0000FF"/>
                </a:solidFill>
                <a:effectLst/>
                <a:latin typeface="Times New Roman" pitchFamily="18" charset="0"/>
                <a:cs typeface="Times New Roman" pitchFamily="18" charset="0"/>
              </a:rPr>
              <a:t>在链表中搜索含数据</a:t>
            </a:r>
            <a:r>
              <a:rPr lang="en-US" altLang="zh-CN" sz="2400" u="none" dirty="0" smtClean="0">
                <a:solidFill>
                  <a:srgbClr val="FF0000"/>
                </a:solidFill>
                <a:effectLst/>
                <a:latin typeface="Times New Roman" pitchFamily="18" charset="0"/>
                <a:cs typeface="Times New Roman" pitchFamily="18" charset="0"/>
              </a:rPr>
              <a:t>value</a:t>
            </a:r>
            <a:r>
              <a:rPr lang="zh-CN" altLang="zh-CN" sz="2400" b="0" u="none" dirty="0" smtClean="0">
                <a:solidFill>
                  <a:srgbClr val="0000FF"/>
                </a:solidFill>
                <a:effectLst/>
                <a:latin typeface="Times New Roman" pitchFamily="18" charset="0"/>
                <a:cs typeface="Times New Roman" pitchFamily="18" charset="0"/>
              </a:rPr>
              <a:t>的结点</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Insert</a:t>
            </a:r>
            <a:r>
              <a:rPr lang="en-US" altLang="zh-CN" sz="2400" u="none" dirty="0" smtClean="0">
                <a:solidFill>
                  <a:srgbClr val="CC3300"/>
                </a:solidFill>
                <a:effectLst/>
                <a:latin typeface="Times New Roman" pitchFamily="18" charset="0"/>
                <a:cs typeface="Times New Roman" pitchFamily="18" charset="0"/>
              </a:rPr>
              <a:t>(Type </a:t>
            </a:r>
            <a:r>
              <a:rPr lang="en-US" altLang="zh-CN" sz="2400" b="0" u="none" dirty="0" smtClean="0">
                <a:solidFill>
                  <a:srgbClr val="CC3300"/>
                </a:solidFill>
                <a:effectLst/>
                <a:latin typeface="Times New Roman" pitchFamily="18" charset="0"/>
                <a:cs typeface="Times New Roman" pitchFamily="18" charset="0"/>
              </a:rPr>
              <a:t>value</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 </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将新元素插在链表中第</a:t>
            </a:r>
            <a:r>
              <a:rPr lang="en-US" altLang="zh-CN" sz="2400" u="none" dirty="0" err="1" smtClean="0">
                <a:solidFill>
                  <a:srgbClr val="FF0000"/>
                </a:solidFill>
                <a:effectLst/>
                <a:latin typeface="Times New Roman" pitchFamily="18" charset="0"/>
                <a:cs typeface="Times New Roman" pitchFamily="18" charset="0"/>
              </a:rPr>
              <a:t>i</a:t>
            </a:r>
            <a:r>
              <a:rPr lang="zh-CN" altLang="zh-CN" sz="2400" b="0" u="none" dirty="0" smtClean="0">
                <a:solidFill>
                  <a:srgbClr val="0000FF"/>
                </a:solidFill>
                <a:effectLst/>
                <a:latin typeface="Times New Roman" pitchFamily="18" charset="0"/>
                <a:cs typeface="Times New Roman" pitchFamily="18" charset="0"/>
              </a:rPr>
              <a:t>个位置</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Type * </a:t>
            </a:r>
            <a:r>
              <a:rPr lang="en-US" altLang="zh-CN" sz="2400" b="0" u="none" dirty="0" smtClean="0">
                <a:solidFill>
                  <a:srgbClr val="CC3300"/>
                </a:solidFill>
                <a:effectLst/>
                <a:latin typeface="Times New Roman" pitchFamily="18" charset="0"/>
                <a:cs typeface="Times New Roman" pitchFamily="18" charset="0"/>
              </a:rPr>
              <a:t>Delete</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将链表中的第</a:t>
            </a:r>
            <a:r>
              <a:rPr lang="en-US" altLang="zh-CN" sz="2400" u="none" dirty="0" err="1" smtClean="0">
                <a:solidFill>
                  <a:srgbClr val="FF0000"/>
                </a:solidFill>
                <a:effectLst/>
                <a:latin typeface="Times New Roman" pitchFamily="18" charset="0"/>
                <a:cs typeface="Times New Roman" pitchFamily="18" charset="0"/>
              </a:rPr>
              <a:t>i</a:t>
            </a:r>
            <a:r>
              <a:rPr lang="zh-CN" altLang="zh-CN" sz="2400" b="0" u="none" dirty="0" smtClean="0">
                <a:solidFill>
                  <a:srgbClr val="0000FF"/>
                </a:solidFill>
                <a:effectLst/>
                <a:latin typeface="Times New Roman" pitchFamily="18" charset="0"/>
                <a:cs typeface="Times New Roman" pitchFamily="18" charset="0"/>
              </a:rPr>
              <a:t>个元素删去</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Type * </a:t>
            </a:r>
            <a:r>
              <a:rPr lang="en-US" altLang="zh-CN" sz="2400" b="0" u="none" dirty="0" smtClean="0">
                <a:solidFill>
                  <a:srgbClr val="CC3300"/>
                </a:solidFill>
                <a:effectLst/>
                <a:latin typeface="Times New Roman" pitchFamily="18" charset="0"/>
                <a:cs typeface="Times New Roman" pitchFamily="18" charset="0"/>
              </a:rPr>
              <a:t>Get</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取出链表中第</a:t>
            </a:r>
            <a:r>
              <a:rPr lang="en-US" altLang="zh-CN" sz="2400" u="none" dirty="0" err="1" smtClean="0">
                <a:solidFill>
                  <a:srgbClr val="FF0000"/>
                </a:solidFill>
                <a:effectLst/>
                <a:latin typeface="Times New Roman" pitchFamily="18" charset="0"/>
                <a:cs typeface="Times New Roman" pitchFamily="18" charset="0"/>
              </a:rPr>
              <a:t>i</a:t>
            </a:r>
            <a:r>
              <a:rPr lang="zh-CN" altLang="zh-CN" sz="2400" b="0" u="none" dirty="0" smtClean="0">
                <a:solidFill>
                  <a:srgbClr val="0000FF"/>
                </a:solidFill>
                <a:effectLst/>
                <a:latin typeface="Times New Roman" pitchFamily="18" charset="0"/>
                <a:cs typeface="Times New Roman" pitchFamily="18" charset="0"/>
              </a:rPr>
              <a:t>个元素</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private:</a:t>
            </a:r>
            <a:endParaRPr lang="zh-CN" altLang="zh-CN" sz="2400" u="none" dirty="0" smtClean="0">
              <a:solidFill>
                <a:srgbClr val="CC3300"/>
              </a:solidFill>
              <a:effectLst/>
              <a:latin typeface="Times New Roman" pitchFamily="18" charset="0"/>
              <a:cs typeface="Times New Roman" pitchFamily="18" charset="0"/>
            </a:endParaRP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tail</a:t>
            </a:r>
            <a:r>
              <a:rPr lang="en-US" altLang="zh-CN" sz="2400" u="none" dirty="0" smtClean="0">
                <a:solidFill>
                  <a:srgbClr val="CC3300"/>
                </a:solidFill>
                <a:effectLst/>
                <a:latin typeface="Times New Roman" pitchFamily="18" charset="0"/>
                <a:cs typeface="Times New Roman" pitchFamily="18" charset="0"/>
              </a:rPr>
              <a:t>;</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链表的表头指针、表尾指针</a:t>
            </a:r>
          </a:p>
          <a:p>
            <a:pPr>
              <a:lnSpc>
                <a:spcPts val="2500"/>
              </a:lnSpc>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88</a:t>
            </a:fld>
            <a:endParaRPr lang="en-US" altLang="zh-CN"/>
          </a:p>
        </p:txBody>
      </p:sp>
      <p:sp>
        <p:nvSpPr>
          <p:cNvPr id="3" name="Text Box 2"/>
          <p:cNvSpPr txBox="1">
            <a:spLocks noChangeArrowheads="1"/>
          </p:cNvSpPr>
          <p:nvPr/>
        </p:nvSpPr>
        <p:spPr bwMode="auto">
          <a:xfrm>
            <a:off x="323528" y="260648"/>
            <a:ext cx="9144000" cy="6370975"/>
          </a:xfrm>
          <a:prstGeom prst="rect">
            <a:avLst/>
          </a:prstGeom>
          <a:noFill/>
          <a:ln w="9525">
            <a:noFill/>
            <a:miter lim="800000"/>
            <a:headEnd/>
            <a:tailEnd/>
          </a:ln>
        </p:spPr>
        <p:txBody>
          <a:bodyPr>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2-11</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单链表</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的建立</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400"/>
              </a:lnSpc>
              <a:spcBef>
                <a:spcPts val="0"/>
              </a:spcBef>
            </a:pP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template &lt;class Type&gt;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 </a:t>
            </a:r>
            <a:r>
              <a:rPr lang="en-US" altLang="zh-CN" sz="2400" b="0" u="none" dirty="0" err="1" smtClean="0">
                <a:solidFill>
                  <a:srgbClr val="CC3300"/>
                </a:solidFill>
                <a:effectLst/>
                <a:latin typeface="Times New Roman" pitchFamily="18" charset="0"/>
                <a:cs typeface="Times New Roman" pitchFamily="18" charset="0"/>
              </a:rPr>
              <a:t>Create_List</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n</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if (</a:t>
            </a:r>
            <a:r>
              <a:rPr lang="en-US" altLang="zh-CN" sz="2400" b="0" u="none" dirty="0" smtClean="0">
                <a:solidFill>
                  <a:srgbClr val="CC3300"/>
                </a:solidFill>
                <a:effectLst/>
                <a:latin typeface="Times New Roman" pitchFamily="18" charset="0"/>
                <a:cs typeface="Times New Roman" pitchFamily="18" charset="0"/>
              </a:rPr>
              <a:t>n</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0</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return </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=new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for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&lt;</a:t>
            </a:r>
            <a:r>
              <a:rPr lang="en-US" altLang="zh-CN" sz="2400" b="0" u="none" dirty="0" smtClean="0">
                <a:solidFill>
                  <a:srgbClr val="CC3300"/>
                </a:solidFill>
                <a:effectLst/>
                <a:latin typeface="Times New Roman" pitchFamily="18" charset="0"/>
                <a:cs typeface="Times New Roman" pitchFamily="18" charset="0"/>
              </a:rPr>
              <a:t>n</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cin</a:t>
            </a:r>
            <a:r>
              <a:rPr lang="en-US" altLang="zh-CN" sz="2400" u="none" dirty="0" smtClean="0">
                <a:solidFill>
                  <a:srgbClr val="CC3300"/>
                </a:solidFill>
                <a:effectLst/>
                <a:latin typeface="Times New Roman" pitchFamily="18" charset="0"/>
                <a:cs typeface="Times New Roman" pitchFamily="18" charset="0"/>
              </a:rPr>
              <a:t>&gt;&gt;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data</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=new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cin</a:t>
            </a:r>
            <a:r>
              <a:rPr lang="en-US" altLang="zh-CN" sz="2400" u="none" dirty="0" smtClean="0">
                <a:solidFill>
                  <a:srgbClr val="CC3300"/>
                </a:solidFill>
                <a:effectLst/>
                <a:latin typeface="Times New Roman" pitchFamily="18" charset="0"/>
                <a:cs typeface="Times New Roman" pitchFamily="18" charset="0"/>
              </a:rPr>
              <a:t>&gt;&gt;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data</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return </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89</a:t>
            </a:fld>
            <a:endParaRPr lang="en-US" altLang="zh-CN"/>
          </a:p>
        </p:txBody>
      </p:sp>
      <p:sp>
        <p:nvSpPr>
          <p:cNvPr id="3" name="Rectangle 4"/>
          <p:cNvSpPr>
            <a:spLocks noChangeArrowheads="1"/>
          </p:cNvSpPr>
          <p:nvPr/>
        </p:nvSpPr>
        <p:spPr bwMode="auto">
          <a:xfrm>
            <a:off x="2267744" y="548680"/>
            <a:ext cx="4376737" cy="622300"/>
          </a:xfrm>
          <a:prstGeom prst="rect">
            <a:avLst/>
          </a:prstGeom>
          <a:noFill/>
          <a:ln w="9525">
            <a:noFill/>
            <a:miter lim="800000"/>
            <a:headEnd/>
            <a:tailEnd/>
          </a:ln>
          <a:effectLst/>
        </p:spPr>
        <p:txBody>
          <a:bodyPr anchor="ctr"/>
          <a:lstStyle/>
          <a:p>
            <a:pPr algn="ctr"/>
            <a:r>
              <a:rPr lang="zh-CN" altLang="en-US" sz="3600" b="1" dirty="0">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前插法建立单链表</a:t>
            </a:r>
            <a:endParaRPr lang="zh-CN" altLang="en-US" sz="3600" dirty="0">
              <a:solidFill>
                <a:schemeClr val="hlink"/>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p:txBody>
      </p:sp>
      <p:sp>
        <p:nvSpPr>
          <p:cNvPr id="4" name="Rectangle 5"/>
          <p:cNvSpPr>
            <a:spLocks noChangeArrowheads="1"/>
          </p:cNvSpPr>
          <p:nvPr/>
        </p:nvSpPr>
        <p:spPr bwMode="auto">
          <a:xfrm>
            <a:off x="914400" y="1295400"/>
            <a:ext cx="7978775" cy="2997200"/>
          </a:xfrm>
          <a:prstGeom prst="rect">
            <a:avLst/>
          </a:prstGeom>
          <a:noFill/>
          <a:ln w="9525">
            <a:noFill/>
            <a:miter lim="800000"/>
            <a:headEnd/>
            <a:tailEnd/>
          </a:ln>
          <a:effectLst/>
        </p:spPr>
        <p:txBody>
          <a:bodyPr/>
          <a:lstStyle/>
          <a:p>
            <a:pPr marL="342900" indent="-342900">
              <a:spcBef>
                <a:spcPct val="20000"/>
              </a:spcBef>
              <a:buClr>
                <a:srgbClr val="FF7C80"/>
              </a:buClr>
              <a:buSzPct val="50000"/>
              <a:buFont typeface="Wingdings" pitchFamily="2" charset="2"/>
              <a:buChar char="n"/>
            </a:pPr>
            <a:r>
              <a:rPr lang="zh-CN" altLang="en-US" sz="3200" b="1" u="none" dirty="0">
                <a:solidFill>
                  <a:srgbClr val="0000CC"/>
                </a:solidFill>
                <a:effectLst/>
                <a:latin typeface="Times New Roman" pitchFamily="18" charset="0"/>
                <a:ea typeface="仿宋_GB2312" pitchFamily="49" charset="-122"/>
                <a:cs typeface="Times New Roman" pitchFamily="18" charset="0"/>
              </a:rPr>
              <a:t>从一个空表开始，重复读入数据：</a:t>
            </a:r>
          </a:p>
          <a:p>
            <a:pPr marL="742950" lvl="1" indent="-285750">
              <a:spcBef>
                <a:spcPct val="20000"/>
              </a:spcBef>
              <a:buClr>
                <a:srgbClr val="990033"/>
              </a:buClr>
              <a:buSzPct val="50000"/>
              <a:buFont typeface="Wingdings" pitchFamily="2" charset="2"/>
              <a:buChar char="u"/>
            </a:pPr>
            <a:r>
              <a:rPr lang="zh-CN" altLang="en-US" sz="3200" b="1" u="none" dirty="0">
                <a:solidFill>
                  <a:srgbClr val="009900"/>
                </a:solidFill>
                <a:effectLst/>
                <a:latin typeface="Times New Roman" pitchFamily="18" charset="0"/>
                <a:ea typeface="仿宋_GB2312" pitchFamily="49" charset="-122"/>
                <a:cs typeface="Times New Roman" pitchFamily="18" charset="0"/>
              </a:rPr>
              <a:t>生成新结点；</a:t>
            </a:r>
          </a:p>
          <a:p>
            <a:pPr marL="742950" lvl="1" indent="-285750">
              <a:spcBef>
                <a:spcPct val="20000"/>
              </a:spcBef>
              <a:buClr>
                <a:srgbClr val="990033"/>
              </a:buClr>
              <a:buSzPct val="50000"/>
              <a:buFont typeface="Wingdings" pitchFamily="2" charset="2"/>
              <a:buChar char="u"/>
            </a:pPr>
            <a:r>
              <a:rPr lang="zh-CN" altLang="en-US" sz="3200" b="1" u="none" dirty="0">
                <a:solidFill>
                  <a:srgbClr val="009900"/>
                </a:solidFill>
                <a:effectLst/>
                <a:latin typeface="Times New Roman" pitchFamily="18" charset="0"/>
                <a:ea typeface="仿宋_GB2312" pitchFamily="49" charset="-122"/>
                <a:cs typeface="Times New Roman" pitchFamily="18" charset="0"/>
              </a:rPr>
              <a:t>将读入数据存放到新结点的数据域中；</a:t>
            </a:r>
          </a:p>
          <a:p>
            <a:pPr marL="742950" lvl="1" indent="-285750">
              <a:spcBef>
                <a:spcPct val="20000"/>
              </a:spcBef>
              <a:buClr>
                <a:srgbClr val="990033"/>
              </a:buClr>
              <a:buSzPct val="50000"/>
              <a:buFont typeface="Wingdings" pitchFamily="2" charset="2"/>
              <a:buChar char="u"/>
            </a:pPr>
            <a:r>
              <a:rPr lang="zh-CN" altLang="en-US" sz="3200" b="1" u="none" dirty="0">
                <a:solidFill>
                  <a:srgbClr val="009900"/>
                </a:solidFill>
                <a:effectLst/>
                <a:latin typeface="Times New Roman" pitchFamily="18" charset="0"/>
                <a:ea typeface="仿宋_GB2312" pitchFamily="49" charset="-122"/>
                <a:cs typeface="Times New Roman" pitchFamily="18" charset="0"/>
              </a:rPr>
              <a:t>将该新结点插入到链表的前端。</a:t>
            </a:r>
            <a:endParaRPr lang="zh-CN" altLang="en-US" sz="3200" b="1" u="none" dirty="0">
              <a:solidFill>
                <a:srgbClr val="0000CC"/>
              </a:solidFill>
              <a:effectLst/>
              <a:latin typeface="Times New Roman" pitchFamily="18" charset="0"/>
              <a:ea typeface="仿宋_GB2312" pitchFamily="49" charset="-122"/>
              <a:cs typeface="Times New Roman" pitchFamily="18" charset="0"/>
            </a:endParaRPr>
          </a:p>
          <a:p>
            <a:pPr marL="342900" indent="-342900">
              <a:spcBef>
                <a:spcPct val="20000"/>
              </a:spcBef>
              <a:buClr>
                <a:srgbClr val="FF7C80"/>
              </a:buClr>
              <a:buSzPct val="50000"/>
              <a:buFont typeface="Wingdings" pitchFamily="2" charset="2"/>
              <a:buChar char="n"/>
            </a:pPr>
            <a:r>
              <a:rPr lang="zh-CN" altLang="en-US" sz="3200" b="1" u="none" dirty="0">
                <a:solidFill>
                  <a:srgbClr val="0000CC"/>
                </a:solidFill>
                <a:effectLst/>
                <a:latin typeface="Times New Roman" pitchFamily="18" charset="0"/>
                <a:ea typeface="仿宋_GB2312" pitchFamily="49" charset="-122"/>
                <a:cs typeface="Times New Roman" pitchFamily="18" charset="0"/>
              </a:rPr>
              <a:t>直到读入结束符为止。</a:t>
            </a:r>
            <a:endParaRPr lang="zh-CN" altLang="en-US" sz="4000" b="1" u="none" dirty="0">
              <a:solidFill>
                <a:srgbClr val="0000CC"/>
              </a:solidFill>
              <a:effectLst/>
              <a:latin typeface="Times New Roman" pitchFamily="18" charset="0"/>
              <a:ea typeface="仿宋_GB2312" pitchFamily="49" charset="-122"/>
              <a:cs typeface="Times New Roman" pitchFamily="18" charset="0"/>
            </a:endParaRPr>
          </a:p>
        </p:txBody>
      </p:sp>
      <p:sp>
        <p:nvSpPr>
          <p:cNvPr id="5" name="Rectangle 7"/>
          <p:cNvSpPr>
            <a:spLocks noChangeArrowheads="1"/>
          </p:cNvSpPr>
          <p:nvPr/>
        </p:nvSpPr>
        <p:spPr bwMode="auto">
          <a:xfrm>
            <a:off x="6781800" y="4343400"/>
            <a:ext cx="3810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6" name="Rectangle 8"/>
          <p:cNvSpPr>
            <a:spLocks noChangeArrowheads="1"/>
          </p:cNvSpPr>
          <p:nvPr/>
        </p:nvSpPr>
        <p:spPr bwMode="auto">
          <a:xfrm>
            <a:off x="5562600" y="4343400"/>
            <a:ext cx="381000" cy="533400"/>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7" name="Rectangle 9"/>
          <p:cNvSpPr>
            <a:spLocks noChangeArrowheads="1"/>
          </p:cNvSpPr>
          <p:nvPr/>
        </p:nvSpPr>
        <p:spPr bwMode="auto">
          <a:xfrm>
            <a:off x="7162800" y="4343400"/>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8" name="Line 10"/>
          <p:cNvSpPr>
            <a:spLocks noChangeShapeType="1"/>
          </p:cNvSpPr>
          <p:nvPr/>
        </p:nvSpPr>
        <p:spPr bwMode="auto">
          <a:xfrm>
            <a:off x="7391400" y="4572000"/>
            <a:ext cx="4572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9" name="Line 11"/>
          <p:cNvSpPr>
            <a:spLocks noChangeShapeType="1"/>
          </p:cNvSpPr>
          <p:nvPr/>
        </p:nvSpPr>
        <p:spPr bwMode="auto">
          <a:xfrm>
            <a:off x="7848600" y="4572000"/>
            <a:ext cx="457200" cy="0"/>
          </a:xfrm>
          <a:prstGeom prst="line">
            <a:avLst/>
          </a:prstGeom>
          <a:noFill/>
          <a:ln w="38100">
            <a:solidFill>
              <a:schemeClr val="tx2"/>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0" name="Rectangle 12"/>
          <p:cNvSpPr>
            <a:spLocks noChangeArrowheads="1"/>
          </p:cNvSpPr>
          <p:nvPr/>
        </p:nvSpPr>
        <p:spPr bwMode="auto">
          <a:xfrm>
            <a:off x="5943600" y="4343400"/>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1" name="Line 13"/>
          <p:cNvSpPr>
            <a:spLocks noChangeShapeType="1"/>
          </p:cNvSpPr>
          <p:nvPr/>
        </p:nvSpPr>
        <p:spPr bwMode="auto">
          <a:xfrm>
            <a:off x="6096000" y="4572000"/>
            <a:ext cx="685800" cy="0"/>
          </a:xfrm>
          <a:prstGeom prst="line">
            <a:avLst/>
          </a:prstGeom>
          <a:noFill/>
          <a:ln w="38100">
            <a:solidFill>
              <a:srgbClr val="FF7C80"/>
            </a:solidFill>
            <a:prstDash val="sysDot"/>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2" name="Line 14"/>
          <p:cNvSpPr>
            <a:spLocks noChangeShapeType="1"/>
          </p:cNvSpPr>
          <p:nvPr/>
        </p:nvSpPr>
        <p:spPr bwMode="auto">
          <a:xfrm>
            <a:off x="5181600" y="4572000"/>
            <a:ext cx="3810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3" name="Text Box 15"/>
          <p:cNvSpPr txBox="1">
            <a:spLocks noChangeArrowheads="1"/>
          </p:cNvSpPr>
          <p:nvPr/>
        </p:nvSpPr>
        <p:spPr bwMode="auto">
          <a:xfrm>
            <a:off x="4419600" y="4281488"/>
            <a:ext cx="815975" cy="519112"/>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14" name="Rectangle 16"/>
          <p:cNvSpPr>
            <a:spLocks noChangeArrowheads="1"/>
          </p:cNvSpPr>
          <p:nvPr/>
        </p:nvSpPr>
        <p:spPr bwMode="auto">
          <a:xfrm>
            <a:off x="6629400" y="5334000"/>
            <a:ext cx="3810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5" name="Rectangle 17"/>
          <p:cNvSpPr>
            <a:spLocks noChangeArrowheads="1"/>
          </p:cNvSpPr>
          <p:nvPr/>
        </p:nvSpPr>
        <p:spPr bwMode="auto">
          <a:xfrm>
            <a:off x="7010400" y="5334000"/>
            <a:ext cx="3048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6" name="Line 18"/>
          <p:cNvSpPr>
            <a:spLocks noChangeShapeType="1"/>
          </p:cNvSpPr>
          <p:nvPr/>
        </p:nvSpPr>
        <p:spPr bwMode="auto">
          <a:xfrm flipV="1">
            <a:off x="6019800" y="5562600"/>
            <a:ext cx="609600" cy="14288"/>
          </a:xfrm>
          <a:prstGeom prst="line">
            <a:avLst/>
          </a:prstGeom>
          <a:noFill/>
          <a:ln w="38100">
            <a:solidFill>
              <a:srgbClr val="009900"/>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7" name="Text Box 19"/>
          <p:cNvSpPr txBox="1">
            <a:spLocks noChangeArrowheads="1"/>
          </p:cNvSpPr>
          <p:nvPr/>
        </p:nvSpPr>
        <p:spPr bwMode="auto">
          <a:xfrm>
            <a:off x="4427538" y="5229225"/>
            <a:ext cx="1646237" cy="519113"/>
          </a:xfrm>
          <a:prstGeom prst="rect">
            <a:avLst/>
          </a:prstGeom>
          <a:noFill/>
          <a:ln w="9525">
            <a:noFill/>
            <a:miter lim="800000"/>
            <a:headEnd/>
            <a:tailEnd/>
          </a:ln>
        </p:spPr>
        <p:txBody>
          <a:bodyPr wrap="none">
            <a:spAutoFit/>
          </a:bodyPr>
          <a:lstStyle/>
          <a:p>
            <a:r>
              <a:rPr lang="en-US" altLang="zh-CN" sz="2800" b="1" u="none">
                <a:solidFill>
                  <a:srgbClr val="009900"/>
                </a:solidFill>
                <a:effectLst/>
                <a:latin typeface="Times New Roman" pitchFamily="18" charset="0"/>
                <a:cs typeface="Times New Roman" pitchFamily="18" charset="0"/>
              </a:rPr>
              <a:t>NewNode</a:t>
            </a:r>
            <a:endParaRPr lang="en-US" altLang="zh-CN" sz="3200" u="none">
              <a:solidFill>
                <a:srgbClr val="009900"/>
              </a:solidFill>
              <a:effectLst/>
              <a:latin typeface="Times New Roman" pitchFamily="18" charset="0"/>
              <a:cs typeface="Times New Roman" pitchFamily="18" charset="0"/>
            </a:endParaRPr>
          </a:p>
        </p:txBody>
      </p:sp>
      <p:sp>
        <p:nvSpPr>
          <p:cNvPr id="18" name="Line 20"/>
          <p:cNvSpPr>
            <a:spLocks noChangeShapeType="1"/>
          </p:cNvSpPr>
          <p:nvPr/>
        </p:nvSpPr>
        <p:spPr bwMode="auto">
          <a:xfrm>
            <a:off x="6096000" y="4648200"/>
            <a:ext cx="609600" cy="685800"/>
          </a:xfrm>
          <a:prstGeom prst="line">
            <a:avLst/>
          </a:prstGeom>
          <a:noFill/>
          <a:ln w="38100">
            <a:solidFill>
              <a:schemeClr val="hlink"/>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9" name="Line 21"/>
          <p:cNvSpPr>
            <a:spLocks noChangeShapeType="1"/>
          </p:cNvSpPr>
          <p:nvPr/>
        </p:nvSpPr>
        <p:spPr bwMode="auto">
          <a:xfrm flipV="1">
            <a:off x="7162800" y="4953000"/>
            <a:ext cx="0" cy="609600"/>
          </a:xfrm>
          <a:prstGeom prst="line">
            <a:avLst/>
          </a:prstGeom>
          <a:noFill/>
          <a:ln w="38100">
            <a:solidFill>
              <a:srgbClr val="CC00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0" name="Rectangle 22"/>
          <p:cNvSpPr>
            <a:spLocks noChangeArrowheads="1"/>
          </p:cNvSpPr>
          <p:nvPr/>
        </p:nvSpPr>
        <p:spPr bwMode="auto">
          <a:xfrm>
            <a:off x="2209800" y="4343400"/>
            <a:ext cx="381000" cy="533400"/>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21" name="Line 23"/>
          <p:cNvSpPr>
            <a:spLocks noChangeShapeType="1"/>
          </p:cNvSpPr>
          <p:nvPr/>
        </p:nvSpPr>
        <p:spPr bwMode="auto">
          <a:xfrm>
            <a:off x="1828800" y="4572000"/>
            <a:ext cx="3810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2" name="Text Box 24"/>
          <p:cNvSpPr txBox="1">
            <a:spLocks noChangeArrowheads="1"/>
          </p:cNvSpPr>
          <p:nvPr/>
        </p:nvSpPr>
        <p:spPr bwMode="auto">
          <a:xfrm>
            <a:off x="1066800" y="4281488"/>
            <a:ext cx="815975" cy="519112"/>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23" name="Rectangle 25"/>
          <p:cNvSpPr>
            <a:spLocks noChangeArrowheads="1"/>
          </p:cNvSpPr>
          <p:nvPr/>
        </p:nvSpPr>
        <p:spPr bwMode="auto">
          <a:xfrm>
            <a:off x="3276600" y="5334000"/>
            <a:ext cx="3810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24" name="Line 26"/>
          <p:cNvSpPr>
            <a:spLocks noChangeShapeType="1"/>
          </p:cNvSpPr>
          <p:nvPr/>
        </p:nvSpPr>
        <p:spPr bwMode="auto">
          <a:xfrm flipV="1">
            <a:off x="2667000" y="5562600"/>
            <a:ext cx="609600" cy="14288"/>
          </a:xfrm>
          <a:prstGeom prst="line">
            <a:avLst/>
          </a:prstGeom>
          <a:noFill/>
          <a:ln w="38100">
            <a:solidFill>
              <a:srgbClr val="009900"/>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5" name="Text Box 27"/>
          <p:cNvSpPr txBox="1">
            <a:spLocks noChangeArrowheads="1"/>
          </p:cNvSpPr>
          <p:nvPr/>
        </p:nvSpPr>
        <p:spPr bwMode="auto">
          <a:xfrm>
            <a:off x="1116013" y="5229225"/>
            <a:ext cx="1646237" cy="519113"/>
          </a:xfrm>
          <a:prstGeom prst="rect">
            <a:avLst/>
          </a:prstGeom>
          <a:noFill/>
          <a:ln w="9525">
            <a:noFill/>
            <a:miter lim="800000"/>
            <a:headEnd/>
            <a:tailEnd/>
          </a:ln>
        </p:spPr>
        <p:txBody>
          <a:bodyPr wrap="none">
            <a:spAutoFit/>
          </a:bodyPr>
          <a:lstStyle/>
          <a:p>
            <a:r>
              <a:rPr lang="en-US" altLang="zh-CN" sz="2800" b="1" u="none">
                <a:solidFill>
                  <a:srgbClr val="009900"/>
                </a:solidFill>
                <a:effectLst/>
                <a:latin typeface="Times New Roman" pitchFamily="18" charset="0"/>
                <a:cs typeface="Times New Roman" pitchFamily="18" charset="0"/>
              </a:rPr>
              <a:t>NewNode</a:t>
            </a:r>
            <a:endParaRPr lang="en-US" altLang="zh-CN" sz="3200" u="none">
              <a:solidFill>
                <a:srgbClr val="009900"/>
              </a:solidFill>
              <a:effectLst/>
              <a:latin typeface="Times New Roman" pitchFamily="18" charset="0"/>
              <a:cs typeface="Times New Roman" pitchFamily="18" charset="0"/>
            </a:endParaRPr>
          </a:p>
        </p:txBody>
      </p:sp>
      <p:sp>
        <p:nvSpPr>
          <p:cNvPr id="26" name="Rectangle 28"/>
          <p:cNvSpPr>
            <a:spLocks noChangeArrowheads="1"/>
          </p:cNvSpPr>
          <p:nvPr/>
        </p:nvSpPr>
        <p:spPr bwMode="auto">
          <a:xfrm>
            <a:off x="2590800" y="4343400"/>
            <a:ext cx="304800" cy="533400"/>
          </a:xfrm>
          <a:prstGeom prst="rect">
            <a:avLst/>
          </a:prstGeom>
          <a:solidFill>
            <a:srgbClr val="FFFFCC"/>
          </a:solidFill>
          <a:ln w="19050">
            <a:solidFill>
              <a:srgbClr val="0000FF"/>
            </a:solidFill>
            <a:miter lim="800000"/>
            <a:headEnd/>
            <a:tailEnd/>
          </a:ln>
          <a:effectLst>
            <a:outerShdw dist="107763" dir="2700000" algn="ctr" rotWithShape="0">
              <a:srgbClr val="808080"/>
            </a:outerShdw>
          </a:effectLst>
        </p:spPr>
        <p:txBody>
          <a:bodyPr wrap="none" anchor="ctr"/>
          <a:lstStyle/>
          <a:p>
            <a:pPr algn="ctr"/>
            <a:r>
              <a:rPr lang="en-US" altLang="zh-CN" sz="2800" b="1" u="none">
                <a:solidFill>
                  <a:srgbClr val="FF7C80"/>
                </a:solidFill>
                <a:effectLst/>
                <a:latin typeface="Times New Roman" pitchFamily="18" charset="0"/>
                <a:cs typeface="Times New Roman" pitchFamily="18" charset="0"/>
                <a:sym typeface="Symbol" pitchFamily="18" charset="2"/>
              </a:rPr>
              <a:t>Λ</a:t>
            </a:r>
          </a:p>
        </p:txBody>
      </p:sp>
      <p:sp>
        <p:nvSpPr>
          <p:cNvPr id="27" name="Rectangle 29"/>
          <p:cNvSpPr>
            <a:spLocks noChangeArrowheads="1"/>
          </p:cNvSpPr>
          <p:nvPr/>
        </p:nvSpPr>
        <p:spPr bwMode="auto">
          <a:xfrm>
            <a:off x="3657600" y="5334000"/>
            <a:ext cx="3048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r>
              <a:rPr lang="en-US" altLang="zh-CN" sz="2800" b="1" u="none">
                <a:solidFill>
                  <a:schemeClr val="tx2"/>
                </a:solidFill>
                <a:effectLst/>
                <a:latin typeface="Times New Roman" pitchFamily="18" charset="0"/>
                <a:cs typeface="Times New Roman" pitchFamily="18" charset="0"/>
                <a:sym typeface="Symbol" pitchFamily="18" charset="2"/>
              </a:rPr>
              <a:t>Λ</a:t>
            </a:r>
          </a:p>
        </p:txBody>
      </p:sp>
      <p:sp>
        <p:nvSpPr>
          <p:cNvPr id="28" name="Line 30"/>
          <p:cNvSpPr>
            <a:spLocks noChangeShapeType="1"/>
          </p:cNvSpPr>
          <p:nvPr/>
        </p:nvSpPr>
        <p:spPr bwMode="auto">
          <a:xfrm>
            <a:off x="2743200" y="4724400"/>
            <a:ext cx="533400" cy="609600"/>
          </a:xfrm>
          <a:prstGeom prst="line">
            <a:avLst/>
          </a:prstGeom>
          <a:noFill/>
          <a:ln w="38100">
            <a:solidFill>
              <a:srgbClr val="CC00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500"/>
                                        <p:tgtEl>
                                          <p:spTgt spid="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500"/>
                                        <p:tgtEl>
                                          <p:spTgt spid="1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in)">
                                      <p:cBhvr>
                                        <p:cTn id="31" dur="500"/>
                                        <p:tgtEl>
                                          <p:spTgt spid="1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in)">
                                      <p:cBhvr>
                                        <p:cTn id="34" dur="500"/>
                                        <p:tgtEl>
                                          <p:spTgt spid="12"/>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in)">
                                      <p:cBhvr>
                                        <p:cTn id="37" dur="500"/>
                                        <p:tgtEl>
                                          <p:spTgt spid="13"/>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ox(in)">
                                      <p:cBhvr>
                                        <p:cTn id="40" dur="500"/>
                                        <p:tgtEl>
                                          <p:spTgt spid="14"/>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ox(in)">
                                      <p:cBhvr>
                                        <p:cTn id="43" dur="500"/>
                                        <p:tgtEl>
                                          <p:spTgt spid="15"/>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ox(in)">
                                      <p:cBhvr>
                                        <p:cTn id="46" dur="500"/>
                                        <p:tgtEl>
                                          <p:spTgt spid="1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ox(in)">
                                      <p:cBhvr>
                                        <p:cTn id="49" dur="500"/>
                                        <p:tgtEl>
                                          <p:spTgt spid="17"/>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ox(in)">
                                      <p:cBhvr>
                                        <p:cTn id="52" dur="500"/>
                                        <p:tgtEl>
                                          <p:spTgt spid="18"/>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ox(in)">
                                      <p:cBhvr>
                                        <p:cTn id="55" dur="500"/>
                                        <p:tgtEl>
                                          <p:spTgt spid="19"/>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ox(in)">
                                      <p:cBhvr>
                                        <p:cTn id="58" dur="500"/>
                                        <p:tgtEl>
                                          <p:spTgt spid="20"/>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ox(in)">
                                      <p:cBhvr>
                                        <p:cTn id="61" dur="500"/>
                                        <p:tgtEl>
                                          <p:spTgt spid="21"/>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box(in)">
                                      <p:cBhvr>
                                        <p:cTn id="64" dur="500"/>
                                        <p:tgtEl>
                                          <p:spTgt spid="22"/>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ox(in)">
                                      <p:cBhvr>
                                        <p:cTn id="67" dur="500"/>
                                        <p:tgtEl>
                                          <p:spTgt spid="23"/>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box(in)">
                                      <p:cBhvr>
                                        <p:cTn id="70" dur="500"/>
                                        <p:tgtEl>
                                          <p:spTgt spid="24"/>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box(in)">
                                      <p:cBhvr>
                                        <p:cTn id="73" dur="500"/>
                                        <p:tgtEl>
                                          <p:spTgt spid="25"/>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box(in)">
                                      <p:cBhvr>
                                        <p:cTn id="76" dur="500"/>
                                        <p:tgtEl>
                                          <p:spTgt spid="26"/>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box(in)">
                                      <p:cBhvr>
                                        <p:cTn id="79" dur="500"/>
                                        <p:tgtEl>
                                          <p:spTgt spid="27"/>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ox(in)">
                                      <p:cBhvr>
                                        <p:cTn id="8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p:bldP spid="14" grpId="0" animBg="1"/>
      <p:bldP spid="15" grpId="0" animBg="1"/>
      <p:bldP spid="16" grpId="0" animBg="1"/>
      <p:bldP spid="17" grpId="0"/>
      <p:bldP spid="18" grpId="0" animBg="1"/>
      <p:bldP spid="19" grpId="0" animBg="1"/>
      <p:bldP spid="20" grpId="0" animBg="1"/>
      <p:bldP spid="21" grpId="0" animBg="1"/>
      <p:bldP spid="22" grpId="0"/>
      <p:bldP spid="23" grpId="0" animBg="1"/>
      <p:bldP spid="24" grpId="0" animBg="1"/>
      <p:bldP spid="25" grpId="0"/>
      <p:bldP spid="26"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D93C313-8A0F-4F0D-AFD9-C92D7AC7B0E3}" type="slidenum">
              <a:rPr lang="en-US" altLang="zh-CN" smtClean="0"/>
              <a:pPr/>
              <a:t>9</a:t>
            </a:fld>
            <a:endParaRPr lang="en-US" altLang="zh-CN"/>
          </a:p>
        </p:txBody>
      </p:sp>
      <p:sp>
        <p:nvSpPr>
          <p:cNvPr id="7" name="Rectangle 2"/>
          <p:cNvSpPr>
            <a:spLocks noGrp="1" noChangeArrowheads="1"/>
          </p:cNvSpPr>
          <p:nvPr>
            <p:ph type="title"/>
          </p:nvPr>
        </p:nvSpPr>
        <p:spPr>
          <a:xfrm>
            <a:off x="467544" y="476672"/>
            <a:ext cx="7200800" cy="609600"/>
          </a:xfrm>
        </p:spPr>
        <p:txBody>
          <a:bodyPr/>
          <a:lstStyle/>
          <a:p>
            <a:pPr algn="ctr" eaLnBrk="1" hangingPunct="1">
              <a:defRPr/>
            </a:pPr>
            <a:r>
              <a:rPr lang="zh-CN" altLang="en-US" sz="3200" b="1" u="sng"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3200" b="1" u="sng"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a:t>
            </a:r>
            <a:r>
              <a:rPr lang="zh-CN" altLang="en-US" sz="3200" b="1" u="sng"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一维数组</a:t>
            </a:r>
            <a:r>
              <a:rPr lang="en-US" altLang="zh-CN" sz="3200" b="1" u="sng"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(Array)</a:t>
            </a:r>
            <a:r>
              <a:rPr lang="zh-CN" altLang="en-US" sz="3200" b="1" u="sng"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类的定义</a:t>
            </a:r>
          </a:p>
        </p:txBody>
      </p:sp>
      <p:sp>
        <p:nvSpPr>
          <p:cNvPr id="8" name="Rectangle 3"/>
          <p:cNvSpPr txBox="1">
            <a:spLocks noChangeArrowheads="1"/>
          </p:cNvSpPr>
          <p:nvPr/>
        </p:nvSpPr>
        <p:spPr bwMode="auto">
          <a:xfrm>
            <a:off x="611188" y="1124744"/>
            <a:ext cx="8532812" cy="4608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2000"/>
              </a:lnSpc>
              <a:spcBef>
                <a:spcPct val="0"/>
              </a:spcBef>
              <a:spcAft>
                <a:spcPct val="0"/>
              </a:spcAft>
              <a:buClr>
                <a:schemeClr val="folHlink"/>
              </a:buClr>
              <a:buSzPct val="60000"/>
              <a:buFontTx/>
              <a:buNone/>
              <a:tabLst/>
              <a:defRPr/>
            </a:pPr>
            <a:r>
              <a:rPr kumimoji="0" lang="en-US" altLang="zh-CN" sz="240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template &lt;class Type&gt; class</a:t>
            </a:r>
            <a:r>
              <a:rPr kumimoji="0" lang="en-US" altLang="zh-CN" sz="2400" i="1"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r>
              <a:rPr kumimoji="0" lang="en-US" altLang="zh-CN" sz="2400" b="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Array </a:t>
            </a:r>
            <a:r>
              <a:rPr kumimoji="0" lang="en-US" altLang="zh-CN" sz="240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a:t>
            </a:r>
          </a:p>
          <a:p>
            <a:pPr>
              <a:lnSpc>
                <a:spcPts val="2000"/>
              </a:lnSpc>
            </a:pPr>
            <a:r>
              <a:rPr kumimoji="0" lang="en-US" altLang="zh-CN" sz="2400" i="0" u="none" strike="noStrike" kern="0" cap="none" spc="0" normalizeH="0" baseline="0" noProof="0" dirty="0" smtClean="0">
                <a:ln>
                  <a:noFill/>
                </a:ln>
                <a:solidFill>
                  <a:srgbClr val="CC0000"/>
                </a:solidFill>
                <a:effectLst/>
                <a:uLnTx/>
                <a:uFillTx/>
                <a:latin typeface="Times New Roman" pitchFamily="18" charset="0"/>
                <a:ea typeface="仿宋_GB2312" pitchFamily="49" charset="-122"/>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public:</a:t>
            </a:r>
            <a:endParaRPr lang="zh-CN" altLang="zh-CN" sz="2400" u="none" dirty="0" smtClean="0">
              <a:solidFill>
                <a:srgbClr val="CC3300"/>
              </a:solidFill>
              <a:effectLst/>
              <a:latin typeface="Times New Roman" pitchFamily="18" charset="0"/>
              <a:cs typeface="Times New Roman" pitchFamily="18" charset="0"/>
            </a:endParaRPr>
          </a:p>
          <a:p>
            <a:pPr>
              <a:lnSpc>
                <a:spcPts val="2000"/>
              </a:lnSpc>
            </a:pPr>
            <a:r>
              <a:rPr lang="zh-CN" altLang="en-US"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Array</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b="0" u="none" dirty="0" smtClean="0">
                <a:solidFill>
                  <a:srgbClr val="CC3300"/>
                </a:solidFill>
                <a:effectLst/>
                <a:latin typeface="Times New Roman" pitchFamily="18" charset="0"/>
                <a:cs typeface="Times New Roman" pitchFamily="18" charset="0"/>
              </a:rPr>
              <a:t> Size</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DefaultSize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构造函数</a:t>
            </a:r>
          </a:p>
          <a:p>
            <a:pPr>
              <a:lnSpc>
                <a:spcPts val="2000"/>
              </a:lnSpc>
            </a:pPr>
            <a:r>
              <a:rPr lang="zh-CN" altLang="en-US"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Array</a:t>
            </a:r>
            <a:r>
              <a:rPr lang="en-US" altLang="zh-CN" sz="2400" u="none" dirty="0" smtClean="0">
                <a:solidFill>
                  <a:srgbClr val="CC3300"/>
                </a:solidFill>
                <a:effectLst/>
                <a:latin typeface="Times New Roman" pitchFamily="18" charset="0"/>
                <a:cs typeface="Times New Roman" pitchFamily="18" charset="0"/>
              </a:rPr>
              <a:t>(const</a:t>
            </a:r>
            <a:r>
              <a:rPr lang="en-US" altLang="zh-CN" sz="2400" b="0" u="none" dirty="0" smtClean="0">
                <a:solidFill>
                  <a:srgbClr val="CC3300"/>
                </a:solidFill>
                <a:effectLst/>
                <a:latin typeface="Times New Roman" pitchFamily="18" charset="0"/>
                <a:cs typeface="Times New Roman" pitchFamily="18" charset="0"/>
              </a:rPr>
              <a:t> Array </a:t>
            </a:r>
            <a:r>
              <a:rPr lang="en-US" altLang="zh-CN" sz="2400" u="none" dirty="0" smtClean="0">
                <a:solidFill>
                  <a:srgbClr val="CC3300"/>
                </a:solidFill>
                <a:effectLst/>
                <a:latin typeface="Times New Roman" pitchFamily="18" charset="0"/>
                <a:cs typeface="Times New Roman" pitchFamily="18" charset="0"/>
              </a:rPr>
              <a:t>&lt;Type&gt; &amp;</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复制构造函数</a:t>
            </a:r>
          </a:p>
          <a:p>
            <a:pPr>
              <a:lnSpc>
                <a:spcPts val="2000"/>
              </a:lnSpc>
            </a:pPr>
            <a:r>
              <a:rPr lang="zh-CN" altLang="en-US"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~Array</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delete [ ] </a:t>
            </a:r>
            <a:r>
              <a:rPr lang="en-US" altLang="zh-CN" sz="2400" b="0" u="none" dirty="0" smtClean="0">
                <a:solidFill>
                  <a:srgbClr val="CC3300"/>
                </a:solidFill>
                <a:effectLst/>
                <a:latin typeface="Times New Roman" pitchFamily="18" charset="0"/>
                <a:cs typeface="Times New Roman" pitchFamily="18" charset="0"/>
              </a:rPr>
              <a:t>elements</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析构函数</a:t>
            </a:r>
          </a:p>
          <a:p>
            <a:pPr>
              <a:lnSpc>
                <a:spcPts val="2000"/>
              </a:lnSpc>
            </a:pPr>
            <a:r>
              <a:rPr lang="zh-CN" altLang="en-US"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Array </a:t>
            </a:r>
            <a:r>
              <a:rPr lang="en-US" altLang="zh-CN" sz="2400" u="none" dirty="0" smtClean="0">
                <a:solidFill>
                  <a:srgbClr val="CC3300"/>
                </a:solidFill>
                <a:effectLst/>
                <a:latin typeface="Times New Roman" pitchFamily="18" charset="0"/>
                <a:cs typeface="Times New Roman" pitchFamily="18" charset="0"/>
              </a:rPr>
              <a:t>&lt;Type&gt; &amp; operator</a:t>
            </a:r>
            <a:r>
              <a:rPr lang="en-US" altLang="zh-CN" sz="2400" b="0" u="none" dirty="0" smtClean="0">
                <a:solidFill>
                  <a:srgbClr val="CC3300"/>
                </a:solidFill>
                <a:effectLst/>
                <a:latin typeface="Times New Roman" pitchFamily="18" charset="0"/>
                <a:cs typeface="Times New Roman" pitchFamily="18" charset="0"/>
              </a:rPr>
              <a:t> = </a:t>
            </a:r>
            <a:r>
              <a:rPr lang="en-US" altLang="zh-CN" sz="2400" u="none" dirty="0" smtClean="0">
                <a:solidFill>
                  <a:srgbClr val="CC3300"/>
                </a:solidFill>
                <a:effectLst/>
                <a:latin typeface="Times New Roman" pitchFamily="18" charset="0"/>
                <a:cs typeface="Times New Roman" pitchFamily="18" charset="0"/>
              </a:rPr>
              <a:t>(const </a:t>
            </a:r>
            <a:r>
              <a:rPr lang="en-US" altLang="zh-CN" sz="2400" b="0" u="none" dirty="0" smtClean="0">
                <a:solidFill>
                  <a:srgbClr val="CC3300"/>
                </a:solidFill>
                <a:effectLst/>
                <a:latin typeface="Times New Roman" pitchFamily="18" charset="0"/>
                <a:cs typeface="Times New Roman" pitchFamily="18" charset="0"/>
              </a:rPr>
              <a:t>Array </a:t>
            </a:r>
            <a:r>
              <a:rPr lang="en-US" altLang="zh-CN" sz="2400" u="none" dirty="0" smtClean="0">
                <a:solidFill>
                  <a:srgbClr val="CC3300"/>
                </a:solidFill>
                <a:effectLst/>
                <a:latin typeface="Times New Roman" pitchFamily="18" charset="0"/>
                <a:cs typeface="Times New Roman" pitchFamily="18" charset="0"/>
              </a:rPr>
              <a:t>&lt;Type&gt; &amp;</a:t>
            </a:r>
            <a:r>
              <a:rPr lang="en-US" altLang="zh-CN" sz="2400" b="0" u="none" dirty="0" smtClean="0">
                <a:solidFill>
                  <a:srgbClr val="CC3300"/>
                </a:solidFill>
                <a:effectLst/>
                <a:latin typeface="Times New Roman" pitchFamily="18" charset="0"/>
                <a:cs typeface="Times New Roman" pitchFamily="18" charset="0"/>
              </a:rPr>
              <a:t>A</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 	</a:t>
            </a:r>
            <a:r>
              <a:rPr lang="zh-CN" altLang="en-US" sz="2400" b="0" u="none" dirty="0" smtClean="0">
                <a:solidFill>
                  <a:srgbClr val="CC3300"/>
                </a:solidFill>
                <a:effectLst/>
                <a:latin typeface="Times New Roman" pitchFamily="18" charset="0"/>
                <a:cs typeface="Times New Roman" pitchFamily="18" charset="0"/>
              </a:rPr>
              <a:t>           </a:t>
            </a:r>
            <a:endParaRPr lang="en-US" altLang="zh-CN" sz="2400" b="0" u="none" dirty="0" smtClean="0">
              <a:solidFill>
                <a:srgbClr val="CC3300"/>
              </a:solidFill>
              <a:effectLst/>
              <a:latin typeface="Times New Roman" pitchFamily="18" charset="0"/>
              <a:cs typeface="Times New Roman" pitchFamily="18" charset="0"/>
            </a:endParaRPr>
          </a:p>
          <a:p>
            <a:pPr>
              <a:lnSpc>
                <a:spcPts val="2000"/>
              </a:lnSpc>
            </a:pPr>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数组复制</a:t>
            </a:r>
          </a:p>
          <a:p>
            <a:pPr>
              <a:lnSpc>
                <a:spcPts val="2000"/>
              </a:lnSpc>
            </a:pPr>
            <a:r>
              <a:rPr lang="zh-CN" altLang="en-US"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Type &amp;</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operator</a:t>
            </a:r>
            <a:r>
              <a:rPr lang="en-US" altLang="zh-CN" sz="2400" b="0" u="none" dirty="0" smtClean="0">
                <a:solidFill>
                  <a:srgbClr val="CC3300"/>
                </a:solidFill>
                <a:effectLst/>
                <a:latin typeface="Times New Roman" pitchFamily="18" charset="0"/>
                <a:cs typeface="Times New Roman" pitchFamily="18" charset="0"/>
              </a:rPr>
              <a:t> [ ] </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b="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取下标为</a:t>
            </a:r>
            <a:r>
              <a:rPr lang="en-US" altLang="zh-CN" sz="2400" b="0" i="1" u="none" dirty="0" err="1" smtClean="0">
                <a:solidFill>
                  <a:srgbClr val="0000FF"/>
                </a:solidFill>
                <a:effectLst/>
                <a:latin typeface="Times New Roman" pitchFamily="18" charset="0"/>
                <a:cs typeface="Times New Roman" pitchFamily="18" charset="0"/>
              </a:rPr>
              <a:t>i</a:t>
            </a:r>
            <a:r>
              <a:rPr lang="zh-CN" altLang="zh-CN" sz="2400" b="0" u="none" dirty="0" smtClean="0">
                <a:solidFill>
                  <a:srgbClr val="0000FF"/>
                </a:solidFill>
                <a:effectLst/>
                <a:latin typeface="Times New Roman" pitchFamily="18" charset="0"/>
                <a:cs typeface="Times New Roman" pitchFamily="18" charset="0"/>
              </a:rPr>
              <a:t>的数组元素</a:t>
            </a:r>
          </a:p>
          <a:p>
            <a:pPr>
              <a:lnSpc>
                <a:spcPts val="2000"/>
              </a:lnSpc>
            </a:pPr>
            <a:r>
              <a:rPr lang="zh-CN" altLang="en-US"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Type *</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operator *</a:t>
            </a:r>
            <a:r>
              <a:rPr lang="en-US" altLang="zh-CN" sz="2400" b="0" u="none" dirty="0" smtClean="0">
                <a:solidFill>
                  <a:srgbClr val="CC3300"/>
                </a:solidFill>
                <a:effectLst/>
                <a:latin typeface="Times New Roman" pitchFamily="18" charset="0"/>
                <a:cs typeface="Times New Roman" pitchFamily="18" charset="0"/>
              </a:rPr>
              <a:t> ( ) </a:t>
            </a:r>
            <a:r>
              <a:rPr lang="en-US" altLang="zh-CN" sz="2400" u="none" dirty="0" smtClean="0">
                <a:solidFill>
                  <a:srgbClr val="CC3300"/>
                </a:solidFill>
                <a:effectLst/>
                <a:latin typeface="Times New Roman" pitchFamily="18" charset="0"/>
                <a:cs typeface="Times New Roman" pitchFamily="18" charset="0"/>
              </a:rPr>
              <a:t>const</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return </a:t>
            </a:r>
            <a:r>
              <a:rPr lang="en-US" altLang="zh-CN" sz="2400" b="0" u="none" dirty="0" smtClean="0">
                <a:solidFill>
                  <a:srgbClr val="CC3300"/>
                </a:solidFill>
                <a:effectLst/>
                <a:latin typeface="Times New Roman" pitchFamily="18" charset="0"/>
                <a:cs typeface="Times New Roman" pitchFamily="18" charset="0"/>
              </a:rPr>
              <a:t>elements</a:t>
            </a:r>
            <a:r>
              <a:rPr lang="en-US" altLang="zh-CN" sz="2400" u="none" dirty="0" smtClean="0">
                <a:solidFill>
                  <a:srgbClr val="CC3300"/>
                </a:solidFill>
                <a:effectLst/>
                <a:latin typeface="Times New Roman" pitchFamily="18" charset="0"/>
                <a:cs typeface="Times New Roman" pitchFamily="18" charset="0"/>
              </a:rPr>
              <a:t>; }</a:t>
            </a:r>
          </a:p>
          <a:p>
            <a:pPr>
              <a:lnSpc>
                <a:spcPts val="2000"/>
              </a:lnSpc>
            </a:pPr>
            <a:r>
              <a:rPr lang="zh-CN" altLang="en-US"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指针转换</a:t>
            </a:r>
          </a:p>
          <a:p>
            <a:pPr>
              <a:lnSpc>
                <a:spcPts val="2000"/>
              </a:lnSpc>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Length</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const { return </a:t>
            </a:r>
            <a:r>
              <a:rPr lang="en-US" altLang="zh-CN" sz="2400" b="0" u="none" dirty="0" err="1" smtClean="0">
                <a:solidFill>
                  <a:srgbClr val="CC3300"/>
                </a:solidFill>
                <a:effectLst/>
                <a:latin typeface="Times New Roman" pitchFamily="18" charset="0"/>
                <a:cs typeface="Times New Roman" pitchFamily="18" charset="0"/>
              </a:rPr>
              <a:t>ArraySize</a:t>
            </a: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取数组长度</a:t>
            </a:r>
          </a:p>
          <a:p>
            <a:pPr>
              <a:lnSpc>
                <a:spcPts val="2000"/>
              </a:lnSpc>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void </a:t>
            </a:r>
            <a:r>
              <a:rPr lang="en-US" altLang="zh-CN" sz="2400" b="0" u="none" dirty="0" smtClean="0">
                <a:solidFill>
                  <a:srgbClr val="CC3300"/>
                </a:solidFill>
                <a:effectLst/>
                <a:latin typeface="Times New Roman" pitchFamily="18" charset="0"/>
                <a:cs typeface="Times New Roman" pitchFamily="18" charset="0"/>
              </a:rPr>
              <a:t>Resize</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b="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sz</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修改数组长度</a:t>
            </a:r>
            <a:endParaRPr lang="en-US" altLang="zh-CN" sz="2400" b="0" u="none" dirty="0" smtClean="0">
              <a:solidFill>
                <a:srgbClr val="0000FF"/>
              </a:solidFill>
              <a:effectLst/>
              <a:latin typeface="Times New Roman" pitchFamily="18" charset="0"/>
              <a:cs typeface="Times New Roman" pitchFamily="18" charset="0"/>
            </a:endParaRPr>
          </a:p>
          <a:p>
            <a:pPr>
              <a:lnSpc>
                <a:spcPts val="2000"/>
              </a:lnSpc>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private:</a:t>
            </a:r>
            <a:endParaRPr lang="zh-CN" altLang="zh-CN" sz="2400" u="none" dirty="0" smtClean="0">
              <a:solidFill>
                <a:srgbClr val="CC3300"/>
              </a:solidFill>
              <a:effectLst/>
              <a:latin typeface="Times New Roman" pitchFamily="18" charset="0"/>
              <a:cs typeface="Times New Roman" pitchFamily="18" charset="0"/>
            </a:endParaRPr>
          </a:p>
          <a:p>
            <a:pPr>
              <a:lnSpc>
                <a:spcPts val="2000"/>
              </a:lnSpc>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Type *</a:t>
            </a:r>
            <a:r>
              <a:rPr lang="en-US" altLang="zh-CN" sz="2400" b="0" u="none" dirty="0" smtClean="0">
                <a:solidFill>
                  <a:srgbClr val="CC3300"/>
                </a:solidFill>
                <a:effectLst/>
                <a:latin typeface="Times New Roman" pitchFamily="18" charset="0"/>
                <a:cs typeface="Times New Roman" pitchFamily="18" charset="0"/>
              </a:rPr>
              <a:t>elements</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动态数组</a:t>
            </a:r>
          </a:p>
          <a:p>
            <a:pPr>
              <a:lnSpc>
                <a:spcPts val="2000"/>
              </a:lnSpc>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ArraySize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数组元素个数</a:t>
            </a:r>
          </a:p>
          <a:p>
            <a:pPr>
              <a:lnSpc>
                <a:spcPts val="2000"/>
              </a:lnSpc>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void </a:t>
            </a:r>
            <a:r>
              <a:rPr lang="en-US" altLang="zh-CN" sz="2400" b="0" u="none" dirty="0" err="1" smtClean="0">
                <a:solidFill>
                  <a:srgbClr val="CC3300"/>
                </a:solidFill>
                <a:effectLst/>
                <a:latin typeface="Times New Roman" pitchFamily="18" charset="0"/>
                <a:cs typeface="Times New Roman" pitchFamily="18" charset="0"/>
              </a:rPr>
              <a:t>Get_Array</a:t>
            </a: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动态分配数组元素存储空间</a:t>
            </a:r>
          </a:p>
          <a:p>
            <a:pPr>
              <a:lnSpc>
                <a:spcPts val="2000"/>
              </a:lnSpc>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000"/>
              </a:lnSpc>
            </a:pPr>
            <a:endParaRPr lang="zh-CN" altLang="zh-CN" sz="2400" b="0" u="none" dirty="0" smtClean="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90</a:t>
            </a:fld>
            <a:endParaRPr lang="en-US" altLang="zh-CN"/>
          </a:p>
        </p:txBody>
      </p:sp>
      <p:sp>
        <p:nvSpPr>
          <p:cNvPr id="3" name="Text Box 4"/>
          <p:cNvSpPr txBox="1">
            <a:spLocks noChangeArrowheads="1"/>
          </p:cNvSpPr>
          <p:nvPr/>
        </p:nvSpPr>
        <p:spPr bwMode="auto">
          <a:xfrm>
            <a:off x="755576" y="620688"/>
            <a:ext cx="7169527" cy="5581015"/>
          </a:xfrm>
          <a:prstGeom prst="rect">
            <a:avLst/>
          </a:prstGeom>
          <a:noFill/>
          <a:ln w="9525">
            <a:noFill/>
            <a:miter lim="800000"/>
            <a:headEnd/>
            <a:tailEnd/>
          </a:ln>
          <a:effectLst/>
        </p:spPr>
        <p:txBody>
          <a:bodyPr wrap="none">
            <a:spAutoFit/>
          </a:bodyPr>
          <a:lstStyle/>
          <a:p>
            <a:pPr>
              <a:lnSpc>
                <a:spcPts val="2500"/>
              </a:lnSpc>
              <a:spcBef>
                <a:spcPts val="600"/>
              </a:spcBef>
            </a:pPr>
            <a:r>
              <a:rPr lang="en-US" altLang="zh-CN" sz="2800" b="1" u="none" dirty="0">
                <a:solidFill>
                  <a:srgbClr val="CC3300"/>
                </a:solidFill>
                <a:effectLst/>
                <a:latin typeface="Times New Roman" pitchFamily="18" charset="0"/>
                <a:cs typeface="Times New Roman" pitchFamily="18" charset="0"/>
              </a:rPr>
              <a:t>template &lt;class Type&gt;</a:t>
            </a:r>
          </a:p>
          <a:p>
            <a:pPr>
              <a:lnSpc>
                <a:spcPts val="2500"/>
              </a:lnSpc>
              <a:spcBef>
                <a:spcPts val="600"/>
              </a:spcBef>
            </a:pPr>
            <a:r>
              <a:rPr lang="en-US" altLang="zh-CN" sz="2800" b="1" u="none" dirty="0">
                <a:solidFill>
                  <a:srgbClr val="CC3300"/>
                </a:solidFill>
                <a:effectLst/>
                <a:latin typeface="Times New Roman" pitchFamily="18" charset="0"/>
                <a:cs typeface="Times New Roman" pitchFamily="18" charset="0"/>
              </a:rPr>
              <a:t>void </a:t>
            </a:r>
            <a:r>
              <a:rPr lang="en-US" altLang="zh-CN" sz="2800" b="0" u="none" dirty="0">
                <a:solidFill>
                  <a:srgbClr val="CC3300"/>
                </a:solidFill>
                <a:effectLst/>
                <a:latin typeface="Times New Roman" pitchFamily="18" charset="0"/>
                <a:cs typeface="Times New Roman" pitchFamily="18" charset="0"/>
              </a:rPr>
              <a:t>List</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CreateListF</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Type</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endTag</a:t>
            </a:r>
            <a:r>
              <a:rPr lang="en-US" altLang="zh-CN" sz="2800" u="none" dirty="0" smtClean="0">
                <a:solidFill>
                  <a:srgbClr val="CC3300"/>
                </a:solidFill>
                <a:effectLst/>
                <a:latin typeface="Times New Roman" pitchFamily="18" charset="0"/>
                <a:cs typeface="Times New Roman" pitchFamily="18" charset="0"/>
              </a:rPr>
              <a:t>)</a:t>
            </a:r>
            <a:endParaRPr lang="en-US" altLang="zh-CN" sz="2800" u="none" dirty="0">
              <a:solidFill>
                <a:srgbClr val="CC3300"/>
              </a:solidFill>
              <a:effectLst/>
              <a:latin typeface="Times New Roman" pitchFamily="18" charset="0"/>
              <a:cs typeface="Times New Roman" pitchFamily="18" charset="0"/>
            </a:endParaRPr>
          </a:p>
          <a:p>
            <a:pPr>
              <a:lnSpc>
                <a:spcPts val="2500"/>
              </a:lnSpc>
              <a:spcBef>
                <a:spcPts val="600"/>
              </a:spcBef>
            </a:pPr>
            <a:r>
              <a:rPr lang="en-US" altLang="zh-CN" sz="2800" b="1" u="none" dirty="0">
                <a:solidFill>
                  <a:srgbClr val="CC3300"/>
                </a:solidFill>
                <a:effectLst/>
                <a:latin typeface="Times New Roman" pitchFamily="18" charset="0"/>
                <a:cs typeface="Times New Roman" pitchFamily="18" charset="0"/>
              </a:rPr>
              <a:t>{</a:t>
            </a:r>
            <a:endParaRPr lang="en-US" altLang="zh-CN" sz="2800" u="none" dirty="0">
              <a:solidFill>
                <a:srgbClr val="CC3300"/>
              </a:solidFill>
              <a:effectLst/>
              <a:latin typeface="Times New Roman" pitchFamily="18" charset="0"/>
              <a:cs typeface="Times New Roman" pitchFamily="18" charset="0"/>
            </a:endParaRPr>
          </a:p>
          <a:p>
            <a:pPr>
              <a:lnSpc>
                <a:spcPts val="2500"/>
              </a:lnSpc>
              <a:spcBef>
                <a:spcPts val="600"/>
              </a:spcBef>
            </a:pP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Type </a:t>
            </a:r>
            <a:r>
              <a:rPr lang="en-US" altLang="zh-CN" sz="2800" b="0" u="none" dirty="0" err="1">
                <a:solidFill>
                  <a:srgbClr val="CC3300"/>
                </a:solidFill>
                <a:effectLst/>
                <a:latin typeface="Times New Roman" pitchFamily="18" charset="0"/>
                <a:cs typeface="Times New Roman" pitchFamily="18" charset="0"/>
              </a:rPr>
              <a:t>val</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NewNode</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p>
          <a:p>
            <a:pPr>
              <a:lnSpc>
                <a:spcPts val="2500"/>
              </a:lnSpc>
              <a:spcBef>
                <a:spcPts val="600"/>
              </a:spcBef>
            </a:pPr>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first</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new</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表头结点</a:t>
            </a:r>
            <a:endParaRPr lang="en-US" altLang="en-US" sz="2800" b="0" u="none" dirty="0">
              <a:solidFill>
                <a:srgbClr val="0000FF"/>
              </a:solidFill>
              <a:effectLst/>
              <a:latin typeface="Times New Roman" pitchFamily="18" charset="0"/>
              <a:cs typeface="Times New Roman" pitchFamily="18" charset="0"/>
            </a:endParaRPr>
          </a:p>
          <a:p>
            <a:pPr>
              <a:lnSpc>
                <a:spcPts val="2500"/>
              </a:lnSpc>
              <a:spcBef>
                <a:spcPts val="600"/>
              </a:spcBef>
            </a:pPr>
            <a:r>
              <a:rPr lang="zh-CN" altLang="en-US" sz="2800" b="1" u="none" dirty="0">
                <a:solidFill>
                  <a:srgbClr val="CC3300"/>
                </a:solidFill>
                <a:effectLst/>
                <a:latin typeface="Times New Roman" pitchFamily="18" charset="0"/>
                <a:cs typeface="Times New Roman" pitchFamily="18" charset="0"/>
              </a:rPr>
              <a:t>    </a:t>
            </a:r>
            <a:r>
              <a:rPr lang="en-US" altLang="zh-CN" sz="2800" b="1" u="none" dirty="0" err="1" smtClean="0">
                <a:solidFill>
                  <a:srgbClr val="CC3300"/>
                </a:solidFill>
                <a:effectLst/>
                <a:latin typeface="Times New Roman" pitchFamily="18" charset="0"/>
                <a:cs typeface="Times New Roman" pitchFamily="18" charset="0"/>
              </a:rPr>
              <a:t>cin</a:t>
            </a:r>
            <a:r>
              <a:rPr lang="en-US" altLang="zh-CN" sz="2800" u="none" dirty="0" smtClean="0">
                <a:solidFill>
                  <a:srgbClr val="CC3300"/>
                </a:solidFill>
                <a:effectLst/>
                <a:latin typeface="Times New Roman" pitchFamily="18" charset="0"/>
                <a:cs typeface="Times New Roman" pitchFamily="18" charset="0"/>
              </a:rPr>
              <a:t>&gt;&gt;</a:t>
            </a:r>
            <a:r>
              <a:rPr lang="en-US" altLang="zh-CN" sz="2800" b="0" u="none" dirty="0" err="1" smtClean="0">
                <a:solidFill>
                  <a:srgbClr val="CC3300"/>
                </a:solidFill>
                <a:effectLst/>
                <a:latin typeface="Times New Roman" pitchFamily="18" charset="0"/>
                <a:cs typeface="Times New Roman" pitchFamily="18" charset="0"/>
              </a:rPr>
              <a:t>val</a:t>
            </a:r>
            <a:r>
              <a:rPr lang="en-US" altLang="zh-CN" sz="2800" b="1" u="none" dirty="0">
                <a:solidFill>
                  <a:srgbClr val="CC3300"/>
                </a:solidFill>
                <a:effectLst/>
                <a:latin typeface="Times New Roman" pitchFamily="18" charset="0"/>
                <a:cs typeface="Times New Roman" pitchFamily="18" charset="0"/>
              </a:rPr>
              <a:t>;</a:t>
            </a:r>
            <a:endParaRPr lang="en-US" altLang="zh-CN" sz="2800" u="none" dirty="0">
              <a:solidFill>
                <a:srgbClr val="CC3300"/>
              </a:solidFill>
              <a:effectLst/>
              <a:latin typeface="Times New Roman" pitchFamily="18" charset="0"/>
              <a:cs typeface="Times New Roman" pitchFamily="18" charset="0"/>
            </a:endParaRPr>
          </a:p>
          <a:p>
            <a:pPr>
              <a:lnSpc>
                <a:spcPts val="2500"/>
              </a:lnSpc>
              <a:spcBef>
                <a:spcPts val="600"/>
              </a:spcBef>
            </a:pP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while</a:t>
            </a:r>
            <a:r>
              <a:rPr lang="en-US" altLang="zh-CN" sz="2800" u="none" dirty="0">
                <a:solidFill>
                  <a:srgbClr val="CC3300"/>
                </a:solidFill>
                <a:effectLst/>
                <a:latin typeface="Times New Roman" pitchFamily="18" charset="0"/>
                <a:cs typeface="Times New Roman" pitchFamily="18" charset="0"/>
              </a:rPr>
              <a:t> </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val</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endTag</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endParaRPr lang="en-US" altLang="zh-CN" sz="2800" u="none" dirty="0">
              <a:solidFill>
                <a:srgbClr val="CC3300"/>
              </a:solidFill>
              <a:effectLst/>
              <a:latin typeface="Times New Roman" pitchFamily="18" charset="0"/>
              <a:cs typeface="Times New Roman" pitchFamily="18" charset="0"/>
            </a:endParaRPr>
          </a:p>
          <a:p>
            <a:pPr>
              <a:lnSpc>
                <a:spcPts val="2500"/>
              </a:lnSpc>
              <a:spcBef>
                <a:spcPts val="600"/>
              </a:spcBef>
            </a:pPr>
            <a:r>
              <a:rPr lang="en-US" altLang="zh-CN" sz="2800" u="none" dirty="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NewNode</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new</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val</a:t>
            </a:r>
            <a:r>
              <a:rPr lang="en-US" altLang="zh-CN" sz="2800" u="none" dirty="0">
                <a:solidFill>
                  <a:srgbClr val="CC3300"/>
                </a:solidFill>
                <a:effectLst/>
                <a:latin typeface="Times New Roman" pitchFamily="18" charset="0"/>
                <a:cs typeface="Times New Roman" pitchFamily="18" charset="0"/>
              </a:rPr>
              <a:t>)</a:t>
            </a:r>
            <a:r>
              <a:rPr lang="en-US" altLang="zh-CN" sz="2800" b="1" u="none" dirty="0">
                <a:solidFill>
                  <a:srgbClr val="CC3300"/>
                </a:solidFill>
                <a:effectLst/>
                <a:latin typeface="Times New Roman" pitchFamily="18" charset="0"/>
                <a:cs typeface="Times New Roman" pitchFamily="18" charset="0"/>
              </a:rPr>
              <a:t>;</a:t>
            </a:r>
          </a:p>
          <a:p>
            <a:pPr>
              <a:lnSpc>
                <a:spcPts val="2500"/>
              </a:lnSpc>
              <a:spcBef>
                <a:spcPts val="600"/>
              </a:spcBef>
            </a:pPr>
            <a:r>
              <a:rPr lang="en-US" altLang="en-US"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NewN</a:t>
            </a:r>
            <a:r>
              <a:rPr lang="en-US" altLang="en-US" sz="2800" b="0" u="none" dirty="0" err="1">
                <a:solidFill>
                  <a:srgbClr val="CC3300"/>
                </a:solidFill>
                <a:effectLst/>
                <a:latin typeface="Times New Roman" pitchFamily="18" charset="0"/>
                <a:cs typeface="Times New Roman" pitchFamily="18" charset="0"/>
              </a:rPr>
              <a:t>ode</a:t>
            </a:r>
            <a:r>
              <a:rPr lang="en-US" altLang="en-US" sz="2800" b="0" u="none" dirty="0">
                <a:solidFill>
                  <a:srgbClr val="CC3300"/>
                </a:solidFill>
                <a:effectLst/>
                <a:latin typeface="Times New Roman" pitchFamily="18" charset="0"/>
                <a:ea typeface="楷体_GB2312" pitchFamily="49" charset="-122"/>
                <a:cs typeface="Times New Roman" pitchFamily="18" charset="0"/>
              </a:rPr>
              <a:t>-</a:t>
            </a:r>
            <a:r>
              <a:rPr lang="en-US" altLang="en-US" sz="2800" u="none" dirty="0">
                <a:solidFill>
                  <a:srgbClr val="CC3300"/>
                </a:solidFill>
                <a:effectLst/>
                <a:latin typeface="Times New Roman" pitchFamily="18" charset="0"/>
                <a:ea typeface="楷体_GB2312" pitchFamily="49" charset="-122"/>
                <a:cs typeface="Times New Roman" pitchFamily="18" charset="0"/>
              </a:rPr>
              <a:t>&gt;</a:t>
            </a:r>
            <a:r>
              <a:rPr lang="en-US" altLang="en-US" sz="2800" b="0" u="none" dirty="0" smtClean="0">
                <a:solidFill>
                  <a:srgbClr val="CC3300"/>
                </a:solidFill>
                <a:effectLst/>
                <a:latin typeface="Times New Roman" pitchFamily="18" charset="0"/>
                <a:cs typeface="Times New Roman" pitchFamily="18" charset="0"/>
              </a:rPr>
              <a:t>link</a:t>
            </a:r>
            <a:r>
              <a:rPr lang="en-US" altLang="en-US"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first</a:t>
            </a:r>
            <a:r>
              <a:rPr lang="en-US" altLang="zh-CN" sz="2800" u="none" dirty="0" smtClean="0">
                <a:solidFill>
                  <a:srgbClr val="CC3300"/>
                </a:solidFill>
                <a:effectLst/>
                <a:latin typeface="Times New Roman" pitchFamily="18" charset="0"/>
                <a:ea typeface="楷体_GB2312" pitchFamily="49" charset="-122"/>
                <a:cs typeface="Times New Roman" pitchFamily="18" charset="0"/>
              </a:rPr>
              <a: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a:solidFill>
                  <a:srgbClr val="CC3300"/>
                </a:solidFill>
                <a:effectLst/>
                <a:latin typeface="Times New Roman" pitchFamily="18" charset="0"/>
                <a:ea typeface="楷体_GB2312" pitchFamily="49" charset="-122"/>
                <a:cs typeface="Times New Roman" pitchFamily="18" charset="0"/>
              </a:rPr>
              <a:t>l</a:t>
            </a:r>
            <a:r>
              <a:rPr lang="en-US" altLang="zh-CN" sz="2800" b="0" u="none" dirty="0">
                <a:solidFill>
                  <a:srgbClr val="CC3300"/>
                </a:solidFill>
                <a:effectLst/>
                <a:latin typeface="Times New Roman" pitchFamily="18" charset="0"/>
                <a:cs typeface="Times New Roman" pitchFamily="18" charset="0"/>
              </a:rPr>
              <a:t>ink</a:t>
            </a:r>
            <a:r>
              <a:rPr lang="en-US" altLang="zh-CN" sz="2800" b="1" u="none" dirty="0">
                <a:solidFill>
                  <a:srgbClr val="CC3300"/>
                </a:solidFill>
                <a:effectLst/>
                <a:latin typeface="Times New Roman" pitchFamily="18" charset="0"/>
                <a:cs typeface="Times New Roman" pitchFamily="18" charset="0"/>
              </a:rPr>
              <a:t>;</a:t>
            </a:r>
          </a:p>
          <a:p>
            <a:pPr>
              <a:lnSpc>
                <a:spcPts val="2500"/>
              </a:lnSpc>
              <a:spcBef>
                <a:spcPts val="600"/>
              </a:spcBef>
            </a:pP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first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NewNode</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插入到表前端</a:t>
            </a:r>
          </a:p>
          <a:p>
            <a:pPr>
              <a:lnSpc>
                <a:spcPts val="2500"/>
              </a:lnSpc>
              <a:spcBef>
                <a:spcPts val="600"/>
              </a:spcBef>
            </a:pPr>
            <a:r>
              <a:rPr lang="zh-CN" altLang="en-US" sz="2800" u="none" dirty="0">
                <a:solidFill>
                  <a:srgbClr val="CC3300"/>
                </a:solidFill>
                <a:effectLst/>
                <a:latin typeface="Times New Roman" pitchFamily="18" charset="0"/>
                <a:cs typeface="Times New Roman" pitchFamily="18" charset="0"/>
              </a:rPr>
              <a:t>        </a:t>
            </a:r>
            <a:r>
              <a:rPr lang="en-US" altLang="zh-CN" sz="2800" b="1" u="none" dirty="0" err="1" smtClean="0">
                <a:solidFill>
                  <a:srgbClr val="CC3300"/>
                </a:solidFill>
                <a:effectLst/>
                <a:latin typeface="Times New Roman" pitchFamily="18" charset="0"/>
                <a:cs typeface="Times New Roman" pitchFamily="18" charset="0"/>
              </a:rPr>
              <a:t>cin</a:t>
            </a:r>
            <a:r>
              <a:rPr lang="en-US" altLang="zh-CN" sz="2800" u="none" dirty="0" smtClean="0">
                <a:solidFill>
                  <a:srgbClr val="CC3300"/>
                </a:solidFill>
                <a:effectLst/>
                <a:latin typeface="Times New Roman" pitchFamily="18" charset="0"/>
                <a:cs typeface="Times New Roman" pitchFamily="18" charset="0"/>
              </a:rPr>
              <a:t>&gt;&gt;</a:t>
            </a:r>
            <a:r>
              <a:rPr lang="en-US" altLang="zh-CN" sz="2800" b="0" u="none" dirty="0" err="1" smtClean="0">
                <a:solidFill>
                  <a:srgbClr val="CC3300"/>
                </a:solidFill>
                <a:effectLst/>
                <a:latin typeface="Times New Roman" pitchFamily="18" charset="0"/>
                <a:cs typeface="Times New Roman" pitchFamily="18" charset="0"/>
              </a:rPr>
              <a:t>val</a:t>
            </a:r>
            <a:r>
              <a:rPr lang="en-US" altLang="zh-CN" sz="2800" b="1" u="none" dirty="0">
                <a:solidFill>
                  <a:srgbClr val="CC3300"/>
                </a:solidFill>
                <a:effectLst/>
                <a:latin typeface="Times New Roman" pitchFamily="18" charset="0"/>
                <a:cs typeface="Times New Roman" pitchFamily="18" charset="0"/>
              </a:rPr>
              <a:t>;</a:t>
            </a:r>
            <a:endParaRPr lang="en-US" altLang="zh-CN" sz="2800" u="none" dirty="0">
              <a:solidFill>
                <a:srgbClr val="CC3300"/>
              </a:solidFill>
              <a:effectLst/>
              <a:latin typeface="Times New Roman" pitchFamily="18" charset="0"/>
              <a:cs typeface="Times New Roman" pitchFamily="18" charset="0"/>
            </a:endParaRPr>
          </a:p>
          <a:p>
            <a:pPr>
              <a:lnSpc>
                <a:spcPts val="2500"/>
              </a:lnSpc>
              <a:spcBef>
                <a:spcPts val="600"/>
              </a:spcBef>
            </a:pP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p>
          <a:p>
            <a:pPr>
              <a:lnSpc>
                <a:spcPts val="2500"/>
              </a:lnSpc>
              <a:spcBef>
                <a:spcPts val="600"/>
              </a:spcBef>
            </a:pPr>
            <a:r>
              <a:rPr lang="en-US" altLang="zh-CN" sz="2800" b="1"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current</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first</a:t>
            </a:r>
            <a:r>
              <a:rPr lang="en-US" altLang="zh-CN" sz="2800" b="1" u="none" dirty="0">
                <a:solidFill>
                  <a:srgbClr val="CC3300"/>
                </a:solidFill>
                <a:effectLst/>
                <a:latin typeface="Times New Roman" pitchFamily="18" charset="0"/>
                <a:cs typeface="Times New Roman" pitchFamily="18" charset="0"/>
              </a:rPr>
              <a:t>;</a:t>
            </a:r>
            <a:endParaRPr lang="en-US" altLang="zh-CN" sz="2800" u="none" dirty="0">
              <a:solidFill>
                <a:srgbClr val="CC3300"/>
              </a:solidFill>
              <a:effectLst/>
              <a:latin typeface="Times New Roman" pitchFamily="18" charset="0"/>
              <a:cs typeface="Times New Roman" pitchFamily="18" charset="0"/>
            </a:endParaRPr>
          </a:p>
          <a:p>
            <a:pPr>
              <a:lnSpc>
                <a:spcPts val="2500"/>
              </a:lnSpc>
              <a:spcBef>
                <a:spcPts val="600"/>
              </a:spcBef>
            </a:pP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p>
        </p:txBody>
      </p:sp>
    </p:spTree>
  </p:cSld>
  <p:clrMapOvr>
    <a:masterClrMapping/>
  </p:clrMapOvr>
  <p:transition>
    <p:spli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91</a:t>
            </a:fld>
            <a:endParaRPr lang="en-US" altLang="zh-CN"/>
          </a:p>
        </p:txBody>
      </p:sp>
      <p:sp>
        <p:nvSpPr>
          <p:cNvPr id="3" name="Rectangle 4"/>
          <p:cNvSpPr>
            <a:spLocks noChangeArrowheads="1"/>
          </p:cNvSpPr>
          <p:nvPr/>
        </p:nvSpPr>
        <p:spPr bwMode="auto">
          <a:xfrm>
            <a:off x="1979613" y="692150"/>
            <a:ext cx="4606925" cy="685800"/>
          </a:xfrm>
          <a:prstGeom prst="rect">
            <a:avLst/>
          </a:prstGeom>
          <a:noFill/>
          <a:ln w="9525">
            <a:noFill/>
            <a:miter lim="800000"/>
            <a:headEnd/>
            <a:tailEnd/>
          </a:ln>
          <a:effectLst/>
        </p:spPr>
        <p:txBody>
          <a:bodyPr anchor="ctr"/>
          <a:lstStyle/>
          <a:p>
            <a:pPr algn="ctr"/>
            <a:r>
              <a:rPr lang="zh-CN" altLang="en-US" sz="3600" b="1">
                <a:solidFill>
                  <a:srgbClr val="CC0000"/>
                </a:solidFill>
                <a:effectLst>
                  <a:outerShdw blurRad="38100" dist="38100" dir="2700000" algn="tl">
                    <a:srgbClr val="C0C0C0"/>
                  </a:outerShdw>
                </a:effectLst>
                <a:latin typeface="Times New Roman" pitchFamily="18" charset="0"/>
                <a:ea typeface="仿宋_GB2312" pitchFamily="49" charset="-122"/>
                <a:cs typeface="Times New Roman" pitchFamily="18" charset="0"/>
              </a:rPr>
              <a:t>后插法建立单链表</a:t>
            </a:r>
            <a:endParaRPr lang="zh-CN" altLang="en-US" sz="4000" b="1">
              <a:solidFill>
                <a:schemeClr val="hlink"/>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p:txBody>
      </p:sp>
      <p:sp>
        <p:nvSpPr>
          <p:cNvPr id="4" name="Rectangle 5"/>
          <p:cNvSpPr>
            <a:spLocks noChangeArrowheads="1"/>
          </p:cNvSpPr>
          <p:nvPr/>
        </p:nvSpPr>
        <p:spPr bwMode="auto">
          <a:xfrm>
            <a:off x="612775" y="1557338"/>
            <a:ext cx="8135689" cy="4114800"/>
          </a:xfrm>
          <a:prstGeom prst="rect">
            <a:avLst/>
          </a:prstGeom>
          <a:noFill/>
          <a:ln w="9525">
            <a:noFill/>
            <a:miter lim="800000"/>
            <a:headEnd/>
            <a:tailEnd/>
          </a:ln>
          <a:effectLst/>
        </p:spPr>
        <p:txBody>
          <a:bodyPr/>
          <a:lstStyle/>
          <a:p>
            <a:pPr marL="342900" indent="-342900">
              <a:spcBef>
                <a:spcPct val="20000"/>
              </a:spcBef>
              <a:buClr>
                <a:schemeClr val="hlink"/>
              </a:buClr>
              <a:buSzPct val="50000"/>
              <a:buFont typeface="Wingdings" pitchFamily="2" charset="2"/>
              <a:buChar char="n"/>
            </a:pPr>
            <a:r>
              <a:rPr lang="zh-CN" altLang="en-US" sz="3200" b="1" u="none" dirty="0">
                <a:solidFill>
                  <a:srgbClr val="0000FF"/>
                </a:solidFill>
                <a:effectLst/>
                <a:latin typeface="Times New Roman" pitchFamily="18" charset="0"/>
                <a:ea typeface="仿宋_GB2312" pitchFamily="49" charset="-122"/>
                <a:cs typeface="Times New Roman" pitchFamily="18" charset="0"/>
              </a:rPr>
              <a:t>每次将新结点插到链表的表尾；</a:t>
            </a:r>
          </a:p>
          <a:p>
            <a:pPr marL="342900" indent="-342900">
              <a:spcBef>
                <a:spcPct val="20000"/>
              </a:spcBef>
              <a:buClr>
                <a:schemeClr val="hlink"/>
              </a:buClr>
              <a:buSzPct val="50000"/>
              <a:buFont typeface="Wingdings" pitchFamily="2" charset="2"/>
              <a:buChar char="n"/>
            </a:pPr>
            <a:r>
              <a:rPr lang="zh-CN" altLang="en-US" sz="3200" b="1" u="none" dirty="0">
                <a:solidFill>
                  <a:srgbClr val="0000FF"/>
                </a:solidFill>
                <a:effectLst/>
                <a:latin typeface="Times New Roman" pitchFamily="18" charset="0"/>
                <a:ea typeface="仿宋_GB2312" pitchFamily="49" charset="-122"/>
                <a:cs typeface="Times New Roman" pitchFamily="18" charset="0"/>
              </a:rPr>
              <a:t>设置一个尾</a:t>
            </a:r>
            <a:r>
              <a:rPr lang="zh-CN" altLang="en-US" sz="3200" b="1" u="none" dirty="0" smtClean="0">
                <a:solidFill>
                  <a:srgbClr val="0000FF"/>
                </a:solidFill>
                <a:effectLst/>
                <a:latin typeface="Times New Roman" pitchFamily="18" charset="0"/>
                <a:ea typeface="仿宋_GB2312" pitchFamily="49" charset="-122"/>
                <a:cs typeface="Times New Roman" pitchFamily="18" charset="0"/>
              </a:rPr>
              <a:t>指针</a:t>
            </a:r>
            <a:r>
              <a:rPr lang="en-US" altLang="zh-CN" sz="3200" b="1" u="none" dirty="0" smtClean="0">
                <a:solidFill>
                  <a:srgbClr val="FF0000"/>
                </a:solidFill>
                <a:effectLst/>
                <a:latin typeface="Times New Roman" pitchFamily="18" charset="0"/>
                <a:cs typeface="Times New Roman" pitchFamily="18" charset="0"/>
              </a:rPr>
              <a:t>last</a:t>
            </a:r>
            <a:r>
              <a:rPr lang="zh-CN" altLang="en-US" sz="3200" b="1" u="none" dirty="0" smtClean="0">
                <a:solidFill>
                  <a:srgbClr val="0000FF"/>
                </a:solidFill>
                <a:effectLst/>
                <a:latin typeface="Times New Roman" pitchFamily="18" charset="0"/>
                <a:ea typeface="仿宋_GB2312" pitchFamily="49" charset="-122"/>
                <a:cs typeface="Times New Roman" pitchFamily="18" charset="0"/>
              </a:rPr>
              <a:t>，</a:t>
            </a:r>
            <a:r>
              <a:rPr lang="zh-CN" altLang="en-US" sz="3200" b="1" u="none" dirty="0">
                <a:solidFill>
                  <a:srgbClr val="0000FF"/>
                </a:solidFill>
                <a:effectLst/>
                <a:latin typeface="Times New Roman" pitchFamily="18" charset="0"/>
                <a:ea typeface="仿宋_GB2312" pitchFamily="49" charset="-122"/>
                <a:cs typeface="Times New Roman" pitchFamily="18" charset="0"/>
              </a:rPr>
              <a:t>总是指向表中最后 一个结点，新结点插在它的后面；</a:t>
            </a:r>
          </a:p>
          <a:p>
            <a:pPr marL="342900" indent="-342900">
              <a:spcBef>
                <a:spcPct val="20000"/>
              </a:spcBef>
              <a:buClr>
                <a:schemeClr val="hlink"/>
              </a:buClr>
              <a:buSzPct val="50000"/>
              <a:buFont typeface="Wingdings" pitchFamily="2" charset="2"/>
              <a:buChar char="n"/>
            </a:pPr>
            <a:r>
              <a:rPr lang="zh-CN" altLang="en-US" sz="3200" b="1" u="none" dirty="0">
                <a:solidFill>
                  <a:srgbClr val="0000FF"/>
                </a:solidFill>
                <a:effectLst/>
                <a:latin typeface="Times New Roman" pitchFamily="18" charset="0"/>
                <a:ea typeface="仿宋_GB2312" pitchFamily="49" charset="-122"/>
                <a:cs typeface="Times New Roman" pitchFamily="18" charset="0"/>
              </a:rPr>
              <a:t>尾</a:t>
            </a:r>
            <a:r>
              <a:rPr lang="zh-CN" altLang="en-US" sz="3200" b="1" u="none" dirty="0" smtClean="0">
                <a:solidFill>
                  <a:srgbClr val="0000FF"/>
                </a:solidFill>
                <a:effectLst/>
                <a:latin typeface="Times New Roman" pitchFamily="18" charset="0"/>
                <a:ea typeface="仿宋_GB2312" pitchFamily="49" charset="-122"/>
                <a:cs typeface="Times New Roman" pitchFamily="18" charset="0"/>
              </a:rPr>
              <a:t>指针</a:t>
            </a:r>
            <a:r>
              <a:rPr lang="en-US" altLang="zh-CN" sz="3200" b="1" u="none" dirty="0" smtClean="0">
                <a:solidFill>
                  <a:srgbClr val="FF0000"/>
                </a:solidFill>
                <a:effectLst/>
                <a:latin typeface="Times New Roman" pitchFamily="18" charset="0"/>
                <a:cs typeface="Times New Roman" pitchFamily="18" charset="0"/>
              </a:rPr>
              <a:t>last</a:t>
            </a:r>
            <a:r>
              <a:rPr lang="zh-CN" altLang="en-US" sz="3200" b="1" u="none" dirty="0" smtClean="0">
                <a:solidFill>
                  <a:srgbClr val="0000FF"/>
                </a:solidFill>
                <a:effectLst/>
                <a:latin typeface="Times New Roman" pitchFamily="18" charset="0"/>
                <a:ea typeface="仿宋_GB2312" pitchFamily="49" charset="-122"/>
                <a:cs typeface="Times New Roman" pitchFamily="18" charset="0"/>
              </a:rPr>
              <a:t>初始</a:t>
            </a:r>
            <a:r>
              <a:rPr lang="zh-CN" altLang="en-US" sz="3200" b="1" u="none" dirty="0">
                <a:solidFill>
                  <a:srgbClr val="0000FF"/>
                </a:solidFill>
                <a:effectLst/>
                <a:latin typeface="Times New Roman" pitchFamily="18" charset="0"/>
                <a:ea typeface="仿宋_GB2312" pitchFamily="49" charset="-122"/>
                <a:cs typeface="Times New Roman" pitchFamily="18" charset="0"/>
              </a:rPr>
              <a:t>时置为指向表头结点地址。</a:t>
            </a:r>
          </a:p>
        </p:txBody>
      </p:sp>
      <p:sp>
        <p:nvSpPr>
          <p:cNvPr id="5" name="Rectangle 7"/>
          <p:cNvSpPr>
            <a:spLocks noChangeArrowheads="1"/>
          </p:cNvSpPr>
          <p:nvPr/>
        </p:nvSpPr>
        <p:spPr bwMode="auto">
          <a:xfrm>
            <a:off x="6710363" y="4156075"/>
            <a:ext cx="3810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6" name="Rectangle 8"/>
          <p:cNvSpPr>
            <a:spLocks noChangeArrowheads="1"/>
          </p:cNvSpPr>
          <p:nvPr/>
        </p:nvSpPr>
        <p:spPr bwMode="auto">
          <a:xfrm>
            <a:off x="5262563" y="4156075"/>
            <a:ext cx="3810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7" name="Rectangle 9"/>
          <p:cNvSpPr>
            <a:spLocks noChangeArrowheads="1"/>
          </p:cNvSpPr>
          <p:nvPr/>
        </p:nvSpPr>
        <p:spPr bwMode="auto">
          <a:xfrm>
            <a:off x="7091363" y="4156075"/>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r>
              <a:rPr lang="en-US" altLang="zh-CN" sz="2800" b="1" u="none">
                <a:solidFill>
                  <a:srgbClr val="FF7C80"/>
                </a:solidFill>
                <a:effectLst/>
                <a:latin typeface="Times New Roman" pitchFamily="18" charset="0"/>
                <a:cs typeface="Times New Roman" pitchFamily="18" charset="0"/>
                <a:sym typeface="Symbol" pitchFamily="18" charset="2"/>
              </a:rPr>
              <a:t>Λ</a:t>
            </a:r>
          </a:p>
        </p:txBody>
      </p:sp>
      <p:sp>
        <p:nvSpPr>
          <p:cNvPr id="8" name="Rectangle 10"/>
          <p:cNvSpPr>
            <a:spLocks noChangeArrowheads="1"/>
          </p:cNvSpPr>
          <p:nvPr/>
        </p:nvSpPr>
        <p:spPr bwMode="auto">
          <a:xfrm>
            <a:off x="5643563" y="4156075"/>
            <a:ext cx="304800" cy="533400"/>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9" name="Line 11"/>
          <p:cNvSpPr>
            <a:spLocks noChangeShapeType="1"/>
          </p:cNvSpPr>
          <p:nvPr/>
        </p:nvSpPr>
        <p:spPr bwMode="auto">
          <a:xfrm>
            <a:off x="6024563" y="4398963"/>
            <a:ext cx="685800" cy="0"/>
          </a:xfrm>
          <a:prstGeom prst="line">
            <a:avLst/>
          </a:prstGeom>
          <a:noFill/>
          <a:ln w="38100">
            <a:solidFill>
              <a:schemeClr val="hlink"/>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0" name="Line 12"/>
          <p:cNvSpPr>
            <a:spLocks noChangeShapeType="1"/>
          </p:cNvSpPr>
          <p:nvPr/>
        </p:nvSpPr>
        <p:spPr bwMode="auto">
          <a:xfrm>
            <a:off x="4881563" y="4398963"/>
            <a:ext cx="381000" cy="0"/>
          </a:xfrm>
          <a:prstGeom prst="line">
            <a:avLst/>
          </a:prstGeom>
          <a:noFill/>
          <a:ln w="38100">
            <a:solidFill>
              <a:schemeClr val="hlink"/>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1" name="Rectangle 13"/>
          <p:cNvSpPr>
            <a:spLocks noChangeArrowheads="1"/>
          </p:cNvSpPr>
          <p:nvPr/>
        </p:nvSpPr>
        <p:spPr bwMode="auto">
          <a:xfrm>
            <a:off x="7319963" y="5146675"/>
            <a:ext cx="3810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2" name="Rectangle 14"/>
          <p:cNvSpPr>
            <a:spLocks noChangeArrowheads="1"/>
          </p:cNvSpPr>
          <p:nvPr/>
        </p:nvSpPr>
        <p:spPr bwMode="auto">
          <a:xfrm>
            <a:off x="7700963" y="5146675"/>
            <a:ext cx="3048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r>
              <a:rPr lang="en-US" altLang="zh-CN" sz="2800" b="1" u="none">
                <a:solidFill>
                  <a:schemeClr val="tx2"/>
                </a:solidFill>
                <a:effectLst/>
                <a:latin typeface="Times New Roman" pitchFamily="18" charset="0"/>
                <a:cs typeface="Times New Roman" pitchFamily="18" charset="0"/>
                <a:sym typeface="Symbol" pitchFamily="18" charset="2"/>
              </a:rPr>
              <a:t>Λ</a:t>
            </a:r>
          </a:p>
        </p:txBody>
      </p:sp>
      <p:sp>
        <p:nvSpPr>
          <p:cNvPr id="13" name="Line 15"/>
          <p:cNvSpPr>
            <a:spLocks noChangeShapeType="1"/>
          </p:cNvSpPr>
          <p:nvPr/>
        </p:nvSpPr>
        <p:spPr bwMode="auto">
          <a:xfrm flipV="1">
            <a:off x="6710363" y="5375275"/>
            <a:ext cx="609600" cy="14288"/>
          </a:xfrm>
          <a:prstGeom prst="line">
            <a:avLst/>
          </a:prstGeom>
          <a:noFill/>
          <a:ln w="38100">
            <a:solidFill>
              <a:srgbClr val="009900"/>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4" name="Text Box 16"/>
          <p:cNvSpPr txBox="1">
            <a:spLocks noChangeArrowheads="1"/>
          </p:cNvSpPr>
          <p:nvPr/>
        </p:nvSpPr>
        <p:spPr bwMode="auto">
          <a:xfrm>
            <a:off x="5148263" y="5084763"/>
            <a:ext cx="1646237" cy="519112"/>
          </a:xfrm>
          <a:prstGeom prst="rect">
            <a:avLst/>
          </a:prstGeom>
          <a:noFill/>
          <a:ln w="9525">
            <a:noFill/>
            <a:miter lim="800000"/>
            <a:headEnd/>
            <a:tailEnd/>
          </a:ln>
        </p:spPr>
        <p:txBody>
          <a:bodyPr wrap="none">
            <a:spAutoFit/>
          </a:bodyPr>
          <a:lstStyle/>
          <a:p>
            <a:r>
              <a:rPr lang="en-US" altLang="zh-CN" sz="2800" b="1" u="none">
                <a:solidFill>
                  <a:srgbClr val="009900"/>
                </a:solidFill>
                <a:effectLst/>
                <a:latin typeface="Times New Roman" pitchFamily="18" charset="0"/>
                <a:cs typeface="Times New Roman" pitchFamily="18" charset="0"/>
              </a:rPr>
              <a:t>NewNode</a:t>
            </a:r>
            <a:endParaRPr lang="en-US" altLang="zh-CN" sz="3200" u="none">
              <a:solidFill>
                <a:srgbClr val="009900"/>
              </a:solidFill>
              <a:effectLst/>
              <a:latin typeface="Times New Roman" pitchFamily="18" charset="0"/>
              <a:cs typeface="Times New Roman" pitchFamily="18" charset="0"/>
            </a:endParaRPr>
          </a:p>
        </p:txBody>
      </p:sp>
      <p:sp>
        <p:nvSpPr>
          <p:cNvPr id="15" name="Line 17"/>
          <p:cNvSpPr>
            <a:spLocks noChangeShapeType="1"/>
          </p:cNvSpPr>
          <p:nvPr/>
        </p:nvSpPr>
        <p:spPr bwMode="auto">
          <a:xfrm>
            <a:off x="7243763" y="4551363"/>
            <a:ext cx="228600" cy="609600"/>
          </a:xfrm>
          <a:prstGeom prst="line">
            <a:avLst/>
          </a:prstGeom>
          <a:noFill/>
          <a:ln w="38100">
            <a:solidFill>
              <a:schemeClr val="hlink"/>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6" name="Rectangle 18"/>
          <p:cNvSpPr>
            <a:spLocks noChangeArrowheads="1"/>
          </p:cNvSpPr>
          <p:nvPr/>
        </p:nvSpPr>
        <p:spPr bwMode="auto">
          <a:xfrm>
            <a:off x="2138363" y="4156075"/>
            <a:ext cx="381000" cy="533400"/>
          </a:xfrm>
          <a:prstGeom prst="rect">
            <a:avLst/>
          </a:prstGeom>
          <a:solidFill>
            <a:schemeClr val="bg1">
              <a:lumMod val="65000"/>
            </a:schemeClr>
          </a:solidFill>
          <a:ln w="28575">
            <a:solidFill>
              <a:srgbClr val="0000FF"/>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17" name="Line 19"/>
          <p:cNvSpPr>
            <a:spLocks noChangeShapeType="1"/>
          </p:cNvSpPr>
          <p:nvPr/>
        </p:nvSpPr>
        <p:spPr bwMode="auto">
          <a:xfrm>
            <a:off x="1757363" y="4384675"/>
            <a:ext cx="381000" cy="0"/>
          </a:xfrm>
          <a:prstGeom prst="line">
            <a:avLst/>
          </a:prstGeom>
          <a:noFill/>
          <a:ln w="38100">
            <a:solidFill>
              <a:schemeClr val="tx2"/>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18" name="Text Box 20"/>
          <p:cNvSpPr txBox="1">
            <a:spLocks noChangeArrowheads="1"/>
          </p:cNvSpPr>
          <p:nvPr/>
        </p:nvSpPr>
        <p:spPr bwMode="auto">
          <a:xfrm>
            <a:off x="995363" y="4094163"/>
            <a:ext cx="815975" cy="519112"/>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19" name="Rectangle 21"/>
          <p:cNvSpPr>
            <a:spLocks noChangeArrowheads="1"/>
          </p:cNvSpPr>
          <p:nvPr/>
        </p:nvSpPr>
        <p:spPr bwMode="auto">
          <a:xfrm>
            <a:off x="3205163" y="5146675"/>
            <a:ext cx="3810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endParaRPr lang="zh-CN" altLang="zh-CN" sz="3200" u="none">
              <a:effectLst/>
              <a:latin typeface="Times New Roman" pitchFamily="18" charset="0"/>
              <a:cs typeface="Times New Roman" pitchFamily="18" charset="0"/>
            </a:endParaRPr>
          </a:p>
        </p:txBody>
      </p:sp>
      <p:sp>
        <p:nvSpPr>
          <p:cNvPr id="20" name="Line 22"/>
          <p:cNvSpPr>
            <a:spLocks noChangeShapeType="1"/>
          </p:cNvSpPr>
          <p:nvPr/>
        </p:nvSpPr>
        <p:spPr bwMode="auto">
          <a:xfrm flipV="1">
            <a:off x="2595563" y="5375275"/>
            <a:ext cx="609600" cy="14288"/>
          </a:xfrm>
          <a:prstGeom prst="line">
            <a:avLst/>
          </a:prstGeom>
          <a:noFill/>
          <a:ln w="38100">
            <a:solidFill>
              <a:srgbClr val="009900"/>
            </a:solidFill>
            <a:round/>
            <a:headEnd/>
            <a:tailEnd type="triangle" w="sm" len="lg"/>
          </a:ln>
        </p:spPr>
        <p:txBody>
          <a:bodyPr wrap="none" anchor="ctr"/>
          <a:lstStyle/>
          <a:p>
            <a:endParaRPr lang="zh-CN" altLang="en-US" u="none">
              <a:effectLst/>
              <a:latin typeface="Times New Roman" pitchFamily="18" charset="0"/>
              <a:cs typeface="Times New Roman" pitchFamily="18" charset="0"/>
            </a:endParaRPr>
          </a:p>
        </p:txBody>
      </p:sp>
      <p:sp>
        <p:nvSpPr>
          <p:cNvPr id="21" name="Text Box 23"/>
          <p:cNvSpPr txBox="1">
            <a:spLocks noChangeArrowheads="1"/>
          </p:cNvSpPr>
          <p:nvPr/>
        </p:nvSpPr>
        <p:spPr bwMode="auto">
          <a:xfrm>
            <a:off x="1071563" y="5084763"/>
            <a:ext cx="1646237" cy="519112"/>
          </a:xfrm>
          <a:prstGeom prst="rect">
            <a:avLst/>
          </a:prstGeom>
          <a:noFill/>
          <a:ln w="9525">
            <a:noFill/>
            <a:miter lim="800000"/>
            <a:headEnd/>
            <a:tailEnd/>
          </a:ln>
        </p:spPr>
        <p:txBody>
          <a:bodyPr wrap="none">
            <a:spAutoFit/>
          </a:bodyPr>
          <a:lstStyle/>
          <a:p>
            <a:r>
              <a:rPr lang="en-US" altLang="zh-CN" sz="2800" b="1" u="none" dirty="0" err="1">
                <a:solidFill>
                  <a:srgbClr val="009900"/>
                </a:solidFill>
                <a:effectLst/>
                <a:latin typeface="Times New Roman" pitchFamily="18" charset="0"/>
                <a:cs typeface="Times New Roman" pitchFamily="18" charset="0"/>
              </a:rPr>
              <a:t>NewNode</a:t>
            </a:r>
            <a:endParaRPr lang="en-US" altLang="zh-CN" sz="3200" u="none" dirty="0">
              <a:solidFill>
                <a:srgbClr val="009900"/>
              </a:solidFill>
              <a:effectLst/>
              <a:latin typeface="Times New Roman" pitchFamily="18" charset="0"/>
              <a:cs typeface="Times New Roman" pitchFamily="18" charset="0"/>
            </a:endParaRPr>
          </a:p>
        </p:txBody>
      </p:sp>
      <p:sp>
        <p:nvSpPr>
          <p:cNvPr id="22" name="Rectangle 24"/>
          <p:cNvSpPr>
            <a:spLocks noChangeArrowheads="1"/>
          </p:cNvSpPr>
          <p:nvPr/>
        </p:nvSpPr>
        <p:spPr bwMode="auto">
          <a:xfrm>
            <a:off x="2519363" y="4156075"/>
            <a:ext cx="304800" cy="533400"/>
          </a:xfrm>
          <a:prstGeom prst="rect">
            <a:avLst/>
          </a:prstGeom>
          <a:solidFill>
            <a:srgbClr val="FFFFCC"/>
          </a:solidFill>
          <a:ln w="19050">
            <a:solidFill>
              <a:srgbClr val="0000FF"/>
            </a:solidFill>
            <a:miter lim="800000"/>
            <a:headEnd/>
            <a:tailEnd/>
          </a:ln>
          <a:effectLst>
            <a:outerShdw dist="107763" dir="2700000" algn="ctr" rotWithShape="0">
              <a:srgbClr val="808080"/>
            </a:outerShdw>
          </a:effectLst>
        </p:spPr>
        <p:txBody>
          <a:bodyPr wrap="none" anchor="ctr"/>
          <a:lstStyle/>
          <a:p>
            <a:pPr algn="ctr"/>
            <a:r>
              <a:rPr lang="en-US" altLang="zh-CN" sz="2800" b="1" u="none">
                <a:solidFill>
                  <a:srgbClr val="FF7C80"/>
                </a:solidFill>
                <a:effectLst/>
                <a:latin typeface="Times New Roman" pitchFamily="18" charset="0"/>
                <a:cs typeface="Times New Roman" pitchFamily="18" charset="0"/>
                <a:sym typeface="Symbol" pitchFamily="18" charset="2"/>
              </a:rPr>
              <a:t>Λ</a:t>
            </a:r>
          </a:p>
        </p:txBody>
      </p:sp>
      <p:sp>
        <p:nvSpPr>
          <p:cNvPr id="23" name="Rectangle 25"/>
          <p:cNvSpPr>
            <a:spLocks noChangeArrowheads="1"/>
          </p:cNvSpPr>
          <p:nvPr/>
        </p:nvSpPr>
        <p:spPr bwMode="auto">
          <a:xfrm>
            <a:off x="3586163" y="5146675"/>
            <a:ext cx="304800" cy="533400"/>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p>
            <a:pPr algn="ctr"/>
            <a:r>
              <a:rPr lang="en-US" altLang="zh-CN" sz="2800" b="1" u="none">
                <a:solidFill>
                  <a:schemeClr val="tx2"/>
                </a:solidFill>
                <a:effectLst/>
                <a:latin typeface="Times New Roman" pitchFamily="18" charset="0"/>
                <a:cs typeface="Times New Roman" pitchFamily="18" charset="0"/>
                <a:sym typeface="Symbol" pitchFamily="18" charset="2"/>
              </a:rPr>
              <a:t>Λ</a:t>
            </a:r>
          </a:p>
        </p:txBody>
      </p:sp>
      <p:sp>
        <p:nvSpPr>
          <p:cNvPr id="24" name="Line 26"/>
          <p:cNvSpPr>
            <a:spLocks noChangeShapeType="1"/>
          </p:cNvSpPr>
          <p:nvPr/>
        </p:nvSpPr>
        <p:spPr bwMode="auto">
          <a:xfrm>
            <a:off x="2671763" y="4537075"/>
            <a:ext cx="533400" cy="609600"/>
          </a:xfrm>
          <a:prstGeom prst="line">
            <a:avLst/>
          </a:prstGeom>
          <a:noFill/>
          <a:ln w="38100">
            <a:solidFill>
              <a:srgbClr val="CC00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5" name="Line 27"/>
          <p:cNvSpPr>
            <a:spLocks noChangeShapeType="1"/>
          </p:cNvSpPr>
          <p:nvPr/>
        </p:nvSpPr>
        <p:spPr bwMode="auto">
          <a:xfrm flipV="1">
            <a:off x="1681163" y="4551363"/>
            <a:ext cx="457200" cy="152400"/>
          </a:xfrm>
          <a:prstGeom prst="line">
            <a:avLst/>
          </a:prstGeom>
          <a:noFill/>
          <a:ln w="38100">
            <a:solidFill>
              <a:schemeClr val="accent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6" name="Text Box 28"/>
          <p:cNvSpPr txBox="1">
            <a:spLocks noChangeArrowheads="1"/>
          </p:cNvSpPr>
          <p:nvPr/>
        </p:nvSpPr>
        <p:spPr bwMode="auto">
          <a:xfrm>
            <a:off x="1360488" y="4475163"/>
            <a:ext cx="717550" cy="519112"/>
          </a:xfrm>
          <a:prstGeom prst="rect">
            <a:avLst/>
          </a:prstGeom>
          <a:noFill/>
          <a:ln w="9525">
            <a:noFill/>
            <a:miter lim="800000"/>
            <a:headEnd/>
            <a:tailEnd/>
          </a:ln>
          <a:effectLst/>
        </p:spPr>
        <p:txBody>
          <a:bodyPr wrap="none">
            <a:spAutoFit/>
          </a:bodyPr>
          <a:lstStyle/>
          <a:p>
            <a:r>
              <a:rPr lang="en-US" altLang="zh-CN" sz="2800" b="1" u="none" dirty="0">
                <a:solidFill>
                  <a:schemeClr val="accent2"/>
                </a:solidFill>
                <a:effectLst/>
                <a:latin typeface="Times New Roman" pitchFamily="18" charset="0"/>
                <a:cs typeface="Times New Roman" pitchFamily="18" charset="0"/>
              </a:rPr>
              <a:t>last</a:t>
            </a:r>
            <a:endParaRPr lang="en-US" altLang="zh-CN" u="none" dirty="0">
              <a:effectLst/>
              <a:latin typeface="Times New Roman" pitchFamily="18" charset="0"/>
              <a:cs typeface="Times New Roman" pitchFamily="18" charset="0"/>
            </a:endParaRPr>
          </a:p>
        </p:txBody>
      </p:sp>
      <p:sp>
        <p:nvSpPr>
          <p:cNvPr id="27" name="Line 29"/>
          <p:cNvSpPr>
            <a:spLocks noChangeShapeType="1"/>
          </p:cNvSpPr>
          <p:nvPr/>
        </p:nvSpPr>
        <p:spPr bwMode="auto">
          <a:xfrm flipV="1">
            <a:off x="2747963" y="5541963"/>
            <a:ext cx="457200" cy="152400"/>
          </a:xfrm>
          <a:prstGeom prst="line">
            <a:avLst/>
          </a:prstGeom>
          <a:noFill/>
          <a:ln w="38100">
            <a:solidFill>
              <a:srgbClr val="FF7C8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8" name="Text Box 30"/>
          <p:cNvSpPr txBox="1">
            <a:spLocks noChangeArrowheads="1"/>
          </p:cNvSpPr>
          <p:nvPr/>
        </p:nvSpPr>
        <p:spPr bwMode="auto">
          <a:xfrm>
            <a:off x="2427288" y="5465763"/>
            <a:ext cx="717550" cy="519112"/>
          </a:xfrm>
          <a:prstGeom prst="rect">
            <a:avLst/>
          </a:prstGeom>
          <a:noFill/>
          <a:ln w="9525">
            <a:noFill/>
            <a:miter lim="800000"/>
            <a:headEnd/>
            <a:tailEnd/>
          </a:ln>
          <a:effectLst/>
        </p:spPr>
        <p:txBody>
          <a:bodyPr wrap="none">
            <a:spAutoFit/>
          </a:bodyPr>
          <a:lstStyle/>
          <a:p>
            <a:r>
              <a:rPr lang="en-US" altLang="zh-CN" sz="2800" b="1" u="none">
                <a:solidFill>
                  <a:srgbClr val="FF7C80"/>
                </a:solidFill>
                <a:effectLst/>
                <a:latin typeface="Times New Roman" pitchFamily="18" charset="0"/>
                <a:cs typeface="Times New Roman" pitchFamily="18" charset="0"/>
              </a:rPr>
              <a:t>last</a:t>
            </a:r>
            <a:endParaRPr lang="en-US" altLang="zh-CN" u="none">
              <a:solidFill>
                <a:srgbClr val="FF7C80"/>
              </a:solidFill>
              <a:effectLst/>
              <a:latin typeface="Times New Roman" pitchFamily="18" charset="0"/>
              <a:cs typeface="Times New Roman" pitchFamily="18" charset="0"/>
            </a:endParaRPr>
          </a:p>
        </p:txBody>
      </p:sp>
      <p:sp>
        <p:nvSpPr>
          <p:cNvPr id="29" name="Line 31"/>
          <p:cNvSpPr>
            <a:spLocks noChangeShapeType="1"/>
          </p:cNvSpPr>
          <p:nvPr/>
        </p:nvSpPr>
        <p:spPr bwMode="auto">
          <a:xfrm flipH="1">
            <a:off x="4424363" y="4398963"/>
            <a:ext cx="381000" cy="0"/>
          </a:xfrm>
          <a:prstGeom prst="line">
            <a:avLst/>
          </a:prstGeom>
          <a:noFill/>
          <a:ln w="38100">
            <a:solidFill>
              <a:schemeClr val="hlink"/>
            </a:solidFill>
            <a:prstDash val="sysDot"/>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30" name="Line 32"/>
          <p:cNvSpPr>
            <a:spLocks noChangeShapeType="1"/>
          </p:cNvSpPr>
          <p:nvPr/>
        </p:nvSpPr>
        <p:spPr bwMode="auto">
          <a:xfrm flipV="1">
            <a:off x="6253163" y="4565650"/>
            <a:ext cx="457200" cy="152400"/>
          </a:xfrm>
          <a:prstGeom prst="line">
            <a:avLst/>
          </a:prstGeom>
          <a:noFill/>
          <a:ln w="38100">
            <a:solidFill>
              <a:schemeClr val="accent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1" name="Text Box 33"/>
          <p:cNvSpPr txBox="1">
            <a:spLocks noChangeArrowheads="1"/>
          </p:cNvSpPr>
          <p:nvPr/>
        </p:nvSpPr>
        <p:spPr bwMode="auto">
          <a:xfrm>
            <a:off x="6024563" y="4565650"/>
            <a:ext cx="717550" cy="519113"/>
          </a:xfrm>
          <a:prstGeom prst="rect">
            <a:avLst/>
          </a:prstGeom>
          <a:noFill/>
          <a:ln w="9525">
            <a:noFill/>
            <a:miter lim="800000"/>
            <a:headEnd/>
            <a:tailEnd/>
          </a:ln>
          <a:effectLst/>
        </p:spPr>
        <p:txBody>
          <a:bodyPr wrap="none">
            <a:spAutoFit/>
          </a:bodyPr>
          <a:lstStyle/>
          <a:p>
            <a:r>
              <a:rPr lang="en-US" altLang="zh-CN" sz="2800" b="1" u="none">
                <a:solidFill>
                  <a:schemeClr val="accent2"/>
                </a:solidFill>
                <a:effectLst/>
                <a:latin typeface="Times New Roman" pitchFamily="18" charset="0"/>
                <a:cs typeface="Times New Roman" pitchFamily="18" charset="0"/>
              </a:rPr>
              <a:t>last</a:t>
            </a:r>
            <a:endParaRPr lang="en-US" altLang="zh-CN" u="none">
              <a:effectLst/>
              <a:latin typeface="Times New Roman" pitchFamily="18" charset="0"/>
              <a:cs typeface="Times New Roman" pitchFamily="18" charset="0"/>
            </a:endParaRPr>
          </a:p>
        </p:txBody>
      </p:sp>
      <p:sp>
        <p:nvSpPr>
          <p:cNvPr id="32" name="Line 34"/>
          <p:cNvSpPr>
            <a:spLocks noChangeShapeType="1"/>
          </p:cNvSpPr>
          <p:nvPr/>
        </p:nvSpPr>
        <p:spPr bwMode="auto">
          <a:xfrm flipV="1">
            <a:off x="6862763" y="5541963"/>
            <a:ext cx="457200" cy="152400"/>
          </a:xfrm>
          <a:prstGeom prst="line">
            <a:avLst/>
          </a:prstGeom>
          <a:noFill/>
          <a:ln w="38100">
            <a:solidFill>
              <a:srgbClr val="FF7C8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3" name="Text Box 35"/>
          <p:cNvSpPr txBox="1">
            <a:spLocks noChangeArrowheads="1"/>
          </p:cNvSpPr>
          <p:nvPr/>
        </p:nvSpPr>
        <p:spPr bwMode="auto">
          <a:xfrm>
            <a:off x="6542088" y="5465763"/>
            <a:ext cx="717550" cy="519112"/>
          </a:xfrm>
          <a:prstGeom prst="rect">
            <a:avLst/>
          </a:prstGeom>
          <a:noFill/>
          <a:ln w="9525">
            <a:noFill/>
            <a:miter lim="800000"/>
            <a:headEnd/>
            <a:tailEnd/>
          </a:ln>
          <a:effectLst/>
        </p:spPr>
        <p:txBody>
          <a:bodyPr wrap="none">
            <a:spAutoFit/>
          </a:bodyPr>
          <a:lstStyle/>
          <a:p>
            <a:r>
              <a:rPr lang="en-US" altLang="zh-CN" sz="2800" b="1" u="none">
                <a:solidFill>
                  <a:srgbClr val="FF7C80"/>
                </a:solidFill>
                <a:effectLst/>
                <a:latin typeface="Times New Roman" pitchFamily="18" charset="0"/>
                <a:cs typeface="Times New Roman" pitchFamily="18" charset="0"/>
              </a:rPr>
              <a:t>last</a:t>
            </a:r>
            <a:endParaRPr lang="en-US" altLang="zh-CN" u="none">
              <a:solidFill>
                <a:srgbClr val="FF7C8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500"/>
                                        <p:tgtEl>
                                          <p:spTgt spid="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500"/>
                                        <p:tgtEl>
                                          <p:spTgt spid="1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in)">
                                      <p:cBhvr>
                                        <p:cTn id="31" dur="500"/>
                                        <p:tgtEl>
                                          <p:spTgt spid="1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in)">
                                      <p:cBhvr>
                                        <p:cTn id="34" dur="500"/>
                                        <p:tgtEl>
                                          <p:spTgt spid="12"/>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in)">
                                      <p:cBhvr>
                                        <p:cTn id="37" dur="500"/>
                                        <p:tgtEl>
                                          <p:spTgt spid="13"/>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ox(in)">
                                      <p:cBhvr>
                                        <p:cTn id="40" dur="500"/>
                                        <p:tgtEl>
                                          <p:spTgt spid="14"/>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ox(in)">
                                      <p:cBhvr>
                                        <p:cTn id="43" dur="500"/>
                                        <p:tgtEl>
                                          <p:spTgt spid="15"/>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ox(in)">
                                      <p:cBhvr>
                                        <p:cTn id="46" dur="500"/>
                                        <p:tgtEl>
                                          <p:spTgt spid="1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ox(in)">
                                      <p:cBhvr>
                                        <p:cTn id="49" dur="500"/>
                                        <p:tgtEl>
                                          <p:spTgt spid="17"/>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ox(in)">
                                      <p:cBhvr>
                                        <p:cTn id="52" dur="500"/>
                                        <p:tgtEl>
                                          <p:spTgt spid="18"/>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ox(in)">
                                      <p:cBhvr>
                                        <p:cTn id="55" dur="500"/>
                                        <p:tgtEl>
                                          <p:spTgt spid="19"/>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ox(in)">
                                      <p:cBhvr>
                                        <p:cTn id="58" dur="500"/>
                                        <p:tgtEl>
                                          <p:spTgt spid="20"/>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ox(in)">
                                      <p:cBhvr>
                                        <p:cTn id="61" dur="500"/>
                                        <p:tgtEl>
                                          <p:spTgt spid="21"/>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box(in)">
                                      <p:cBhvr>
                                        <p:cTn id="64" dur="500"/>
                                        <p:tgtEl>
                                          <p:spTgt spid="22"/>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ox(in)">
                                      <p:cBhvr>
                                        <p:cTn id="67" dur="500"/>
                                        <p:tgtEl>
                                          <p:spTgt spid="23"/>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box(in)">
                                      <p:cBhvr>
                                        <p:cTn id="70" dur="500"/>
                                        <p:tgtEl>
                                          <p:spTgt spid="24"/>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box(in)">
                                      <p:cBhvr>
                                        <p:cTn id="73" dur="500"/>
                                        <p:tgtEl>
                                          <p:spTgt spid="25"/>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box(in)">
                                      <p:cBhvr>
                                        <p:cTn id="76" dur="500"/>
                                        <p:tgtEl>
                                          <p:spTgt spid="26"/>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box(in)">
                                      <p:cBhvr>
                                        <p:cTn id="79" dur="500"/>
                                        <p:tgtEl>
                                          <p:spTgt spid="27"/>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ox(in)">
                                      <p:cBhvr>
                                        <p:cTn id="82" dur="500"/>
                                        <p:tgtEl>
                                          <p:spTgt spid="28"/>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box(in)">
                                      <p:cBhvr>
                                        <p:cTn id="85" dur="500"/>
                                        <p:tgtEl>
                                          <p:spTgt spid="29"/>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box(in)">
                                      <p:cBhvr>
                                        <p:cTn id="88" dur="500"/>
                                        <p:tgtEl>
                                          <p:spTgt spid="30"/>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box(in)">
                                      <p:cBhvr>
                                        <p:cTn id="91" dur="500"/>
                                        <p:tgtEl>
                                          <p:spTgt spid="31"/>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box(in)">
                                      <p:cBhvr>
                                        <p:cTn id="94" dur="500"/>
                                        <p:tgtEl>
                                          <p:spTgt spid="32"/>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box(in)">
                                      <p:cBhvr>
                                        <p:cTn id="9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p:bldP spid="19" grpId="0" animBg="1"/>
      <p:bldP spid="20" grpId="0" animBg="1"/>
      <p:bldP spid="21" grpId="0"/>
      <p:bldP spid="22" grpId="0" animBg="1"/>
      <p:bldP spid="23" grpId="0" animBg="1"/>
      <p:bldP spid="24" grpId="0" animBg="1"/>
      <p:bldP spid="25" grpId="0" animBg="1"/>
      <p:bldP spid="26" grpId="0"/>
      <p:bldP spid="27" grpId="0" animBg="1"/>
      <p:bldP spid="28" grpId="0"/>
      <p:bldP spid="29" grpId="0" animBg="1"/>
      <p:bldP spid="30" grpId="0" animBg="1"/>
      <p:bldP spid="31" grpId="0"/>
      <p:bldP spid="32" grpId="0" animBg="1"/>
      <p:bldP spid="33" grpId="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92</a:t>
            </a:fld>
            <a:endParaRPr lang="en-US" altLang="zh-CN"/>
          </a:p>
        </p:txBody>
      </p:sp>
      <p:sp>
        <p:nvSpPr>
          <p:cNvPr id="3" name="Text Box 4"/>
          <p:cNvSpPr txBox="1">
            <a:spLocks noChangeArrowheads="1"/>
          </p:cNvSpPr>
          <p:nvPr/>
        </p:nvSpPr>
        <p:spPr bwMode="auto">
          <a:xfrm>
            <a:off x="539552" y="404664"/>
            <a:ext cx="7787838" cy="6210931"/>
          </a:xfrm>
          <a:prstGeom prst="rect">
            <a:avLst/>
          </a:prstGeom>
          <a:noFill/>
          <a:ln w="9525">
            <a:noFill/>
            <a:miter lim="800000"/>
            <a:headEnd/>
            <a:tailEnd/>
          </a:ln>
          <a:effectLst/>
        </p:spPr>
        <p:txBody>
          <a:bodyPr wrap="none">
            <a:spAutoFit/>
          </a:bodyPr>
          <a:lstStyle/>
          <a:p>
            <a:r>
              <a:rPr lang="en-US" altLang="zh-CN" sz="2800" b="1" u="none" dirty="0">
                <a:solidFill>
                  <a:srgbClr val="CC3300"/>
                </a:solidFill>
                <a:effectLst/>
                <a:latin typeface="Times New Roman" pitchFamily="18" charset="0"/>
                <a:cs typeface="Times New Roman" pitchFamily="18" charset="0"/>
              </a:rPr>
              <a:t>template &lt;class Type&gt;  </a:t>
            </a:r>
          </a:p>
          <a:p>
            <a:r>
              <a:rPr lang="en-US" altLang="zh-CN" sz="2800" b="1" u="none" dirty="0">
                <a:solidFill>
                  <a:srgbClr val="CC3300"/>
                </a:solidFill>
                <a:effectLst/>
                <a:latin typeface="Times New Roman" pitchFamily="18" charset="0"/>
                <a:cs typeface="Times New Roman" pitchFamily="18" charset="0"/>
              </a:rPr>
              <a:t>void </a:t>
            </a:r>
            <a:r>
              <a:rPr lang="en-US" altLang="zh-CN" sz="2800" b="0" u="none" dirty="0">
                <a:solidFill>
                  <a:srgbClr val="CC3300"/>
                </a:solidFill>
                <a:effectLst/>
                <a:latin typeface="Times New Roman" pitchFamily="18" charset="0"/>
                <a:cs typeface="Times New Roman" pitchFamily="18" charset="0"/>
              </a:rPr>
              <a:t>List</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 :: </a:t>
            </a:r>
            <a:r>
              <a:rPr lang="en-US" altLang="zh-CN" sz="2800" b="0" u="none" dirty="0" err="1" smtClean="0">
                <a:solidFill>
                  <a:srgbClr val="CC3300"/>
                </a:solidFill>
                <a:effectLst/>
                <a:latin typeface="Times New Roman" pitchFamily="18" charset="0"/>
                <a:cs typeface="Times New Roman" pitchFamily="18" charset="0"/>
              </a:rPr>
              <a:t>CreateListR</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Type</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endTag</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endParaRPr lang="en-US" altLang="zh-CN" sz="2800" u="none" dirty="0">
              <a:solidFill>
                <a:srgbClr val="CC3300"/>
              </a:solidFill>
              <a:effectLst/>
              <a:latin typeface="Times New Roman" pitchFamily="18" charset="0"/>
              <a:cs typeface="Times New Roman" pitchFamily="18" charset="0"/>
            </a:endParaRPr>
          </a:p>
          <a:p>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Type</a:t>
            </a:r>
            <a:r>
              <a:rPr lang="en-US" altLang="zh-CN"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val</a:t>
            </a:r>
            <a:r>
              <a:rPr lang="en-US" altLang="zh-CN" sz="2800" b="1" u="none" dirty="0" smtClean="0">
                <a:solidFill>
                  <a:srgbClr val="CC3300"/>
                </a:solidFill>
                <a:effectLst/>
                <a:latin typeface="Times New Roman" pitchFamily="18" charset="0"/>
                <a:cs typeface="Times New Roman" pitchFamily="18" charset="0"/>
              </a:rPr>
              <a:t>;</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NewNode</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last</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p>
          <a:p>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first</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new</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表头结点</a:t>
            </a:r>
            <a:endParaRPr lang="en-US" altLang="en-US" sz="2800" b="0" u="none" dirty="0">
              <a:solidFill>
                <a:srgbClr val="0000FF"/>
              </a:solidFill>
              <a:effectLst/>
              <a:latin typeface="Times New Roman" pitchFamily="18" charset="0"/>
              <a:cs typeface="Times New Roman" pitchFamily="18" charset="0"/>
            </a:endParaRPr>
          </a:p>
          <a:p>
            <a:r>
              <a:rPr lang="en-US" altLang="en-US" sz="2800" u="none" dirty="0">
                <a:solidFill>
                  <a:srgbClr val="CC3300"/>
                </a:solidFill>
                <a:effectLst/>
                <a:latin typeface="Times New Roman" pitchFamily="18" charset="0"/>
                <a:cs typeface="Times New Roman" pitchFamily="18" charset="0"/>
              </a:rPr>
              <a:t>    </a:t>
            </a:r>
            <a:r>
              <a:rPr lang="en-US" altLang="zh-CN" sz="2800" b="1" u="none" dirty="0" err="1" smtClean="0">
                <a:solidFill>
                  <a:srgbClr val="CC3300"/>
                </a:solidFill>
                <a:effectLst/>
                <a:latin typeface="Times New Roman" pitchFamily="18" charset="0"/>
                <a:cs typeface="Times New Roman" pitchFamily="18" charset="0"/>
              </a:rPr>
              <a:t>cin</a:t>
            </a:r>
            <a:r>
              <a:rPr lang="en-US" altLang="zh-CN" sz="2800" u="none" dirty="0" smtClean="0">
                <a:solidFill>
                  <a:srgbClr val="CC3300"/>
                </a:solidFill>
                <a:effectLst/>
                <a:latin typeface="Times New Roman" pitchFamily="18" charset="0"/>
                <a:cs typeface="Times New Roman" pitchFamily="18" charset="0"/>
              </a:rPr>
              <a:t>&gt;&gt;</a:t>
            </a:r>
            <a:r>
              <a:rPr lang="en-US" altLang="zh-CN" sz="2800" b="0" u="none" dirty="0" err="1" smtClean="0">
                <a:solidFill>
                  <a:srgbClr val="CC3300"/>
                </a:solidFill>
                <a:effectLst/>
                <a:latin typeface="Times New Roman" pitchFamily="18" charset="0"/>
                <a:cs typeface="Times New Roman" pitchFamily="18" charset="0"/>
              </a:rPr>
              <a:t>val</a:t>
            </a:r>
            <a:r>
              <a:rPr lang="en-US" altLang="zh-CN" sz="2800" b="1"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current</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last</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first</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p>
          <a:p>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while</a:t>
            </a:r>
            <a:r>
              <a:rPr lang="en-US" altLang="zh-CN" sz="2800" u="none" dirty="0">
                <a:solidFill>
                  <a:srgbClr val="CC3300"/>
                </a:solidFill>
                <a:effectLst/>
                <a:latin typeface="Times New Roman" pitchFamily="18" charset="0"/>
                <a:cs typeface="Times New Roman" pitchFamily="18" charset="0"/>
              </a:rPr>
              <a:t> </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val</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endTag</a:t>
            </a:r>
            <a:r>
              <a:rPr lang="en-US" altLang="zh-CN" sz="2800" u="none" dirty="0" smtClean="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0000FF"/>
                </a:solidFill>
                <a:effectLst/>
                <a:latin typeface="Times New Roman" pitchFamily="18" charset="0"/>
                <a:cs typeface="Times New Roman" pitchFamily="18" charset="0"/>
              </a:rPr>
              <a:t>//</a:t>
            </a:r>
            <a:r>
              <a:rPr lang="en-US" altLang="zh-CN" sz="2800" u="none" dirty="0" smtClean="0">
                <a:solidFill>
                  <a:srgbClr val="FF0000"/>
                </a:solidFill>
                <a:effectLst/>
                <a:latin typeface="Times New Roman" pitchFamily="18" charset="0"/>
                <a:cs typeface="Times New Roman" pitchFamily="18" charset="0"/>
              </a:rPr>
              <a:t>last</a:t>
            </a:r>
            <a:r>
              <a:rPr lang="zh-CN" altLang="en-US" sz="2800" b="0" u="none" dirty="0" smtClean="0">
                <a:solidFill>
                  <a:srgbClr val="0000FF"/>
                </a:solidFill>
                <a:effectLst/>
                <a:latin typeface="Times New Roman" pitchFamily="18" charset="0"/>
                <a:cs typeface="Times New Roman" pitchFamily="18" charset="0"/>
              </a:rPr>
              <a:t>指向</a:t>
            </a:r>
            <a:r>
              <a:rPr lang="zh-CN" altLang="en-US" sz="2800" b="0" u="none" dirty="0">
                <a:solidFill>
                  <a:srgbClr val="0000FF"/>
                </a:solidFill>
                <a:effectLst/>
                <a:latin typeface="Times New Roman" pitchFamily="18" charset="0"/>
                <a:cs typeface="Times New Roman" pitchFamily="18" charset="0"/>
              </a:rPr>
              <a:t>表尾</a:t>
            </a:r>
          </a:p>
          <a:p>
            <a:r>
              <a:rPr lang="zh-CN" altLang="en-US" sz="2800" u="none" dirty="0">
                <a:solidFill>
                  <a:srgbClr val="CC3300"/>
                </a:solidFill>
                <a:effectLst/>
                <a:latin typeface="Times New Roman" pitchFamily="18" charset="0"/>
                <a:cs typeface="Times New Roman" pitchFamily="18" charset="0"/>
              </a:rPr>
              <a:t>         </a:t>
            </a:r>
            <a:r>
              <a:rPr lang="en-US" altLang="zh-CN" sz="2800" b="0" u="none" dirty="0" err="1" smtClean="0">
                <a:solidFill>
                  <a:srgbClr val="CC3300"/>
                </a:solidFill>
                <a:effectLst/>
                <a:latin typeface="Times New Roman" pitchFamily="18" charset="0"/>
                <a:cs typeface="Times New Roman" pitchFamily="18" charset="0"/>
              </a:rPr>
              <a:t>NewNode</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new</a:t>
            </a:r>
            <a:r>
              <a:rPr lang="en-US" altLang="zh-CN" sz="2800" u="none" dirty="0" smtClean="0">
                <a:solidFill>
                  <a:srgbClr val="CC3300"/>
                </a:solidFill>
                <a:effectLst/>
                <a:latin typeface="Times New Roman" pitchFamily="18" charset="0"/>
                <a:cs typeface="Times New Roman" pitchFamily="18" charset="0"/>
              </a:rPr>
              <a:t> </a:t>
            </a:r>
            <a:r>
              <a:rPr lang="en-US" altLang="zh-CN" sz="2800" b="0" u="none" dirty="0" err="1">
                <a:solidFill>
                  <a:srgbClr val="CC3300"/>
                </a:solidFill>
                <a:effectLst/>
                <a:latin typeface="Times New Roman" pitchFamily="18" charset="0"/>
                <a:cs typeface="Times New Roman" pitchFamily="18" charset="0"/>
              </a:rPr>
              <a:t>LinkNode</a:t>
            </a:r>
            <a:r>
              <a:rPr lang="en-US" altLang="zh-CN"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&lt;Type&gt;</a:t>
            </a:r>
            <a:r>
              <a:rPr lang="en-US" altLang="zh-CN" sz="2800" u="none" dirty="0">
                <a:solidFill>
                  <a:srgbClr val="CC3300"/>
                </a:solidFill>
                <a:effectLst/>
                <a:latin typeface="Times New Roman" pitchFamily="18" charset="0"/>
                <a:cs typeface="Times New Roman" pitchFamily="18" charset="0"/>
              </a:rPr>
              <a:t> </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val</a:t>
            </a:r>
            <a:r>
              <a:rPr lang="en-US" altLang="zh-CN" sz="2800" u="none" dirty="0" smtClean="0">
                <a:solidFill>
                  <a:srgbClr val="CC3300"/>
                </a:solidFill>
                <a:effectLst/>
                <a:latin typeface="Times New Roman" pitchFamily="18" charset="0"/>
                <a:cs typeface="Times New Roman" pitchFamily="18" charset="0"/>
              </a:rPr>
              <a:t>)</a:t>
            </a:r>
            <a:r>
              <a:rPr lang="en-US" altLang="zh-CN" sz="2800" b="1" u="none" dirty="0" smtClean="0">
                <a:solidFill>
                  <a:srgbClr val="CC3300"/>
                </a:solidFill>
                <a:effectLst/>
                <a:latin typeface="Times New Roman" pitchFamily="18" charset="0"/>
                <a:cs typeface="Times New Roman" pitchFamily="18" charset="0"/>
              </a:rPr>
              <a:t>;</a:t>
            </a:r>
            <a:endParaRPr lang="en-US" altLang="en-US" sz="2800" u="none" dirty="0">
              <a:solidFill>
                <a:srgbClr val="CC3300"/>
              </a:solidFill>
              <a:effectLst/>
              <a:latin typeface="Times New Roman" pitchFamily="18" charset="0"/>
              <a:cs typeface="Times New Roman" pitchFamily="18" charset="0"/>
            </a:endParaRPr>
          </a:p>
          <a:p>
            <a:r>
              <a:rPr lang="en-US" altLang="en-US"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last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NewNode</a:t>
            </a:r>
            <a:r>
              <a:rPr lang="en-US" altLang="zh-CN" sz="2800" b="1" u="none" dirty="0">
                <a:solidFill>
                  <a:srgbClr val="CC3300"/>
                </a:solidFill>
                <a:effectLst/>
                <a:latin typeface="Times New Roman" pitchFamily="18" charset="0"/>
                <a:cs typeface="Times New Roman" pitchFamily="18" charset="0"/>
              </a:rPr>
              <a:t>; </a:t>
            </a:r>
            <a:r>
              <a:rPr lang="en-US" altLang="zh-CN" sz="2800" u="none" dirty="0">
                <a:solidFill>
                  <a:srgbClr val="CC3300"/>
                </a:solidFill>
                <a:effectLst/>
                <a:latin typeface="Times New Roman" pitchFamily="18" charset="0"/>
                <a:cs typeface="Times New Roman" pitchFamily="18" charset="0"/>
              </a:rPr>
              <a:t> </a:t>
            </a:r>
            <a:r>
              <a:rPr lang="en-US" altLang="zh-CN" sz="2800" b="0" u="none" dirty="0" smtClean="0">
                <a:solidFill>
                  <a:srgbClr val="CC3300"/>
                </a:solidFill>
                <a:effectLst/>
                <a:latin typeface="Times New Roman" pitchFamily="18" charset="0"/>
                <a:cs typeface="Times New Roman" pitchFamily="18" charset="0"/>
              </a:rPr>
              <a:t>last</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err="1" smtClean="0">
                <a:solidFill>
                  <a:srgbClr val="CC3300"/>
                </a:solidFill>
                <a:effectLst/>
                <a:latin typeface="Times New Roman" pitchFamily="18" charset="0"/>
                <a:cs typeface="Times New Roman" pitchFamily="18" charset="0"/>
              </a:rPr>
              <a:t>NewNode</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endParaRPr lang="en-US" altLang="en-US" sz="2800" u="none" dirty="0">
              <a:solidFill>
                <a:srgbClr val="CC3300"/>
              </a:solidFill>
              <a:effectLst/>
              <a:latin typeface="Times New Roman" pitchFamily="18" charset="0"/>
              <a:cs typeface="Times New Roman" pitchFamily="18" charset="0"/>
            </a:endParaRPr>
          </a:p>
          <a:p>
            <a:r>
              <a:rPr lang="en-US" altLang="en-US" sz="2800" u="none" dirty="0">
                <a:solidFill>
                  <a:srgbClr val="CC3300"/>
                </a:solidFill>
                <a:effectLst/>
                <a:latin typeface="Times New Roman" pitchFamily="18" charset="0"/>
                <a:cs typeface="Times New Roman" pitchFamily="18" charset="0"/>
              </a:rPr>
              <a:t>         </a:t>
            </a:r>
            <a:r>
              <a:rPr lang="en-US" altLang="zh-CN" sz="2800" b="1" u="none" dirty="0" err="1" smtClean="0">
                <a:solidFill>
                  <a:srgbClr val="CC3300"/>
                </a:solidFill>
                <a:effectLst/>
                <a:latin typeface="Times New Roman" pitchFamily="18" charset="0"/>
                <a:cs typeface="Times New Roman" pitchFamily="18" charset="0"/>
              </a:rPr>
              <a:t>cin</a:t>
            </a:r>
            <a:r>
              <a:rPr lang="en-US" altLang="zh-CN" sz="2800" u="none" dirty="0" smtClean="0">
                <a:solidFill>
                  <a:srgbClr val="CC3300"/>
                </a:solidFill>
                <a:effectLst/>
                <a:latin typeface="Times New Roman" pitchFamily="18" charset="0"/>
                <a:cs typeface="Times New Roman" pitchFamily="18" charset="0"/>
              </a:rPr>
              <a:t>&gt;&gt;</a:t>
            </a:r>
            <a:r>
              <a:rPr lang="en-US" altLang="zh-CN" sz="2800" b="0" u="none" dirty="0" err="1" smtClean="0">
                <a:solidFill>
                  <a:srgbClr val="CC3300"/>
                </a:solidFill>
                <a:effectLst/>
                <a:latin typeface="Times New Roman" pitchFamily="18" charset="0"/>
                <a:cs typeface="Times New Roman" pitchFamily="18" charset="0"/>
              </a:rPr>
              <a:t>val</a:t>
            </a:r>
            <a:r>
              <a:rPr lang="en-US" altLang="zh-CN" sz="2800" b="1"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插入到表末端</a:t>
            </a:r>
          </a:p>
          <a:p>
            <a:r>
              <a:rPr lang="zh-CN" altLang="en-US" sz="2800" u="none" dirty="0">
                <a:solidFill>
                  <a:srgbClr val="CC3300"/>
                </a:solidFill>
                <a:effectLst/>
                <a:latin typeface="Times New Roman" pitchFamily="18" charset="0"/>
                <a:cs typeface="Times New Roman" pitchFamily="18" charset="0"/>
              </a:rPr>
              <a:t>    </a:t>
            </a:r>
            <a:r>
              <a:rPr lang="en-US" altLang="zh-CN" sz="2800" b="1" u="none" dirty="0">
                <a:solidFill>
                  <a:srgbClr val="CC3300"/>
                </a:solidFill>
                <a:effectLst/>
                <a:latin typeface="Times New Roman" pitchFamily="18" charset="0"/>
                <a:cs typeface="Times New Roman" pitchFamily="18" charset="0"/>
              </a:rPr>
              <a:t>}</a:t>
            </a:r>
            <a:endParaRPr lang="en-US" altLang="zh-CN" sz="2800" u="none" dirty="0">
              <a:solidFill>
                <a:srgbClr val="CC3300"/>
              </a:solidFill>
              <a:effectLst/>
              <a:latin typeface="Times New Roman" pitchFamily="18" charset="0"/>
              <a:cs typeface="Times New Roman" pitchFamily="18" charset="0"/>
            </a:endParaRPr>
          </a:p>
          <a:p>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CC3300"/>
                </a:solidFill>
                <a:effectLst/>
                <a:latin typeface="Times New Roman" pitchFamily="18" charset="0"/>
                <a:cs typeface="Times New Roman" pitchFamily="18" charset="0"/>
              </a:rPr>
              <a:t>last</a:t>
            </a:r>
            <a:r>
              <a:rPr lang="en-US" altLang="zh-CN" sz="2800" u="none" dirty="0">
                <a:solidFill>
                  <a:srgbClr val="CC3300"/>
                </a:solidFill>
                <a:effectLst/>
                <a:latin typeface="Times New Roman" pitchFamily="18" charset="0"/>
                <a:ea typeface="楷体_GB2312" pitchFamily="49" charset="-122"/>
                <a:cs typeface="Times New Roman" pitchFamily="18" charset="0"/>
              </a:rPr>
              <a:t>-&gt;</a:t>
            </a:r>
            <a:r>
              <a:rPr lang="en-US" altLang="zh-CN" sz="2800" b="0" u="none" dirty="0" smtClean="0">
                <a:solidFill>
                  <a:srgbClr val="CC3300"/>
                </a:solidFill>
                <a:effectLst/>
                <a:latin typeface="Times New Roman" pitchFamily="18" charset="0"/>
                <a:cs typeface="Times New Roman" pitchFamily="18" charset="0"/>
              </a:rPr>
              <a:t>link</a:t>
            </a:r>
            <a:r>
              <a:rPr lang="en-US" altLang="zh-CN" sz="2800" u="none" dirty="0" smtClean="0">
                <a:solidFill>
                  <a:srgbClr val="CC3300"/>
                </a:solidFill>
                <a:effectLst/>
                <a:latin typeface="Times New Roman" pitchFamily="18" charset="0"/>
                <a:cs typeface="Times New Roman" pitchFamily="18" charset="0"/>
              </a:rPr>
              <a:t>=</a:t>
            </a:r>
            <a:r>
              <a:rPr lang="en-US" altLang="zh-CN" sz="2800" b="0" u="none" dirty="0" smtClean="0">
                <a:solidFill>
                  <a:srgbClr val="CC3300"/>
                </a:solidFill>
                <a:effectLst/>
                <a:latin typeface="Times New Roman" pitchFamily="18" charset="0"/>
                <a:cs typeface="Times New Roman" pitchFamily="18" charset="0"/>
              </a:rPr>
              <a:t>NULL</a:t>
            </a:r>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r>
              <a:rPr lang="en-US" altLang="zh-CN" sz="2800" b="0" u="none" dirty="0">
                <a:solidFill>
                  <a:srgbClr val="0000FF"/>
                </a:solidFill>
                <a:effectLst/>
                <a:latin typeface="Times New Roman" pitchFamily="18" charset="0"/>
                <a:cs typeface="Times New Roman" pitchFamily="18" charset="0"/>
              </a:rPr>
              <a:t>//</a:t>
            </a:r>
            <a:r>
              <a:rPr lang="zh-CN" altLang="en-US" sz="2800" b="0" u="none" dirty="0">
                <a:solidFill>
                  <a:srgbClr val="0000FF"/>
                </a:solidFill>
                <a:effectLst/>
                <a:latin typeface="Times New Roman" pitchFamily="18" charset="0"/>
                <a:cs typeface="Times New Roman" pitchFamily="18" charset="0"/>
              </a:rPr>
              <a:t>表收尾</a:t>
            </a:r>
            <a:r>
              <a:rPr lang="en-US" altLang="en-US" sz="2800" b="0" u="none" dirty="0">
                <a:solidFill>
                  <a:srgbClr val="0000FF"/>
                </a:solidFill>
                <a:effectLst/>
                <a:latin typeface="Times New Roman" pitchFamily="18" charset="0"/>
                <a:cs typeface="Times New Roman" pitchFamily="18" charset="0"/>
              </a:rPr>
              <a:t>     </a:t>
            </a:r>
          </a:p>
          <a:p>
            <a:r>
              <a:rPr lang="en-US" altLang="zh-CN" sz="2800" b="1" u="none" dirty="0">
                <a:solidFill>
                  <a:srgbClr val="CC3300"/>
                </a:solidFill>
                <a:effectLst/>
                <a:latin typeface="Times New Roman" pitchFamily="18" charset="0"/>
                <a:cs typeface="Times New Roman" pitchFamily="18" charset="0"/>
              </a:rPr>
              <a:t>}</a:t>
            </a:r>
            <a:r>
              <a:rPr lang="en-US" altLang="zh-CN" sz="2800" u="none" dirty="0">
                <a:solidFill>
                  <a:srgbClr val="CC3300"/>
                </a:solidFill>
                <a:effectLst/>
                <a:latin typeface="Times New Roman" pitchFamily="18" charset="0"/>
                <a:cs typeface="Times New Roman" pitchFamily="18" charset="0"/>
              </a:rPr>
              <a:t>    </a:t>
            </a:r>
          </a:p>
        </p:txBody>
      </p:sp>
    </p:spTree>
  </p:cSld>
  <p:clrMapOvr>
    <a:masterClrMapping/>
  </p:clrMapOvr>
  <p:transition>
    <p:spli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93</a:t>
            </a:fld>
            <a:endParaRPr lang="en-US" altLang="zh-CN"/>
          </a:p>
        </p:txBody>
      </p:sp>
      <p:sp>
        <p:nvSpPr>
          <p:cNvPr id="38" name="Rectangle 4"/>
          <p:cNvSpPr>
            <a:spLocks noChangeArrowheads="1"/>
          </p:cNvSpPr>
          <p:nvPr/>
        </p:nvSpPr>
        <p:spPr bwMode="auto">
          <a:xfrm>
            <a:off x="1619672" y="404664"/>
            <a:ext cx="5334000" cy="762000"/>
          </a:xfrm>
          <a:prstGeom prst="rect">
            <a:avLst/>
          </a:prstGeom>
          <a:noFill/>
          <a:ln w="9525">
            <a:noFill/>
            <a:miter lim="800000"/>
            <a:headEnd/>
            <a:tailEnd/>
          </a:ln>
          <a:effectLst/>
        </p:spPr>
        <p:txBody>
          <a:bodyPr anchor="ctr"/>
          <a:lstStyle/>
          <a:p>
            <a:r>
              <a:rPr lang="zh-CN" altLang="en-US" sz="3600" b="1" u="none" dirty="0">
                <a:solidFill>
                  <a:schemeClr val="tx2"/>
                </a:solidFill>
                <a:latin typeface="Times New Roman" pitchFamily="18" charset="0"/>
                <a:ea typeface="仿宋_GB2312" pitchFamily="49" charset="-122"/>
                <a:cs typeface="Times New Roman" pitchFamily="18" charset="0"/>
              </a:rPr>
              <a:t>单链表中的插入与删除</a:t>
            </a:r>
            <a:endParaRPr lang="zh-CN" altLang="en-US" sz="3600" u="none" dirty="0">
              <a:solidFill>
                <a:schemeClr val="tx2"/>
              </a:solidFill>
              <a:latin typeface="Times New Roman" pitchFamily="18" charset="0"/>
              <a:ea typeface="仿宋_GB2312" pitchFamily="49" charset="-122"/>
              <a:cs typeface="Times New Roman" pitchFamily="18" charset="0"/>
            </a:endParaRPr>
          </a:p>
        </p:txBody>
      </p:sp>
      <p:sp>
        <p:nvSpPr>
          <p:cNvPr id="39" name="Rectangle 5"/>
          <p:cNvSpPr>
            <a:spLocks noChangeArrowheads="1"/>
          </p:cNvSpPr>
          <p:nvPr/>
        </p:nvSpPr>
        <p:spPr bwMode="auto">
          <a:xfrm>
            <a:off x="685800" y="1143000"/>
            <a:ext cx="8534400" cy="5105400"/>
          </a:xfrm>
          <a:prstGeom prst="rect">
            <a:avLst/>
          </a:prstGeom>
          <a:noFill/>
          <a:ln w="9525">
            <a:noFill/>
            <a:miter lim="800000"/>
            <a:headEnd/>
            <a:tailEnd/>
          </a:ln>
          <a:effectLst/>
        </p:spPr>
        <p:txBody>
          <a:bodyPr/>
          <a:lstStyle/>
          <a:p>
            <a:pPr marL="342900" indent="-342900">
              <a:spcBef>
                <a:spcPct val="20000"/>
              </a:spcBef>
              <a:buClr>
                <a:srgbClr val="FF7C80"/>
              </a:buClr>
              <a:buSzPct val="50000"/>
              <a:buFont typeface="Wingdings" pitchFamily="2" charset="2"/>
              <a:buChar char="n"/>
            </a:pPr>
            <a:r>
              <a:rPr lang="zh-CN" altLang="en-US" sz="3200" b="1" u="none" dirty="0">
                <a:solidFill>
                  <a:srgbClr val="0000FF"/>
                </a:solidFill>
                <a:latin typeface="Times New Roman" pitchFamily="18" charset="0"/>
                <a:ea typeface="仿宋_GB2312" pitchFamily="49" charset="-122"/>
                <a:cs typeface="Times New Roman" pitchFamily="18" charset="0"/>
              </a:rPr>
              <a:t>插入</a:t>
            </a:r>
          </a:p>
          <a:p>
            <a:pPr marL="742950" lvl="1" indent="-285750">
              <a:spcBef>
                <a:spcPct val="20000"/>
              </a:spcBef>
              <a:buClr>
                <a:srgbClr val="00FF00"/>
              </a:buClr>
              <a:buSzPct val="50000"/>
              <a:buFont typeface="Wingdings" pitchFamily="2" charset="2"/>
              <a:buChar char="u"/>
            </a:pPr>
            <a:r>
              <a:rPr lang="zh-CN" altLang="en-US" sz="3600" b="1" u="none" dirty="0">
                <a:solidFill>
                  <a:srgbClr val="0000FF"/>
                </a:solidFill>
                <a:latin typeface="Times New Roman" pitchFamily="18" charset="0"/>
                <a:ea typeface="仿宋_GB2312" pitchFamily="49" charset="-122"/>
                <a:cs typeface="Times New Roman" pitchFamily="18" charset="0"/>
              </a:rPr>
              <a:t> </a:t>
            </a:r>
            <a:r>
              <a:rPr lang="zh-CN" altLang="en-US" sz="3200" b="1" u="none" dirty="0">
                <a:solidFill>
                  <a:srgbClr val="0000FF"/>
                </a:solidFill>
                <a:latin typeface="Times New Roman" pitchFamily="18" charset="0"/>
                <a:ea typeface="仿宋_GB2312" pitchFamily="49" charset="-122"/>
                <a:cs typeface="Times New Roman" pitchFamily="18" charset="0"/>
              </a:rPr>
              <a:t>第一种情况：在链表最前端插入</a:t>
            </a:r>
          </a:p>
          <a:p>
            <a:pPr marL="342900" indent="-342900">
              <a:spcBef>
                <a:spcPct val="20000"/>
              </a:spcBef>
            </a:pPr>
            <a:r>
              <a:rPr lang="zh-CN" altLang="en-US" sz="4000" i="1" u="none" dirty="0">
                <a:solidFill>
                  <a:schemeClr val="hlink"/>
                </a:solidFill>
                <a:effectLst/>
                <a:latin typeface="Times New Roman" pitchFamily="18" charset="0"/>
                <a:ea typeface="仿宋_GB2312" pitchFamily="49" charset="-122"/>
                <a:cs typeface="Times New Roman" pitchFamily="18" charset="0"/>
              </a:rPr>
              <a:t>           </a:t>
            </a:r>
            <a:r>
              <a:rPr lang="en-US" altLang="zh-CN" sz="3200" b="0" u="none" dirty="0" err="1">
                <a:solidFill>
                  <a:schemeClr val="tx2"/>
                </a:solidFill>
                <a:effectLst/>
                <a:latin typeface="Times New Roman" pitchFamily="18" charset="0"/>
                <a:ea typeface="仿宋_GB2312" pitchFamily="49" charset="-122"/>
                <a:cs typeface="Times New Roman" pitchFamily="18" charset="0"/>
              </a:rPr>
              <a:t>NewNode</a:t>
            </a:r>
            <a:r>
              <a:rPr lang="en-US" altLang="zh-CN" sz="3200" u="none" dirty="0">
                <a:solidFill>
                  <a:schemeClr val="tx2"/>
                </a:solidFill>
                <a:effectLst/>
                <a:latin typeface="Times New Roman" pitchFamily="18" charset="0"/>
                <a:ea typeface="楷体_GB2312" pitchFamily="49" charset="-122"/>
                <a:cs typeface="Times New Roman" pitchFamily="18" charset="0"/>
              </a:rPr>
              <a:t>-&gt;</a:t>
            </a:r>
            <a:r>
              <a:rPr lang="en-US" altLang="zh-CN" sz="3200" b="0" u="none" dirty="0" smtClean="0">
                <a:solidFill>
                  <a:schemeClr val="tx2"/>
                </a:solidFill>
                <a:effectLst/>
                <a:latin typeface="Times New Roman" pitchFamily="18" charset="0"/>
                <a:ea typeface="仿宋_GB2312" pitchFamily="49" charset="-122"/>
                <a:cs typeface="Times New Roman" pitchFamily="18" charset="0"/>
              </a:rPr>
              <a:t>link</a:t>
            </a:r>
            <a:r>
              <a:rPr lang="en-US" altLang="zh-CN" sz="3200" u="none" dirty="0" smtClean="0">
                <a:solidFill>
                  <a:schemeClr val="tx2"/>
                </a:solidFill>
                <a:effectLst/>
                <a:latin typeface="Times New Roman" pitchFamily="18" charset="0"/>
                <a:ea typeface="仿宋_GB2312" pitchFamily="49" charset="-122"/>
                <a:cs typeface="Times New Roman" pitchFamily="18" charset="0"/>
              </a:rPr>
              <a:t>=</a:t>
            </a:r>
            <a:r>
              <a:rPr lang="en-US" altLang="zh-CN" sz="3200" b="0" u="none" dirty="0" smtClean="0">
                <a:solidFill>
                  <a:schemeClr val="tx2"/>
                </a:solidFill>
                <a:effectLst/>
                <a:latin typeface="Times New Roman" pitchFamily="18" charset="0"/>
                <a:ea typeface="仿宋_GB2312" pitchFamily="49" charset="-122"/>
                <a:cs typeface="Times New Roman" pitchFamily="18" charset="0"/>
              </a:rPr>
              <a:t>first</a:t>
            </a:r>
            <a:r>
              <a:rPr lang="en-US" altLang="zh-CN" sz="3200" b="1" u="none" dirty="0" smtClean="0">
                <a:solidFill>
                  <a:schemeClr val="tx2"/>
                </a:solidFill>
                <a:effectLst/>
                <a:latin typeface="Times New Roman" pitchFamily="18" charset="0"/>
                <a:ea typeface="仿宋_GB2312" pitchFamily="49" charset="-122"/>
                <a:cs typeface="Times New Roman" pitchFamily="18" charset="0"/>
              </a:rPr>
              <a:t>;</a:t>
            </a:r>
            <a:r>
              <a:rPr lang="en-US" altLang="zh-CN" sz="3200" u="none" dirty="0" smtClean="0">
                <a:solidFill>
                  <a:schemeClr val="tx2"/>
                </a:solidFill>
                <a:effectLst/>
                <a:latin typeface="Times New Roman" pitchFamily="18" charset="0"/>
                <a:ea typeface="仿宋_GB2312" pitchFamily="49" charset="-122"/>
                <a:cs typeface="Times New Roman" pitchFamily="18" charset="0"/>
              </a:rPr>
              <a:t>    </a:t>
            </a:r>
            <a:endParaRPr lang="en-US" altLang="zh-CN" sz="3200" u="none" dirty="0">
              <a:solidFill>
                <a:schemeClr val="tx2"/>
              </a:solidFill>
              <a:effectLst/>
              <a:latin typeface="Times New Roman" pitchFamily="18" charset="0"/>
              <a:ea typeface="仿宋_GB2312" pitchFamily="49" charset="-122"/>
              <a:cs typeface="Times New Roman" pitchFamily="18" charset="0"/>
            </a:endParaRPr>
          </a:p>
          <a:p>
            <a:pPr marL="342900" indent="-342900">
              <a:spcBef>
                <a:spcPct val="20000"/>
              </a:spcBef>
            </a:pPr>
            <a:r>
              <a:rPr lang="en-US" altLang="zh-CN" sz="3200" u="none" dirty="0">
                <a:solidFill>
                  <a:schemeClr val="tx2"/>
                </a:solidFill>
                <a:effectLst/>
                <a:latin typeface="Times New Roman" pitchFamily="18" charset="0"/>
                <a:ea typeface="仿宋_GB2312" pitchFamily="49" charset="-122"/>
                <a:cs typeface="Times New Roman" pitchFamily="18" charset="0"/>
              </a:rPr>
              <a:t>              </a:t>
            </a:r>
            <a:r>
              <a:rPr lang="en-US" altLang="zh-CN" sz="3200" b="0" u="none" dirty="0" smtClean="0">
                <a:solidFill>
                  <a:schemeClr val="tx2"/>
                </a:solidFill>
                <a:effectLst/>
                <a:latin typeface="Times New Roman" pitchFamily="18" charset="0"/>
                <a:ea typeface="仿宋_GB2312" pitchFamily="49" charset="-122"/>
                <a:cs typeface="Times New Roman" pitchFamily="18" charset="0"/>
              </a:rPr>
              <a:t>first</a:t>
            </a:r>
            <a:r>
              <a:rPr lang="en-US" altLang="zh-CN" sz="3200" u="none" dirty="0" smtClean="0">
                <a:solidFill>
                  <a:schemeClr val="tx2"/>
                </a:solidFill>
                <a:effectLst/>
                <a:latin typeface="Times New Roman" pitchFamily="18" charset="0"/>
                <a:ea typeface="仿宋_GB2312" pitchFamily="49" charset="-122"/>
                <a:cs typeface="Times New Roman" pitchFamily="18" charset="0"/>
              </a:rPr>
              <a:t>=</a:t>
            </a:r>
            <a:r>
              <a:rPr lang="en-US" altLang="zh-CN" sz="3200" b="0" u="none" dirty="0" err="1" smtClean="0">
                <a:solidFill>
                  <a:schemeClr val="tx2"/>
                </a:solidFill>
                <a:effectLst/>
                <a:latin typeface="Times New Roman" pitchFamily="18" charset="0"/>
                <a:ea typeface="仿宋_GB2312" pitchFamily="49" charset="-122"/>
                <a:cs typeface="Times New Roman" pitchFamily="18" charset="0"/>
              </a:rPr>
              <a:t>NewNode</a:t>
            </a:r>
            <a:r>
              <a:rPr lang="en-US" altLang="zh-CN" sz="3200" b="1" u="none" dirty="0">
                <a:solidFill>
                  <a:schemeClr val="tx2"/>
                </a:solidFill>
                <a:effectLst/>
                <a:latin typeface="Times New Roman" pitchFamily="18" charset="0"/>
                <a:ea typeface="仿宋_GB2312" pitchFamily="49" charset="-122"/>
                <a:cs typeface="Times New Roman" pitchFamily="18" charset="0"/>
              </a:rPr>
              <a:t>;</a:t>
            </a:r>
            <a:endParaRPr lang="en-US" altLang="zh-CN" sz="4000" b="1" u="none" dirty="0">
              <a:solidFill>
                <a:schemeClr val="hlink"/>
              </a:solidFill>
              <a:effectLst/>
              <a:latin typeface="Times New Roman" pitchFamily="18" charset="0"/>
              <a:ea typeface="仿宋_GB2312" pitchFamily="49" charset="-122"/>
              <a:cs typeface="Times New Roman" pitchFamily="18" charset="0"/>
            </a:endParaRPr>
          </a:p>
        </p:txBody>
      </p:sp>
      <p:sp>
        <p:nvSpPr>
          <p:cNvPr id="40" name="Rectangle 6"/>
          <p:cNvSpPr>
            <a:spLocks noChangeArrowheads="1"/>
          </p:cNvSpPr>
          <p:nvPr/>
        </p:nvSpPr>
        <p:spPr bwMode="auto">
          <a:xfrm>
            <a:off x="1308100" y="5638800"/>
            <a:ext cx="6296025" cy="579438"/>
          </a:xfrm>
          <a:prstGeom prst="rect">
            <a:avLst/>
          </a:prstGeom>
          <a:noFill/>
          <a:ln w="9525">
            <a:noFill/>
            <a:miter lim="800000"/>
            <a:headEnd/>
            <a:tailEnd/>
          </a:ln>
        </p:spPr>
        <p:txBody>
          <a:bodyPr wrap="none">
            <a:spAutoFit/>
          </a:bodyPr>
          <a:lstStyle/>
          <a:p>
            <a:r>
              <a:rPr lang="zh-CN" altLang="en-US" sz="3200" b="1" u="none">
                <a:solidFill>
                  <a:srgbClr val="FF3300"/>
                </a:solidFill>
                <a:effectLst/>
                <a:latin typeface="Times New Roman" pitchFamily="18" charset="0"/>
                <a:cs typeface="Times New Roman" pitchFamily="18" charset="0"/>
              </a:rPr>
              <a:t>（插入前）                    （插入后）</a:t>
            </a:r>
            <a:endParaRPr lang="zh-CN" altLang="en-US" sz="3000" u="none">
              <a:effectLst/>
              <a:latin typeface="Times New Roman" pitchFamily="18" charset="0"/>
              <a:cs typeface="Times New Roman" pitchFamily="18" charset="0"/>
            </a:endParaRPr>
          </a:p>
        </p:txBody>
      </p:sp>
      <p:sp>
        <p:nvSpPr>
          <p:cNvPr id="41" name="Rectangle 8"/>
          <p:cNvSpPr>
            <a:spLocks noChangeArrowheads="1"/>
          </p:cNvSpPr>
          <p:nvPr/>
        </p:nvSpPr>
        <p:spPr bwMode="auto">
          <a:xfrm>
            <a:off x="1905000" y="4953000"/>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42" name="Rectangle 9"/>
          <p:cNvSpPr>
            <a:spLocks noChangeArrowheads="1"/>
          </p:cNvSpPr>
          <p:nvPr/>
        </p:nvSpPr>
        <p:spPr bwMode="auto">
          <a:xfrm>
            <a:off x="3200400" y="4953000"/>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43" name="Line 10"/>
          <p:cNvSpPr>
            <a:spLocks noChangeShapeType="1"/>
          </p:cNvSpPr>
          <p:nvPr/>
        </p:nvSpPr>
        <p:spPr bwMode="auto">
          <a:xfrm>
            <a:off x="2286000" y="4953000"/>
            <a:ext cx="0" cy="4572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4" name="Line 11"/>
          <p:cNvSpPr>
            <a:spLocks noChangeShapeType="1"/>
          </p:cNvSpPr>
          <p:nvPr/>
        </p:nvSpPr>
        <p:spPr bwMode="auto">
          <a:xfrm>
            <a:off x="3581400" y="4953000"/>
            <a:ext cx="0" cy="4572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5" name="Line 12"/>
          <p:cNvSpPr>
            <a:spLocks noChangeShapeType="1"/>
          </p:cNvSpPr>
          <p:nvPr/>
        </p:nvSpPr>
        <p:spPr bwMode="auto">
          <a:xfrm>
            <a:off x="1524000" y="5181600"/>
            <a:ext cx="381000" cy="0"/>
          </a:xfrm>
          <a:prstGeom prst="line">
            <a:avLst/>
          </a:prstGeom>
          <a:noFill/>
          <a:ln w="38100">
            <a:solidFill>
              <a:srgbClr val="FF3300"/>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46" name="Line 13"/>
          <p:cNvSpPr>
            <a:spLocks noChangeShapeType="1"/>
          </p:cNvSpPr>
          <p:nvPr/>
        </p:nvSpPr>
        <p:spPr bwMode="auto">
          <a:xfrm>
            <a:off x="2438400" y="5181600"/>
            <a:ext cx="762000" cy="0"/>
          </a:xfrm>
          <a:prstGeom prst="line">
            <a:avLst/>
          </a:prstGeom>
          <a:noFill/>
          <a:ln w="38100">
            <a:solidFill>
              <a:schemeClr val="tx1"/>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47" name="Line 14"/>
          <p:cNvSpPr>
            <a:spLocks noChangeShapeType="1"/>
          </p:cNvSpPr>
          <p:nvPr/>
        </p:nvSpPr>
        <p:spPr bwMode="auto">
          <a:xfrm>
            <a:off x="3733800" y="5181600"/>
            <a:ext cx="457200" cy="0"/>
          </a:xfrm>
          <a:prstGeom prst="line">
            <a:avLst/>
          </a:prstGeom>
          <a:noFill/>
          <a:ln w="38100">
            <a:solidFill>
              <a:schemeClr val="tx1"/>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48" name="Line 15"/>
          <p:cNvSpPr>
            <a:spLocks noChangeShapeType="1"/>
          </p:cNvSpPr>
          <p:nvPr/>
        </p:nvSpPr>
        <p:spPr bwMode="auto">
          <a:xfrm>
            <a:off x="4267200" y="5181600"/>
            <a:ext cx="533400" cy="0"/>
          </a:xfrm>
          <a:prstGeom prst="line">
            <a:avLst/>
          </a:prstGeom>
          <a:noFill/>
          <a:ln w="38100" cap="rnd">
            <a:solidFill>
              <a:schemeClr val="tx1"/>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9" name="Text Box 16"/>
          <p:cNvSpPr txBox="1">
            <a:spLocks noChangeArrowheads="1"/>
          </p:cNvSpPr>
          <p:nvPr/>
        </p:nvSpPr>
        <p:spPr bwMode="auto">
          <a:xfrm>
            <a:off x="685800" y="4876800"/>
            <a:ext cx="914400" cy="519113"/>
          </a:xfrm>
          <a:prstGeom prst="rect">
            <a:avLst/>
          </a:prstGeom>
          <a:noFill/>
          <a:ln w="9525">
            <a:noFill/>
            <a:miter lim="800000"/>
            <a:headEnd/>
            <a:tailEnd/>
          </a:ln>
        </p:spPr>
        <p:txBody>
          <a:bodyPr>
            <a:spAutoFit/>
          </a:bodyPr>
          <a:lstStyle/>
          <a:p>
            <a:r>
              <a:rPr lang="en-US" altLang="zh-CN" sz="2800" b="1" i="1" u="none">
                <a:solidFill>
                  <a:schemeClr val="bg2"/>
                </a:solidFill>
                <a:effectLst/>
                <a:latin typeface="Times New Roman" pitchFamily="18" charset="0"/>
                <a:cs typeface="Times New Roman" pitchFamily="18" charset="0"/>
              </a:rPr>
              <a:t> </a:t>
            </a:r>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50" name="Rectangle 17"/>
          <p:cNvSpPr>
            <a:spLocks noChangeArrowheads="1"/>
          </p:cNvSpPr>
          <p:nvPr/>
        </p:nvSpPr>
        <p:spPr bwMode="auto">
          <a:xfrm>
            <a:off x="2590800" y="3962400"/>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51" name="Line 18"/>
          <p:cNvSpPr>
            <a:spLocks noChangeShapeType="1"/>
          </p:cNvSpPr>
          <p:nvPr/>
        </p:nvSpPr>
        <p:spPr bwMode="auto">
          <a:xfrm>
            <a:off x="2971800" y="3962400"/>
            <a:ext cx="0" cy="4572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52" name="Line 19"/>
          <p:cNvSpPr>
            <a:spLocks noChangeShapeType="1"/>
          </p:cNvSpPr>
          <p:nvPr/>
        </p:nvSpPr>
        <p:spPr bwMode="auto">
          <a:xfrm>
            <a:off x="2209800" y="4191000"/>
            <a:ext cx="381000" cy="0"/>
          </a:xfrm>
          <a:prstGeom prst="line">
            <a:avLst/>
          </a:prstGeom>
          <a:noFill/>
          <a:ln w="38100">
            <a:solidFill>
              <a:schemeClr val="tx1"/>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53" name="Text Box 20"/>
          <p:cNvSpPr txBox="1">
            <a:spLocks noChangeArrowheads="1"/>
          </p:cNvSpPr>
          <p:nvPr/>
        </p:nvSpPr>
        <p:spPr bwMode="auto">
          <a:xfrm>
            <a:off x="611188" y="3860800"/>
            <a:ext cx="1646237" cy="519113"/>
          </a:xfrm>
          <a:prstGeom prst="rect">
            <a:avLst/>
          </a:prstGeom>
          <a:noFill/>
          <a:ln w="9525">
            <a:noFill/>
            <a:miter lim="800000"/>
            <a:headEnd/>
            <a:tailEnd/>
          </a:ln>
        </p:spPr>
        <p:txBody>
          <a:bodyPr wrap="none">
            <a:spAutoFit/>
          </a:bodyPr>
          <a:lstStyle/>
          <a:p>
            <a:r>
              <a:rPr lang="en-US" altLang="zh-CN" sz="2800" b="1" u="none" dirty="0" err="1">
                <a:solidFill>
                  <a:srgbClr val="0000FF"/>
                </a:solidFill>
                <a:effectLst/>
                <a:latin typeface="Times New Roman" pitchFamily="18" charset="0"/>
                <a:cs typeface="Times New Roman" pitchFamily="18" charset="0"/>
              </a:rPr>
              <a:t>NewNode</a:t>
            </a:r>
            <a:endParaRPr lang="en-US" altLang="zh-CN" sz="3200" u="none" dirty="0">
              <a:solidFill>
                <a:srgbClr val="0000FF"/>
              </a:solidFill>
              <a:effectLst/>
              <a:latin typeface="Times New Roman" pitchFamily="18" charset="0"/>
              <a:cs typeface="Times New Roman" pitchFamily="18" charset="0"/>
            </a:endParaRPr>
          </a:p>
        </p:txBody>
      </p:sp>
      <p:sp>
        <p:nvSpPr>
          <p:cNvPr id="54" name="Rectangle 21"/>
          <p:cNvSpPr>
            <a:spLocks noChangeArrowheads="1"/>
          </p:cNvSpPr>
          <p:nvPr/>
        </p:nvSpPr>
        <p:spPr bwMode="auto">
          <a:xfrm>
            <a:off x="6019800" y="3962400"/>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55" name="Line 22"/>
          <p:cNvSpPr>
            <a:spLocks noChangeShapeType="1"/>
          </p:cNvSpPr>
          <p:nvPr/>
        </p:nvSpPr>
        <p:spPr bwMode="auto">
          <a:xfrm>
            <a:off x="6400800" y="3962400"/>
            <a:ext cx="0" cy="4572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56" name="Line 23"/>
          <p:cNvSpPr>
            <a:spLocks noChangeShapeType="1"/>
          </p:cNvSpPr>
          <p:nvPr/>
        </p:nvSpPr>
        <p:spPr bwMode="auto">
          <a:xfrm>
            <a:off x="5638800" y="4191000"/>
            <a:ext cx="381000" cy="0"/>
          </a:xfrm>
          <a:prstGeom prst="line">
            <a:avLst/>
          </a:prstGeom>
          <a:noFill/>
          <a:ln w="38100">
            <a:solidFill>
              <a:schemeClr val="tx1"/>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57" name="Text Box 24"/>
          <p:cNvSpPr txBox="1">
            <a:spLocks noChangeArrowheads="1"/>
          </p:cNvSpPr>
          <p:nvPr/>
        </p:nvSpPr>
        <p:spPr bwMode="auto">
          <a:xfrm>
            <a:off x="3995738" y="3860800"/>
            <a:ext cx="1646237" cy="519113"/>
          </a:xfrm>
          <a:prstGeom prst="rect">
            <a:avLst/>
          </a:prstGeom>
          <a:noFill/>
          <a:ln w="9525">
            <a:noFill/>
            <a:miter lim="800000"/>
            <a:headEnd/>
            <a:tailEnd/>
          </a:ln>
        </p:spPr>
        <p:txBody>
          <a:bodyPr wrap="none">
            <a:spAutoFit/>
          </a:bodyPr>
          <a:lstStyle/>
          <a:p>
            <a:r>
              <a:rPr lang="en-US" altLang="zh-CN" sz="2800" b="1" u="none" dirty="0" err="1">
                <a:solidFill>
                  <a:srgbClr val="0000FF"/>
                </a:solidFill>
                <a:effectLst/>
                <a:latin typeface="Times New Roman" pitchFamily="18" charset="0"/>
                <a:cs typeface="Times New Roman" pitchFamily="18" charset="0"/>
              </a:rPr>
              <a:t>NewNode</a:t>
            </a:r>
            <a:endParaRPr lang="en-US" altLang="zh-CN" sz="3200" u="none" dirty="0">
              <a:solidFill>
                <a:srgbClr val="0000FF"/>
              </a:solidFill>
              <a:effectLst/>
              <a:latin typeface="Times New Roman" pitchFamily="18" charset="0"/>
              <a:cs typeface="Times New Roman" pitchFamily="18" charset="0"/>
            </a:endParaRPr>
          </a:p>
        </p:txBody>
      </p:sp>
      <p:sp>
        <p:nvSpPr>
          <p:cNvPr id="58" name="Rectangle 25"/>
          <p:cNvSpPr>
            <a:spLocks noChangeArrowheads="1"/>
          </p:cNvSpPr>
          <p:nvPr/>
        </p:nvSpPr>
        <p:spPr bwMode="auto">
          <a:xfrm>
            <a:off x="5562600" y="4953000"/>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59" name="Line 26"/>
          <p:cNvSpPr>
            <a:spLocks noChangeShapeType="1"/>
          </p:cNvSpPr>
          <p:nvPr/>
        </p:nvSpPr>
        <p:spPr bwMode="auto">
          <a:xfrm>
            <a:off x="5943600" y="4953000"/>
            <a:ext cx="0" cy="4572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60" name="Line 27"/>
          <p:cNvSpPr>
            <a:spLocks noChangeShapeType="1"/>
          </p:cNvSpPr>
          <p:nvPr/>
        </p:nvSpPr>
        <p:spPr bwMode="auto">
          <a:xfrm>
            <a:off x="5715000" y="4343400"/>
            <a:ext cx="304800" cy="0"/>
          </a:xfrm>
          <a:prstGeom prst="line">
            <a:avLst/>
          </a:prstGeom>
          <a:noFill/>
          <a:ln w="38100">
            <a:solidFill>
              <a:srgbClr val="FF3300"/>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61" name="Line 28"/>
          <p:cNvSpPr>
            <a:spLocks noChangeShapeType="1"/>
          </p:cNvSpPr>
          <p:nvPr/>
        </p:nvSpPr>
        <p:spPr bwMode="auto">
          <a:xfrm>
            <a:off x="5715000" y="4343400"/>
            <a:ext cx="0" cy="304800"/>
          </a:xfrm>
          <a:prstGeom prst="line">
            <a:avLst/>
          </a:prstGeom>
          <a:noFill/>
          <a:ln w="38100">
            <a:solidFill>
              <a:srgbClr val="FF3300"/>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62" name="Line 29"/>
          <p:cNvSpPr>
            <a:spLocks noChangeShapeType="1"/>
          </p:cNvSpPr>
          <p:nvPr/>
        </p:nvSpPr>
        <p:spPr bwMode="auto">
          <a:xfrm flipH="1">
            <a:off x="5257800" y="4648200"/>
            <a:ext cx="457200" cy="0"/>
          </a:xfrm>
          <a:prstGeom prst="line">
            <a:avLst/>
          </a:prstGeom>
          <a:noFill/>
          <a:ln w="38100">
            <a:solidFill>
              <a:srgbClr val="FF3300"/>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63" name="Text Box 30"/>
          <p:cNvSpPr txBox="1">
            <a:spLocks noChangeArrowheads="1"/>
          </p:cNvSpPr>
          <p:nvPr/>
        </p:nvSpPr>
        <p:spPr bwMode="auto">
          <a:xfrm>
            <a:off x="4495800" y="4343400"/>
            <a:ext cx="815975" cy="519113"/>
          </a:xfrm>
          <a:prstGeom prst="rect">
            <a:avLst/>
          </a:prstGeom>
          <a:noFill/>
          <a:ln w="9525">
            <a:noFill/>
            <a:miter lim="800000"/>
            <a:headEnd/>
            <a:tailEnd/>
          </a:ln>
        </p:spPr>
        <p:txBody>
          <a:bodyPr wrap="none">
            <a:spAutoFit/>
          </a:bodyPr>
          <a:lstStyle/>
          <a:p>
            <a:r>
              <a:rPr lang="en-US" altLang="zh-CN" sz="2800" b="1" u="none">
                <a:solidFill>
                  <a:srgbClr val="FF3300"/>
                </a:solidFill>
                <a:effectLst/>
                <a:latin typeface="Times New Roman" pitchFamily="18" charset="0"/>
                <a:cs typeface="Times New Roman" pitchFamily="18" charset="0"/>
              </a:rPr>
              <a:t>first</a:t>
            </a:r>
            <a:endParaRPr lang="en-US" altLang="zh-CN" sz="3200" u="none">
              <a:effectLst/>
              <a:latin typeface="Times New Roman" pitchFamily="18" charset="0"/>
              <a:cs typeface="Times New Roman" pitchFamily="18" charset="0"/>
            </a:endParaRPr>
          </a:p>
        </p:txBody>
      </p:sp>
      <p:sp>
        <p:nvSpPr>
          <p:cNvPr id="64" name="Line 31"/>
          <p:cNvSpPr>
            <a:spLocks noChangeShapeType="1"/>
          </p:cNvSpPr>
          <p:nvPr/>
        </p:nvSpPr>
        <p:spPr bwMode="auto">
          <a:xfrm>
            <a:off x="5257800" y="5181600"/>
            <a:ext cx="304800" cy="0"/>
          </a:xfrm>
          <a:prstGeom prst="line">
            <a:avLst/>
          </a:prstGeom>
          <a:noFill/>
          <a:ln w="38100">
            <a:solidFill>
              <a:srgbClr val="0000FF"/>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65" name="Line 32"/>
          <p:cNvSpPr>
            <a:spLocks noChangeShapeType="1"/>
          </p:cNvSpPr>
          <p:nvPr/>
        </p:nvSpPr>
        <p:spPr bwMode="auto">
          <a:xfrm flipV="1">
            <a:off x="5257800" y="4800600"/>
            <a:ext cx="0" cy="381000"/>
          </a:xfrm>
          <a:prstGeom prst="line">
            <a:avLst/>
          </a:prstGeom>
          <a:noFill/>
          <a:ln w="38100">
            <a:solidFill>
              <a:srgbClr val="0000FF"/>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66" name="Line 33"/>
          <p:cNvSpPr>
            <a:spLocks noChangeShapeType="1"/>
          </p:cNvSpPr>
          <p:nvPr/>
        </p:nvSpPr>
        <p:spPr bwMode="auto">
          <a:xfrm>
            <a:off x="5257800" y="4800600"/>
            <a:ext cx="1676400" cy="0"/>
          </a:xfrm>
          <a:prstGeom prst="line">
            <a:avLst/>
          </a:prstGeom>
          <a:noFill/>
          <a:ln w="38100">
            <a:solidFill>
              <a:srgbClr val="0000FF"/>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67" name="Line 34"/>
          <p:cNvSpPr>
            <a:spLocks noChangeShapeType="1"/>
          </p:cNvSpPr>
          <p:nvPr/>
        </p:nvSpPr>
        <p:spPr bwMode="auto">
          <a:xfrm>
            <a:off x="6553200" y="4191000"/>
            <a:ext cx="381000" cy="0"/>
          </a:xfrm>
          <a:prstGeom prst="line">
            <a:avLst/>
          </a:prstGeom>
          <a:noFill/>
          <a:ln w="38100">
            <a:solidFill>
              <a:srgbClr val="0000FF"/>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68" name="Line 35"/>
          <p:cNvSpPr>
            <a:spLocks noChangeShapeType="1"/>
          </p:cNvSpPr>
          <p:nvPr/>
        </p:nvSpPr>
        <p:spPr bwMode="auto">
          <a:xfrm>
            <a:off x="6934200" y="4191000"/>
            <a:ext cx="0" cy="609600"/>
          </a:xfrm>
          <a:prstGeom prst="line">
            <a:avLst/>
          </a:prstGeom>
          <a:noFill/>
          <a:ln w="38100">
            <a:solidFill>
              <a:srgbClr val="0000FF"/>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69" name="Rectangle 36"/>
          <p:cNvSpPr>
            <a:spLocks noChangeArrowheads="1"/>
          </p:cNvSpPr>
          <p:nvPr/>
        </p:nvSpPr>
        <p:spPr bwMode="auto">
          <a:xfrm>
            <a:off x="6858000" y="4953000"/>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70" name="Line 37"/>
          <p:cNvSpPr>
            <a:spLocks noChangeShapeType="1"/>
          </p:cNvSpPr>
          <p:nvPr/>
        </p:nvSpPr>
        <p:spPr bwMode="auto">
          <a:xfrm>
            <a:off x="7239000" y="4953000"/>
            <a:ext cx="0" cy="4572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71" name="Line 38"/>
          <p:cNvSpPr>
            <a:spLocks noChangeShapeType="1"/>
          </p:cNvSpPr>
          <p:nvPr/>
        </p:nvSpPr>
        <p:spPr bwMode="auto">
          <a:xfrm>
            <a:off x="6096000" y="5181600"/>
            <a:ext cx="762000" cy="0"/>
          </a:xfrm>
          <a:prstGeom prst="line">
            <a:avLst/>
          </a:prstGeom>
          <a:noFill/>
          <a:ln w="38100">
            <a:solidFill>
              <a:schemeClr val="tx1"/>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72" name="Line 39"/>
          <p:cNvSpPr>
            <a:spLocks noChangeShapeType="1"/>
          </p:cNvSpPr>
          <p:nvPr/>
        </p:nvSpPr>
        <p:spPr bwMode="auto">
          <a:xfrm>
            <a:off x="7391400" y="5181600"/>
            <a:ext cx="457200" cy="0"/>
          </a:xfrm>
          <a:prstGeom prst="line">
            <a:avLst/>
          </a:prstGeom>
          <a:noFill/>
          <a:ln w="38100">
            <a:solidFill>
              <a:schemeClr val="tx1"/>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73" name="Line 40"/>
          <p:cNvSpPr>
            <a:spLocks noChangeShapeType="1"/>
          </p:cNvSpPr>
          <p:nvPr/>
        </p:nvSpPr>
        <p:spPr bwMode="auto">
          <a:xfrm>
            <a:off x="7924800" y="5181600"/>
            <a:ext cx="457200" cy="0"/>
          </a:xfrm>
          <a:prstGeom prst="line">
            <a:avLst/>
          </a:prstGeom>
          <a:noFill/>
          <a:ln w="38100" cap="rnd">
            <a:solidFill>
              <a:schemeClr val="tx1"/>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 calcmode="lin" valueType="num">
                                      <p:cBhvr additive="base">
                                        <p:cTn id="7"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9">
                                            <p:txEl>
                                              <p:pRg st="1" end="1"/>
                                            </p:txEl>
                                          </p:spTgt>
                                        </p:tgtEl>
                                        <p:attrNameLst>
                                          <p:attrName>style.visibility</p:attrName>
                                        </p:attrNameLst>
                                      </p:cBhvr>
                                      <p:to>
                                        <p:strVal val="visible"/>
                                      </p:to>
                                    </p:set>
                                    <p:animEffect transition="in" filter="box(in)">
                                      <p:cBhvr>
                                        <p:cTn id="13" dur="500"/>
                                        <p:tgtEl>
                                          <p:spTgt spid="3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additive="base">
                                        <p:cTn id="18" dur="500" fill="hold"/>
                                        <p:tgtEl>
                                          <p:spTgt spid="40"/>
                                        </p:tgtEl>
                                        <p:attrNameLst>
                                          <p:attrName>ppt_x</p:attrName>
                                        </p:attrNameLst>
                                      </p:cBhvr>
                                      <p:tavLst>
                                        <p:tav tm="0">
                                          <p:val>
                                            <p:strVal val="#ppt_x"/>
                                          </p:val>
                                        </p:tav>
                                        <p:tav tm="100000">
                                          <p:val>
                                            <p:strVal val="#ppt_x"/>
                                          </p:val>
                                        </p:tav>
                                      </p:tavLst>
                                    </p:anim>
                                    <p:anim calcmode="lin" valueType="num">
                                      <p:cBhvr additive="base">
                                        <p:cTn id="19" dur="500" fill="hold"/>
                                        <p:tgtEl>
                                          <p:spTgt spid="4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500" fill="hold"/>
                                        <p:tgtEl>
                                          <p:spTgt spid="41"/>
                                        </p:tgtEl>
                                        <p:attrNameLst>
                                          <p:attrName>ppt_x</p:attrName>
                                        </p:attrNameLst>
                                      </p:cBhvr>
                                      <p:tavLst>
                                        <p:tav tm="0">
                                          <p:val>
                                            <p:strVal val="#ppt_x"/>
                                          </p:val>
                                        </p:tav>
                                        <p:tav tm="100000">
                                          <p:val>
                                            <p:strVal val="#ppt_x"/>
                                          </p:val>
                                        </p:tav>
                                      </p:tavLst>
                                    </p:anim>
                                    <p:anim calcmode="lin" valueType="num">
                                      <p:cBhvr additive="base">
                                        <p:cTn id="23" dur="500" fill="hold"/>
                                        <p:tgtEl>
                                          <p:spTgt spid="4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fill="hold"/>
                                        <p:tgtEl>
                                          <p:spTgt spid="42"/>
                                        </p:tgtEl>
                                        <p:attrNameLst>
                                          <p:attrName>ppt_x</p:attrName>
                                        </p:attrNameLst>
                                      </p:cBhvr>
                                      <p:tavLst>
                                        <p:tav tm="0">
                                          <p:val>
                                            <p:strVal val="#ppt_x"/>
                                          </p:val>
                                        </p:tav>
                                        <p:tav tm="100000">
                                          <p:val>
                                            <p:strVal val="#ppt_x"/>
                                          </p:val>
                                        </p:tav>
                                      </p:tavLst>
                                    </p:anim>
                                    <p:anim calcmode="lin" valueType="num">
                                      <p:cBhvr additive="base">
                                        <p:cTn id="27" dur="500" fill="hold"/>
                                        <p:tgtEl>
                                          <p:spTgt spid="4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additive="base">
                                        <p:cTn id="30" dur="500" fill="hold"/>
                                        <p:tgtEl>
                                          <p:spTgt spid="43"/>
                                        </p:tgtEl>
                                        <p:attrNameLst>
                                          <p:attrName>ppt_x</p:attrName>
                                        </p:attrNameLst>
                                      </p:cBhvr>
                                      <p:tavLst>
                                        <p:tav tm="0">
                                          <p:val>
                                            <p:strVal val="#ppt_x"/>
                                          </p:val>
                                        </p:tav>
                                        <p:tav tm="100000">
                                          <p:val>
                                            <p:strVal val="#ppt_x"/>
                                          </p:val>
                                        </p:tav>
                                      </p:tavLst>
                                    </p:anim>
                                    <p:anim calcmode="lin" valueType="num">
                                      <p:cBhvr additive="base">
                                        <p:cTn id="31" dur="500" fill="hold"/>
                                        <p:tgtEl>
                                          <p:spTgt spid="4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additive="base">
                                        <p:cTn id="34" dur="500" fill="hold"/>
                                        <p:tgtEl>
                                          <p:spTgt spid="44"/>
                                        </p:tgtEl>
                                        <p:attrNameLst>
                                          <p:attrName>ppt_x</p:attrName>
                                        </p:attrNameLst>
                                      </p:cBhvr>
                                      <p:tavLst>
                                        <p:tav tm="0">
                                          <p:val>
                                            <p:strVal val="#ppt_x"/>
                                          </p:val>
                                        </p:tav>
                                        <p:tav tm="100000">
                                          <p:val>
                                            <p:strVal val="#ppt_x"/>
                                          </p:val>
                                        </p:tav>
                                      </p:tavLst>
                                    </p:anim>
                                    <p:anim calcmode="lin" valueType="num">
                                      <p:cBhvr additive="base">
                                        <p:cTn id="35" dur="500" fill="hold"/>
                                        <p:tgtEl>
                                          <p:spTgt spid="4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500" fill="hold"/>
                                        <p:tgtEl>
                                          <p:spTgt spid="45"/>
                                        </p:tgtEl>
                                        <p:attrNameLst>
                                          <p:attrName>ppt_x</p:attrName>
                                        </p:attrNameLst>
                                      </p:cBhvr>
                                      <p:tavLst>
                                        <p:tav tm="0">
                                          <p:val>
                                            <p:strVal val="#ppt_x"/>
                                          </p:val>
                                        </p:tav>
                                        <p:tav tm="100000">
                                          <p:val>
                                            <p:strVal val="#ppt_x"/>
                                          </p:val>
                                        </p:tav>
                                      </p:tavLst>
                                    </p:anim>
                                    <p:anim calcmode="lin" valueType="num">
                                      <p:cBhvr additive="base">
                                        <p:cTn id="39" dur="500" fill="hold"/>
                                        <p:tgtEl>
                                          <p:spTgt spid="4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additive="base">
                                        <p:cTn id="42" dur="500" fill="hold"/>
                                        <p:tgtEl>
                                          <p:spTgt spid="46"/>
                                        </p:tgtEl>
                                        <p:attrNameLst>
                                          <p:attrName>ppt_x</p:attrName>
                                        </p:attrNameLst>
                                      </p:cBhvr>
                                      <p:tavLst>
                                        <p:tav tm="0">
                                          <p:val>
                                            <p:strVal val="#ppt_x"/>
                                          </p:val>
                                        </p:tav>
                                        <p:tav tm="100000">
                                          <p:val>
                                            <p:strVal val="#ppt_x"/>
                                          </p:val>
                                        </p:tav>
                                      </p:tavLst>
                                    </p:anim>
                                    <p:anim calcmode="lin" valueType="num">
                                      <p:cBhvr additive="base">
                                        <p:cTn id="43" dur="500" fill="hold"/>
                                        <p:tgtEl>
                                          <p:spTgt spid="4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additive="base">
                                        <p:cTn id="46" dur="500" fill="hold"/>
                                        <p:tgtEl>
                                          <p:spTgt spid="47"/>
                                        </p:tgtEl>
                                        <p:attrNameLst>
                                          <p:attrName>ppt_x</p:attrName>
                                        </p:attrNameLst>
                                      </p:cBhvr>
                                      <p:tavLst>
                                        <p:tav tm="0">
                                          <p:val>
                                            <p:strVal val="#ppt_x"/>
                                          </p:val>
                                        </p:tav>
                                        <p:tav tm="100000">
                                          <p:val>
                                            <p:strVal val="#ppt_x"/>
                                          </p:val>
                                        </p:tav>
                                      </p:tavLst>
                                    </p:anim>
                                    <p:anim calcmode="lin" valueType="num">
                                      <p:cBhvr additive="base">
                                        <p:cTn id="47" dur="500" fill="hold"/>
                                        <p:tgtEl>
                                          <p:spTgt spid="47"/>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ppt_x"/>
                                          </p:val>
                                        </p:tav>
                                        <p:tav tm="100000">
                                          <p:val>
                                            <p:strVal val="#ppt_x"/>
                                          </p:val>
                                        </p:tav>
                                      </p:tavLst>
                                    </p:anim>
                                    <p:anim calcmode="lin" valueType="num">
                                      <p:cBhvr additive="base">
                                        <p:cTn id="51" dur="500" fill="hold"/>
                                        <p:tgtEl>
                                          <p:spTgt spid="48"/>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49"/>
                                        </p:tgtEl>
                                        <p:attrNameLst>
                                          <p:attrName>style.visibility</p:attrName>
                                        </p:attrNameLst>
                                      </p:cBhvr>
                                      <p:to>
                                        <p:strVal val="visible"/>
                                      </p:to>
                                    </p:set>
                                    <p:anim calcmode="lin" valueType="num">
                                      <p:cBhvr additive="base">
                                        <p:cTn id="54" dur="500" fill="hold"/>
                                        <p:tgtEl>
                                          <p:spTgt spid="49"/>
                                        </p:tgtEl>
                                        <p:attrNameLst>
                                          <p:attrName>ppt_x</p:attrName>
                                        </p:attrNameLst>
                                      </p:cBhvr>
                                      <p:tavLst>
                                        <p:tav tm="0">
                                          <p:val>
                                            <p:strVal val="#ppt_x"/>
                                          </p:val>
                                        </p:tav>
                                        <p:tav tm="100000">
                                          <p:val>
                                            <p:strVal val="#ppt_x"/>
                                          </p:val>
                                        </p:tav>
                                      </p:tavLst>
                                    </p:anim>
                                    <p:anim calcmode="lin" valueType="num">
                                      <p:cBhvr additive="base">
                                        <p:cTn id="55" dur="500" fill="hold"/>
                                        <p:tgtEl>
                                          <p:spTgt spid="49"/>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fill="hold"/>
                                        <p:tgtEl>
                                          <p:spTgt spid="50"/>
                                        </p:tgtEl>
                                        <p:attrNameLst>
                                          <p:attrName>ppt_x</p:attrName>
                                        </p:attrNameLst>
                                      </p:cBhvr>
                                      <p:tavLst>
                                        <p:tav tm="0">
                                          <p:val>
                                            <p:strVal val="#ppt_x"/>
                                          </p:val>
                                        </p:tav>
                                        <p:tav tm="100000">
                                          <p:val>
                                            <p:strVal val="#ppt_x"/>
                                          </p:val>
                                        </p:tav>
                                      </p:tavLst>
                                    </p:anim>
                                    <p:anim calcmode="lin" valueType="num">
                                      <p:cBhvr additive="base">
                                        <p:cTn id="59" dur="500" fill="hold"/>
                                        <p:tgtEl>
                                          <p:spTgt spid="50"/>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additive="base">
                                        <p:cTn id="62" dur="500" fill="hold"/>
                                        <p:tgtEl>
                                          <p:spTgt spid="51"/>
                                        </p:tgtEl>
                                        <p:attrNameLst>
                                          <p:attrName>ppt_x</p:attrName>
                                        </p:attrNameLst>
                                      </p:cBhvr>
                                      <p:tavLst>
                                        <p:tav tm="0">
                                          <p:val>
                                            <p:strVal val="#ppt_x"/>
                                          </p:val>
                                        </p:tav>
                                        <p:tav tm="100000">
                                          <p:val>
                                            <p:strVal val="#ppt_x"/>
                                          </p:val>
                                        </p:tav>
                                      </p:tavLst>
                                    </p:anim>
                                    <p:anim calcmode="lin" valueType="num">
                                      <p:cBhvr additive="base">
                                        <p:cTn id="63" dur="500" fill="hold"/>
                                        <p:tgtEl>
                                          <p:spTgt spid="51"/>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 calcmode="lin" valueType="num">
                                      <p:cBhvr additive="base">
                                        <p:cTn id="66" dur="500" fill="hold"/>
                                        <p:tgtEl>
                                          <p:spTgt spid="52"/>
                                        </p:tgtEl>
                                        <p:attrNameLst>
                                          <p:attrName>ppt_x</p:attrName>
                                        </p:attrNameLst>
                                      </p:cBhvr>
                                      <p:tavLst>
                                        <p:tav tm="0">
                                          <p:val>
                                            <p:strVal val="#ppt_x"/>
                                          </p:val>
                                        </p:tav>
                                        <p:tav tm="100000">
                                          <p:val>
                                            <p:strVal val="#ppt_x"/>
                                          </p:val>
                                        </p:tav>
                                      </p:tavLst>
                                    </p:anim>
                                    <p:anim calcmode="lin" valueType="num">
                                      <p:cBhvr additive="base">
                                        <p:cTn id="67" dur="500" fill="hold"/>
                                        <p:tgtEl>
                                          <p:spTgt spid="52"/>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 calcmode="lin" valueType="num">
                                      <p:cBhvr additive="base">
                                        <p:cTn id="70" dur="500" fill="hold"/>
                                        <p:tgtEl>
                                          <p:spTgt spid="53"/>
                                        </p:tgtEl>
                                        <p:attrNameLst>
                                          <p:attrName>ppt_x</p:attrName>
                                        </p:attrNameLst>
                                      </p:cBhvr>
                                      <p:tavLst>
                                        <p:tav tm="0">
                                          <p:val>
                                            <p:strVal val="#ppt_x"/>
                                          </p:val>
                                        </p:tav>
                                        <p:tav tm="100000">
                                          <p:val>
                                            <p:strVal val="#ppt_x"/>
                                          </p:val>
                                        </p:tav>
                                      </p:tavLst>
                                    </p:anim>
                                    <p:anim calcmode="lin" valueType="num">
                                      <p:cBhvr additive="base">
                                        <p:cTn id="71" dur="500" fill="hold"/>
                                        <p:tgtEl>
                                          <p:spTgt spid="53"/>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54"/>
                                        </p:tgtEl>
                                        <p:attrNameLst>
                                          <p:attrName>style.visibility</p:attrName>
                                        </p:attrNameLst>
                                      </p:cBhvr>
                                      <p:to>
                                        <p:strVal val="visible"/>
                                      </p:to>
                                    </p:set>
                                    <p:anim calcmode="lin" valueType="num">
                                      <p:cBhvr additive="base">
                                        <p:cTn id="74" dur="500" fill="hold"/>
                                        <p:tgtEl>
                                          <p:spTgt spid="54"/>
                                        </p:tgtEl>
                                        <p:attrNameLst>
                                          <p:attrName>ppt_x</p:attrName>
                                        </p:attrNameLst>
                                      </p:cBhvr>
                                      <p:tavLst>
                                        <p:tav tm="0">
                                          <p:val>
                                            <p:strVal val="#ppt_x"/>
                                          </p:val>
                                        </p:tav>
                                        <p:tav tm="100000">
                                          <p:val>
                                            <p:strVal val="#ppt_x"/>
                                          </p:val>
                                        </p:tav>
                                      </p:tavLst>
                                    </p:anim>
                                    <p:anim calcmode="lin" valueType="num">
                                      <p:cBhvr additive="base">
                                        <p:cTn id="75" dur="500" fill="hold"/>
                                        <p:tgtEl>
                                          <p:spTgt spid="54"/>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anim calcmode="lin" valueType="num">
                                      <p:cBhvr additive="base">
                                        <p:cTn id="78" dur="500" fill="hold"/>
                                        <p:tgtEl>
                                          <p:spTgt spid="55"/>
                                        </p:tgtEl>
                                        <p:attrNameLst>
                                          <p:attrName>ppt_x</p:attrName>
                                        </p:attrNameLst>
                                      </p:cBhvr>
                                      <p:tavLst>
                                        <p:tav tm="0">
                                          <p:val>
                                            <p:strVal val="#ppt_x"/>
                                          </p:val>
                                        </p:tav>
                                        <p:tav tm="100000">
                                          <p:val>
                                            <p:strVal val="#ppt_x"/>
                                          </p:val>
                                        </p:tav>
                                      </p:tavLst>
                                    </p:anim>
                                    <p:anim calcmode="lin" valueType="num">
                                      <p:cBhvr additive="base">
                                        <p:cTn id="79" dur="500" fill="hold"/>
                                        <p:tgtEl>
                                          <p:spTgt spid="55"/>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56"/>
                                        </p:tgtEl>
                                        <p:attrNameLst>
                                          <p:attrName>style.visibility</p:attrName>
                                        </p:attrNameLst>
                                      </p:cBhvr>
                                      <p:to>
                                        <p:strVal val="visible"/>
                                      </p:to>
                                    </p:set>
                                    <p:anim calcmode="lin" valueType="num">
                                      <p:cBhvr additive="base">
                                        <p:cTn id="82" dur="500" fill="hold"/>
                                        <p:tgtEl>
                                          <p:spTgt spid="56"/>
                                        </p:tgtEl>
                                        <p:attrNameLst>
                                          <p:attrName>ppt_x</p:attrName>
                                        </p:attrNameLst>
                                      </p:cBhvr>
                                      <p:tavLst>
                                        <p:tav tm="0">
                                          <p:val>
                                            <p:strVal val="#ppt_x"/>
                                          </p:val>
                                        </p:tav>
                                        <p:tav tm="100000">
                                          <p:val>
                                            <p:strVal val="#ppt_x"/>
                                          </p:val>
                                        </p:tav>
                                      </p:tavLst>
                                    </p:anim>
                                    <p:anim calcmode="lin" valueType="num">
                                      <p:cBhvr additive="base">
                                        <p:cTn id="83" dur="500" fill="hold"/>
                                        <p:tgtEl>
                                          <p:spTgt spid="56"/>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57"/>
                                        </p:tgtEl>
                                        <p:attrNameLst>
                                          <p:attrName>style.visibility</p:attrName>
                                        </p:attrNameLst>
                                      </p:cBhvr>
                                      <p:to>
                                        <p:strVal val="visible"/>
                                      </p:to>
                                    </p:set>
                                    <p:anim calcmode="lin" valueType="num">
                                      <p:cBhvr additive="base">
                                        <p:cTn id="86" dur="500" fill="hold"/>
                                        <p:tgtEl>
                                          <p:spTgt spid="57"/>
                                        </p:tgtEl>
                                        <p:attrNameLst>
                                          <p:attrName>ppt_x</p:attrName>
                                        </p:attrNameLst>
                                      </p:cBhvr>
                                      <p:tavLst>
                                        <p:tav tm="0">
                                          <p:val>
                                            <p:strVal val="#ppt_x"/>
                                          </p:val>
                                        </p:tav>
                                        <p:tav tm="100000">
                                          <p:val>
                                            <p:strVal val="#ppt_x"/>
                                          </p:val>
                                        </p:tav>
                                      </p:tavLst>
                                    </p:anim>
                                    <p:anim calcmode="lin" valueType="num">
                                      <p:cBhvr additive="base">
                                        <p:cTn id="87" dur="500" fill="hold"/>
                                        <p:tgtEl>
                                          <p:spTgt spid="57"/>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 calcmode="lin" valueType="num">
                                      <p:cBhvr additive="base">
                                        <p:cTn id="90" dur="500" fill="hold"/>
                                        <p:tgtEl>
                                          <p:spTgt spid="58"/>
                                        </p:tgtEl>
                                        <p:attrNameLst>
                                          <p:attrName>ppt_x</p:attrName>
                                        </p:attrNameLst>
                                      </p:cBhvr>
                                      <p:tavLst>
                                        <p:tav tm="0">
                                          <p:val>
                                            <p:strVal val="#ppt_x"/>
                                          </p:val>
                                        </p:tav>
                                        <p:tav tm="100000">
                                          <p:val>
                                            <p:strVal val="#ppt_x"/>
                                          </p:val>
                                        </p:tav>
                                      </p:tavLst>
                                    </p:anim>
                                    <p:anim calcmode="lin" valueType="num">
                                      <p:cBhvr additive="base">
                                        <p:cTn id="91" dur="500" fill="hold"/>
                                        <p:tgtEl>
                                          <p:spTgt spid="58"/>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59"/>
                                        </p:tgtEl>
                                        <p:attrNameLst>
                                          <p:attrName>style.visibility</p:attrName>
                                        </p:attrNameLst>
                                      </p:cBhvr>
                                      <p:to>
                                        <p:strVal val="visible"/>
                                      </p:to>
                                    </p:set>
                                    <p:anim calcmode="lin" valueType="num">
                                      <p:cBhvr additive="base">
                                        <p:cTn id="94" dur="500" fill="hold"/>
                                        <p:tgtEl>
                                          <p:spTgt spid="59"/>
                                        </p:tgtEl>
                                        <p:attrNameLst>
                                          <p:attrName>ppt_x</p:attrName>
                                        </p:attrNameLst>
                                      </p:cBhvr>
                                      <p:tavLst>
                                        <p:tav tm="0">
                                          <p:val>
                                            <p:strVal val="#ppt_x"/>
                                          </p:val>
                                        </p:tav>
                                        <p:tav tm="100000">
                                          <p:val>
                                            <p:strVal val="#ppt_x"/>
                                          </p:val>
                                        </p:tav>
                                      </p:tavLst>
                                    </p:anim>
                                    <p:anim calcmode="lin" valueType="num">
                                      <p:cBhvr additive="base">
                                        <p:cTn id="95" dur="500" fill="hold"/>
                                        <p:tgtEl>
                                          <p:spTgt spid="59"/>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additive="base">
                                        <p:cTn id="98" dur="500" fill="hold"/>
                                        <p:tgtEl>
                                          <p:spTgt spid="60"/>
                                        </p:tgtEl>
                                        <p:attrNameLst>
                                          <p:attrName>ppt_x</p:attrName>
                                        </p:attrNameLst>
                                      </p:cBhvr>
                                      <p:tavLst>
                                        <p:tav tm="0">
                                          <p:val>
                                            <p:strVal val="#ppt_x"/>
                                          </p:val>
                                        </p:tav>
                                        <p:tav tm="100000">
                                          <p:val>
                                            <p:strVal val="#ppt_x"/>
                                          </p:val>
                                        </p:tav>
                                      </p:tavLst>
                                    </p:anim>
                                    <p:anim calcmode="lin" valueType="num">
                                      <p:cBhvr additive="base">
                                        <p:cTn id="99" dur="500" fill="hold"/>
                                        <p:tgtEl>
                                          <p:spTgt spid="60"/>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61"/>
                                        </p:tgtEl>
                                        <p:attrNameLst>
                                          <p:attrName>style.visibility</p:attrName>
                                        </p:attrNameLst>
                                      </p:cBhvr>
                                      <p:to>
                                        <p:strVal val="visible"/>
                                      </p:to>
                                    </p:set>
                                    <p:anim calcmode="lin" valueType="num">
                                      <p:cBhvr additive="base">
                                        <p:cTn id="102" dur="500" fill="hold"/>
                                        <p:tgtEl>
                                          <p:spTgt spid="61"/>
                                        </p:tgtEl>
                                        <p:attrNameLst>
                                          <p:attrName>ppt_x</p:attrName>
                                        </p:attrNameLst>
                                      </p:cBhvr>
                                      <p:tavLst>
                                        <p:tav tm="0">
                                          <p:val>
                                            <p:strVal val="#ppt_x"/>
                                          </p:val>
                                        </p:tav>
                                        <p:tav tm="100000">
                                          <p:val>
                                            <p:strVal val="#ppt_x"/>
                                          </p:val>
                                        </p:tav>
                                      </p:tavLst>
                                    </p:anim>
                                    <p:anim calcmode="lin" valueType="num">
                                      <p:cBhvr additive="base">
                                        <p:cTn id="103" dur="500" fill="hold"/>
                                        <p:tgtEl>
                                          <p:spTgt spid="61"/>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anim calcmode="lin" valueType="num">
                                      <p:cBhvr additive="base">
                                        <p:cTn id="106" dur="500" fill="hold"/>
                                        <p:tgtEl>
                                          <p:spTgt spid="62"/>
                                        </p:tgtEl>
                                        <p:attrNameLst>
                                          <p:attrName>ppt_x</p:attrName>
                                        </p:attrNameLst>
                                      </p:cBhvr>
                                      <p:tavLst>
                                        <p:tav tm="0">
                                          <p:val>
                                            <p:strVal val="#ppt_x"/>
                                          </p:val>
                                        </p:tav>
                                        <p:tav tm="100000">
                                          <p:val>
                                            <p:strVal val="#ppt_x"/>
                                          </p:val>
                                        </p:tav>
                                      </p:tavLst>
                                    </p:anim>
                                    <p:anim calcmode="lin" valueType="num">
                                      <p:cBhvr additive="base">
                                        <p:cTn id="107" dur="500" fill="hold"/>
                                        <p:tgtEl>
                                          <p:spTgt spid="62"/>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63"/>
                                        </p:tgtEl>
                                        <p:attrNameLst>
                                          <p:attrName>style.visibility</p:attrName>
                                        </p:attrNameLst>
                                      </p:cBhvr>
                                      <p:to>
                                        <p:strVal val="visible"/>
                                      </p:to>
                                    </p:set>
                                    <p:anim calcmode="lin" valueType="num">
                                      <p:cBhvr additive="base">
                                        <p:cTn id="110" dur="500" fill="hold"/>
                                        <p:tgtEl>
                                          <p:spTgt spid="63"/>
                                        </p:tgtEl>
                                        <p:attrNameLst>
                                          <p:attrName>ppt_x</p:attrName>
                                        </p:attrNameLst>
                                      </p:cBhvr>
                                      <p:tavLst>
                                        <p:tav tm="0">
                                          <p:val>
                                            <p:strVal val="#ppt_x"/>
                                          </p:val>
                                        </p:tav>
                                        <p:tav tm="100000">
                                          <p:val>
                                            <p:strVal val="#ppt_x"/>
                                          </p:val>
                                        </p:tav>
                                      </p:tavLst>
                                    </p:anim>
                                    <p:anim calcmode="lin" valueType="num">
                                      <p:cBhvr additive="base">
                                        <p:cTn id="111" dur="500" fill="hold"/>
                                        <p:tgtEl>
                                          <p:spTgt spid="63"/>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64"/>
                                        </p:tgtEl>
                                        <p:attrNameLst>
                                          <p:attrName>style.visibility</p:attrName>
                                        </p:attrNameLst>
                                      </p:cBhvr>
                                      <p:to>
                                        <p:strVal val="visible"/>
                                      </p:to>
                                    </p:set>
                                    <p:anim calcmode="lin" valueType="num">
                                      <p:cBhvr additive="base">
                                        <p:cTn id="114" dur="500" fill="hold"/>
                                        <p:tgtEl>
                                          <p:spTgt spid="64"/>
                                        </p:tgtEl>
                                        <p:attrNameLst>
                                          <p:attrName>ppt_x</p:attrName>
                                        </p:attrNameLst>
                                      </p:cBhvr>
                                      <p:tavLst>
                                        <p:tav tm="0">
                                          <p:val>
                                            <p:strVal val="#ppt_x"/>
                                          </p:val>
                                        </p:tav>
                                        <p:tav tm="100000">
                                          <p:val>
                                            <p:strVal val="#ppt_x"/>
                                          </p:val>
                                        </p:tav>
                                      </p:tavLst>
                                    </p:anim>
                                    <p:anim calcmode="lin" valueType="num">
                                      <p:cBhvr additive="base">
                                        <p:cTn id="115" dur="500" fill="hold"/>
                                        <p:tgtEl>
                                          <p:spTgt spid="64"/>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additive="base">
                                        <p:cTn id="118" dur="500" fill="hold"/>
                                        <p:tgtEl>
                                          <p:spTgt spid="65"/>
                                        </p:tgtEl>
                                        <p:attrNameLst>
                                          <p:attrName>ppt_x</p:attrName>
                                        </p:attrNameLst>
                                      </p:cBhvr>
                                      <p:tavLst>
                                        <p:tav tm="0">
                                          <p:val>
                                            <p:strVal val="#ppt_x"/>
                                          </p:val>
                                        </p:tav>
                                        <p:tav tm="100000">
                                          <p:val>
                                            <p:strVal val="#ppt_x"/>
                                          </p:val>
                                        </p:tav>
                                      </p:tavLst>
                                    </p:anim>
                                    <p:anim calcmode="lin" valueType="num">
                                      <p:cBhvr additive="base">
                                        <p:cTn id="119" dur="500" fill="hold"/>
                                        <p:tgtEl>
                                          <p:spTgt spid="65"/>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66"/>
                                        </p:tgtEl>
                                        <p:attrNameLst>
                                          <p:attrName>style.visibility</p:attrName>
                                        </p:attrNameLst>
                                      </p:cBhvr>
                                      <p:to>
                                        <p:strVal val="visible"/>
                                      </p:to>
                                    </p:set>
                                    <p:anim calcmode="lin" valueType="num">
                                      <p:cBhvr additive="base">
                                        <p:cTn id="122" dur="500" fill="hold"/>
                                        <p:tgtEl>
                                          <p:spTgt spid="66"/>
                                        </p:tgtEl>
                                        <p:attrNameLst>
                                          <p:attrName>ppt_x</p:attrName>
                                        </p:attrNameLst>
                                      </p:cBhvr>
                                      <p:tavLst>
                                        <p:tav tm="0">
                                          <p:val>
                                            <p:strVal val="#ppt_x"/>
                                          </p:val>
                                        </p:tav>
                                        <p:tav tm="100000">
                                          <p:val>
                                            <p:strVal val="#ppt_x"/>
                                          </p:val>
                                        </p:tav>
                                      </p:tavLst>
                                    </p:anim>
                                    <p:anim calcmode="lin" valueType="num">
                                      <p:cBhvr additive="base">
                                        <p:cTn id="123" dur="500" fill="hold"/>
                                        <p:tgtEl>
                                          <p:spTgt spid="66"/>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67"/>
                                        </p:tgtEl>
                                        <p:attrNameLst>
                                          <p:attrName>style.visibility</p:attrName>
                                        </p:attrNameLst>
                                      </p:cBhvr>
                                      <p:to>
                                        <p:strVal val="visible"/>
                                      </p:to>
                                    </p:set>
                                    <p:anim calcmode="lin" valueType="num">
                                      <p:cBhvr additive="base">
                                        <p:cTn id="126" dur="500" fill="hold"/>
                                        <p:tgtEl>
                                          <p:spTgt spid="67"/>
                                        </p:tgtEl>
                                        <p:attrNameLst>
                                          <p:attrName>ppt_x</p:attrName>
                                        </p:attrNameLst>
                                      </p:cBhvr>
                                      <p:tavLst>
                                        <p:tav tm="0">
                                          <p:val>
                                            <p:strVal val="#ppt_x"/>
                                          </p:val>
                                        </p:tav>
                                        <p:tav tm="100000">
                                          <p:val>
                                            <p:strVal val="#ppt_x"/>
                                          </p:val>
                                        </p:tav>
                                      </p:tavLst>
                                    </p:anim>
                                    <p:anim calcmode="lin" valueType="num">
                                      <p:cBhvr additive="base">
                                        <p:cTn id="127" dur="500" fill="hold"/>
                                        <p:tgtEl>
                                          <p:spTgt spid="67"/>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anim calcmode="lin" valueType="num">
                                      <p:cBhvr additive="base">
                                        <p:cTn id="130" dur="500" fill="hold"/>
                                        <p:tgtEl>
                                          <p:spTgt spid="68"/>
                                        </p:tgtEl>
                                        <p:attrNameLst>
                                          <p:attrName>ppt_x</p:attrName>
                                        </p:attrNameLst>
                                      </p:cBhvr>
                                      <p:tavLst>
                                        <p:tav tm="0">
                                          <p:val>
                                            <p:strVal val="#ppt_x"/>
                                          </p:val>
                                        </p:tav>
                                        <p:tav tm="100000">
                                          <p:val>
                                            <p:strVal val="#ppt_x"/>
                                          </p:val>
                                        </p:tav>
                                      </p:tavLst>
                                    </p:anim>
                                    <p:anim calcmode="lin" valueType="num">
                                      <p:cBhvr additive="base">
                                        <p:cTn id="131" dur="500" fill="hold"/>
                                        <p:tgtEl>
                                          <p:spTgt spid="68"/>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69"/>
                                        </p:tgtEl>
                                        <p:attrNameLst>
                                          <p:attrName>style.visibility</p:attrName>
                                        </p:attrNameLst>
                                      </p:cBhvr>
                                      <p:to>
                                        <p:strVal val="visible"/>
                                      </p:to>
                                    </p:set>
                                    <p:anim calcmode="lin" valueType="num">
                                      <p:cBhvr additive="base">
                                        <p:cTn id="134" dur="500" fill="hold"/>
                                        <p:tgtEl>
                                          <p:spTgt spid="69"/>
                                        </p:tgtEl>
                                        <p:attrNameLst>
                                          <p:attrName>ppt_x</p:attrName>
                                        </p:attrNameLst>
                                      </p:cBhvr>
                                      <p:tavLst>
                                        <p:tav tm="0">
                                          <p:val>
                                            <p:strVal val="#ppt_x"/>
                                          </p:val>
                                        </p:tav>
                                        <p:tav tm="100000">
                                          <p:val>
                                            <p:strVal val="#ppt_x"/>
                                          </p:val>
                                        </p:tav>
                                      </p:tavLst>
                                    </p:anim>
                                    <p:anim calcmode="lin" valueType="num">
                                      <p:cBhvr additive="base">
                                        <p:cTn id="135" dur="500" fill="hold"/>
                                        <p:tgtEl>
                                          <p:spTgt spid="69"/>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70"/>
                                        </p:tgtEl>
                                        <p:attrNameLst>
                                          <p:attrName>style.visibility</p:attrName>
                                        </p:attrNameLst>
                                      </p:cBhvr>
                                      <p:to>
                                        <p:strVal val="visible"/>
                                      </p:to>
                                    </p:set>
                                    <p:anim calcmode="lin" valueType="num">
                                      <p:cBhvr additive="base">
                                        <p:cTn id="138" dur="500" fill="hold"/>
                                        <p:tgtEl>
                                          <p:spTgt spid="70"/>
                                        </p:tgtEl>
                                        <p:attrNameLst>
                                          <p:attrName>ppt_x</p:attrName>
                                        </p:attrNameLst>
                                      </p:cBhvr>
                                      <p:tavLst>
                                        <p:tav tm="0">
                                          <p:val>
                                            <p:strVal val="#ppt_x"/>
                                          </p:val>
                                        </p:tav>
                                        <p:tav tm="100000">
                                          <p:val>
                                            <p:strVal val="#ppt_x"/>
                                          </p:val>
                                        </p:tav>
                                      </p:tavLst>
                                    </p:anim>
                                    <p:anim calcmode="lin" valueType="num">
                                      <p:cBhvr additive="base">
                                        <p:cTn id="139" dur="500" fill="hold"/>
                                        <p:tgtEl>
                                          <p:spTgt spid="70"/>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71"/>
                                        </p:tgtEl>
                                        <p:attrNameLst>
                                          <p:attrName>style.visibility</p:attrName>
                                        </p:attrNameLst>
                                      </p:cBhvr>
                                      <p:to>
                                        <p:strVal val="visible"/>
                                      </p:to>
                                    </p:set>
                                    <p:anim calcmode="lin" valueType="num">
                                      <p:cBhvr additive="base">
                                        <p:cTn id="142" dur="500" fill="hold"/>
                                        <p:tgtEl>
                                          <p:spTgt spid="71"/>
                                        </p:tgtEl>
                                        <p:attrNameLst>
                                          <p:attrName>ppt_x</p:attrName>
                                        </p:attrNameLst>
                                      </p:cBhvr>
                                      <p:tavLst>
                                        <p:tav tm="0">
                                          <p:val>
                                            <p:strVal val="#ppt_x"/>
                                          </p:val>
                                        </p:tav>
                                        <p:tav tm="100000">
                                          <p:val>
                                            <p:strVal val="#ppt_x"/>
                                          </p:val>
                                        </p:tav>
                                      </p:tavLst>
                                    </p:anim>
                                    <p:anim calcmode="lin" valueType="num">
                                      <p:cBhvr additive="base">
                                        <p:cTn id="143" dur="500" fill="hold"/>
                                        <p:tgtEl>
                                          <p:spTgt spid="71"/>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72"/>
                                        </p:tgtEl>
                                        <p:attrNameLst>
                                          <p:attrName>style.visibility</p:attrName>
                                        </p:attrNameLst>
                                      </p:cBhvr>
                                      <p:to>
                                        <p:strVal val="visible"/>
                                      </p:to>
                                    </p:set>
                                    <p:anim calcmode="lin" valueType="num">
                                      <p:cBhvr additive="base">
                                        <p:cTn id="146" dur="500" fill="hold"/>
                                        <p:tgtEl>
                                          <p:spTgt spid="72"/>
                                        </p:tgtEl>
                                        <p:attrNameLst>
                                          <p:attrName>ppt_x</p:attrName>
                                        </p:attrNameLst>
                                      </p:cBhvr>
                                      <p:tavLst>
                                        <p:tav tm="0">
                                          <p:val>
                                            <p:strVal val="#ppt_x"/>
                                          </p:val>
                                        </p:tav>
                                        <p:tav tm="100000">
                                          <p:val>
                                            <p:strVal val="#ppt_x"/>
                                          </p:val>
                                        </p:tav>
                                      </p:tavLst>
                                    </p:anim>
                                    <p:anim calcmode="lin" valueType="num">
                                      <p:cBhvr additive="base">
                                        <p:cTn id="147" dur="500" fill="hold"/>
                                        <p:tgtEl>
                                          <p:spTgt spid="72"/>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73"/>
                                        </p:tgtEl>
                                        <p:attrNameLst>
                                          <p:attrName>style.visibility</p:attrName>
                                        </p:attrNameLst>
                                      </p:cBhvr>
                                      <p:to>
                                        <p:strVal val="visible"/>
                                      </p:to>
                                    </p:set>
                                    <p:anim calcmode="lin" valueType="num">
                                      <p:cBhvr additive="base">
                                        <p:cTn id="150" dur="500" fill="hold"/>
                                        <p:tgtEl>
                                          <p:spTgt spid="73"/>
                                        </p:tgtEl>
                                        <p:attrNameLst>
                                          <p:attrName>ppt_x</p:attrName>
                                        </p:attrNameLst>
                                      </p:cBhvr>
                                      <p:tavLst>
                                        <p:tav tm="0">
                                          <p:val>
                                            <p:strVal val="#ppt_x"/>
                                          </p:val>
                                        </p:tav>
                                        <p:tav tm="100000">
                                          <p:val>
                                            <p:strVal val="#ppt_x"/>
                                          </p:val>
                                        </p:tav>
                                      </p:tavLst>
                                    </p:anim>
                                    <p:anim calcmode="lin" valueType="num">
                                      <p:cBhvr additive="base">
                                        <p:cTn id="15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 presetClass="entr" presetSubtype="16" fill="hold" nodeType="clickEffect">
                                  <p:stCondLst>
                                    <p:cond delay="0"/>
                                  </p:stCondLst>
                                  <p:childTnLst>
                                    <p:set>
                                      <p:cBhvr>
                                        <p:cTn id="155" dur="1" fill="hold">
                                          <p:stCondLst>
                                            <p:cond delay="0"/>
                                          </p:stCondLst>
                                        </p:cTn>
                                        <p:tgtEl>
                                          <p:spTgt spid="39">
                                            <p:txEl>
                                              <p:pRg st="2" end="2"/>
                                            </p:txEl>
                                          </p:spTgt>
                                        </p:tgtEl>
                                        <p:attrNameLst>
                                          <p:attrName>style.visibility</p:attrName>
                                        </p:attrNameLst>
                                      </p:cBhvr>
                                      <p:to>
                                        <p:strVal val="visible"/>
                                      </p:to>
                                    </p:set>
                                    <p:animEffect transition="in" filter="box(in)">
                                      <p:cBhvr>
                                        <p:cTn id="156" dur="500"/>
                                        <p:tgtEl>
                                          <p:spTgt spid="39">
                                            <p:txEl>
                                              <p:pRg st="2" end="2"/>
                                            </p:txEl>
                                          </p:spTgt>
                                        </p:tgtEl>
                                      </p:cBhvr>
                                    </p:animEffect>
                                  </p:childTnLst>
                                </p:cTn>
                              </p:par>
                              <p:par>
                                <p:cTn id="157" presetID="4" presetClass="entr" presetSubtype="16" fill="hold" nodeType="withEffect">
                                  <p:stCondLst>
                                    <p:cond delay="0"/>
                                  </p:stCondLst>
                                  <p:childTnLst>
                                    <p:set>
                                      <p:cBhvr>
                                        <p:cTn id="158" dur="1" fill="hold">
                                          <p:stCondLst>
                                            <p:cond delay="0"/>
                                          </p:stCondLst>
                                        </p:cTn>
                                        <p:tgtEl>
                                          <p:spTgt spid="39">
                                            <p:txEl>
                                              <p:pRg st="3" end="3"/>
                                            </p:txEl>
                                          </p:spTgt>
                                        </p:tgtEl>
                                        <p:attrNameLst>
                                          <p:attrName>style.visibility</p:attrName>
                                        </p:attrNameLst>
                                      </p:cBhvr>
                                      <p:to>
                                        <p:strVal val="visible"/>
                                      </p:to>
                                    </p:set>
                                    <p:animEffect transition="in" filter="box(in)">
                                      <p:cBhvr>
                                        <p:cTn id="159"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P spid="42" grpId="0" animBg="1"/>
      <p:bldP spid="43" grpId="0" animBg="1"/>
      <p:bldP spid="44" grpId="0" animBg="1"/>
      <p:bldP spid="45" grpId="0" animBg="1"/>
      <p:bldP spid="46" grpId="0" animBg="1"/>
      <p:bldP spid="47" grpId="0" animBg="1"/>
      <p:bldP spid="48" grpId="0" animBg="1"/>
      <p:bldP spid="49" grpId="0"/>
      <p:bldP spid="50" grpId="0" animBg="1"/>
      <p:bldP spid="51" grpId="0" animBg="1"/>
      <p:bldP spid="52" grpId="0" animBg="1"/>
      <p:bldP spid="53" grpId="0"/>
      <p:bldP spid="54" grpId="0" animBg="1"/>
      <p:bldP spid="55" grpId="0" animBg="1"/>
      <p:bldP spid="56" grpId="0" animBg="1"/>
      <p:bldP spid="57" grpId="0"/>
      <p:bldP spid="58" grpId="0" animBg="1"/>
      <p:bldP spid="59" grpId="0" animBg="1"/>
      <p:bldP spid="60" grpId="0" animBg="1"/>
      <p:bldP spid="61" grpId="0" animBg="1"/>
      <p:bldP spid="62" grpId="0" animBg="1"/>
      <p:bldP spid="63" grpId="0"/>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94</a:t>
            </a:fld>
            <a:endParaRPr lang="en-US" altLang="zh-CN"/>
          </a:p>
        </p:txBody>
      </p:sp>
      <p:sp>
        <p:nvSpPr>
          <p:cNvPr id="3" name="Text Box 4"/>
          <p:cNvSpPr txBox="1">
            <a:spLocks noChangeArrowheads="1"/>
          </p:cNvSpPr>
          <p:nvPr/>
        </p:nvSpPr>
        <p:spPr bwMode="auto">
          <a:xfrm>
            <a:off x="1219200" y="5149850"/>
            <a:ext cx="6502253" cy="606491"/>
          </a:xfrm>
          <a:prstGeom prst="rect">
            <a:avLst/>
          </a:prstGeom>
          <a:noFill/>
          <a:ln w="9525">
            <a:noFill/>
            <a:miter lim="800000"/>
            <a:headEnd/>
            <a:tailEnd/>
          </a:ln>
        </p:spPr>
        <p:txBody>
          <a:bodyPr wrap="none" lIns="112947" tIns="56473" rIns="112947" bIns="56473">
            <a:spAutoFit/>
          </a:bodyPr>
          <a:lstStyle/>
          <a:p>
            <a:pPr defTabSz="1128713"/>
            <a:r>
              <a:rPr lang="zh-CN" altLang="en-US" sz="3200" b="1" u="none">
                <a:solidFill>
                  <a:srgbClr val="FF3300"/>
                </a:solidFill>
                <a:effectLst>
                  <a:outerShdw blurRad="38100" dist="38100" dir="2700000" algn="tl">
                    <a:srgbClr val="C0C0C0"/>
                  </a:outerShdw>
                </a:effectLst>
                <a:latin typeface="Times New Roman" pitchFamily="18" charset="0"/>
                <a:cs typeface="Times New Roman" pitchFamily="18" charset="0"/>
              </a:rPr>
              <a:t>（插入前）                     （插入后）</a:t>
            </a:r>
            <a:endParaRPr lang="zh-CN" altLang="en-US" sz="3600" b="1" u="none">
              <a:solidFill>
                <a:srgbClr val="FF3300"/>
              </a:solidFill>
              <a:latin typeface="Times New Roman" pitchFamily="18" charset="0"/>
              <a:cs typeface="Times New Roman" pitchFamily="18" charset="0"/>
            </a:endParaRPr>
          </a:p>
        </p:txBody>
      </p:sp>
      <p:sp>
        <p:nvSpPr>
          <p:cNvPr id="4" name="Rectangle 5"/>
          <p:cNvSpPr>
            <a:spLocks noChangeArrowheads="1"/>
          </p:cNvSpPr>
          <p:nvPr/>
        </p:nvSpPr>
        <p:spPr bwMode="auto">
          <a:xfrm>
            <a:off x="533400" y="908050"/>
            <a:ext cx="8610600" cy="5410200"/>
          </a:xfrm>
          <a:prstGeom prst="rect">
            <a:avLst/>
          </a:prstGeom>
          <a:noFill/>
          <a:ln w="9525">
            <a:noFill/>
            <a:miter lim="800000"/>
            <a:headEnd/>
            <a:tailEnd/>
          </a:ln>
          <a:effectLst/>
        </p:spPr>
        <p:txBody>
          <a:bodyPr/>
          <a:lstStyle/>
          <a:p>
            <a:pPr marL="742950" lvl="1" indent="-285750">
              <a:spcBef>
                <a:spcPct val="20000"/>
              </a:spcBef>
              <a:buClr>
                <a:schemeClr val="accent1"/>
              </a:buClr>
              <a:buSzPct val="50000"/>
              <a:buFont typeface="Wingdings" pitchFamily="2" charset="2"/>
              <a:buChar char="u"/>
            </a:pPr>
            <a:r>
              <a:rPr lang="en-US" altLang="zh-CN" sz="3600" b="1" u="none" dirty="0">
                <a:solidFill>
                  <a:srgbClr val="0000FF"/>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a:t>
            </a:r>
            <a:r>
              <a:rPr lang="zh-CN" altLang="en-US" sz="3200" b="1" u="none" dirty="0">
                <a:solidFill>
                  <a:srgbClr val="0000FF"/>
                </a:solidFill>
                <a:latin typeface="Times New Roman" pitchFamily="18" charset="0"/>
                <a:ea typeface="仿宋_GB2312" pitchFamily="49" charset="-122"/>
                <a:cs typeface="Times New Roman" pitchFamily="18" charset="0"/>
              </a:rPr>
              <a:t>第二种情况：在链表中间插入</a:t>
            </a:r>
            <a:endParaRPr lang="zh-CN" altLang="en-US" sz="3600" b="1" u="none" dirty="0">
              <a:solidFill>
                <a:srgbClr val="0000FF"/>
              </a:solidFill>
              <a:latin typeface="Times New Roman" pitchFamily="18" charset="0"/>
              <a:ea typeface="仿宋_GB2312" pitchFamily="49" charset="-122"/>
              <a:cs typeface="Times New Roman" pitchFamily="18" charset="0"/>
            </a:endParaRPr>
          </a:p>
          <a:p>
            <a:pPr marL="742950" lvl="1" indent="-285750">
              <a:spcBef>
                <a:spcPct val="20000"/>
              </a:spcBef>
            </a:pPr>
            <a:r>
              <a:rPr lang="zh-CN" altLang="en-US" sz="3600" b="1" i="1" u="none" dirty="0">
                <a:solidFill>
                  <a:schemeClr val="hlink"/>
                </a:solidFill>
                <a:effectLst/>
                <a:latin typeface="Times New Roman" pitchFamily="18" charset="0"/>
                <a:ea typeface="仿宋_GB2312" pitchFamily="49" charset="-122"/>
                <a:cs typeface="Times New Roman" pitchFamily="18" charset="0"/>
              </a:rPr>
              <a:t>       </a:t>
            </a:r>
            <a:r>
              <a:rPr lang="en-US" altLang="zh-CN" sz="3200" b="0" u="none" dirty="0" err="1">
                <a:solidFill>
                  <a:schemeClr val="tx2"/>
                </a:solidFill>
                <a:effectLst/>
                <a:latin typeface="Times New Roman" pitchFamily="18" charset="0"/>
                <a:ea typeface="仿宋_GB2312" pitchFamily="49" charset="-122"/>
                <a:cs typeface="Times New Roman" pitchFamily="18" charset="0"/>
              </a:rPr>
              <a:t>NewNode</a:t>
            </a:r>
            <a:r>
              <a:rPr lang="en-US" altLang="zh-CN" sz="3200" u="none" dirty="0">
                <a:solidFill>
                  <a:schemeClr val="tx2"/>
                </a:solidFill>
                <a:effectLst/>
                <a:latin typeface="Times New Roman" pitchFamily="18" charset="0"/>
                <a:ea typeface="楷体_GB2312" pitchFamily="49" charset="-122"/>
                <a:cs typeface="Times New Roman" pitchFamily="18" charset="0"/>
              </a:rPr>
              <a:t>-&gt;</a:t>
            </a:r>
            <a:r>
              <a:rPr lang="en-US" altLang="zh-CN" sz="3200" b="0" u="none" dirty="0" smtClean="0">
                <a:solidFill>
                  <a:schemeClr val="tx2"/>
                </a:solidFill>
                <a:effectLst/>
                <a:latin typeface="Times New Roman" pitchFamily="18" charset="0"/>
                <a:ea typeface="仿宋_GB2312" pitchFamily="49" charset="-122"/>
                <a:cs typeface="Times New Roman" pitchFamily="18" charset="0"/>
              </a:rPr>
              <a:t>link</a:t>
            </a:r>
            <a:r>
              <a:rPr lang="en-US" altLang="zh-CN" sz="3200" u="none" dirty="0" smtClean="0">
                <a:solidFill>
                  <a:schemeClr val="tx2"/>
                </a:solidFill>
                <a:effectLst/>
                <a:latin typeface="Times New Roman" pitchFamily="18" charset="0"/>
                <a:ea typeface="仿宋_GB2312" pitchFamily="49" charset="-122"/>
                <a:cs typeface="Times New Roman" pitchFamily="18" charset="0"/>
              </a:rPr>
              <a:t>=</a:t>
            </a:r>
            <a:r>
              <a:rPr lang="en-US" altLang="zh-CN" sz="3200" b="0" u="none" dirty="0" smtClean="0">
                <a:solidFill>
                  <a:schemeClr val="tx2"/>
                </a:solidFill>
                <a:effectLst/>
                <a:latin typeface="Times New Roman" pitchFamily="18" charset="0"/>
                <a:ea typeface="仿宋_GB2312" pitchFamily="49" charset="-122"/>
                <a:cs typeface="Times New Roman" pitchFamily="18" charset="0"/>
              </a:rPr>
              <a:t>current</a:t>
            </a:r>
            <a:r>
              <a:rPr lang="en-US" altLang="zh-CN" sz="3200" u="none" dirty="0" smtClean="0">
                <a:solidFill>
                  <a:schemeClr val="tx2"/>
                </a:solidFill>
                <a:effectLst/>
                <a:latin typeface="Times New Roman" pitchFamily="18" charset="0"/>
                <a:ea typeface="楷体_GB2312" pitchFamily="49" charset="-122"/>
                <a:cs typeface="Times New Roman" pitchFamily="18" charset="0"/>
              </a:rPr>
              <a:t>-</a:t>
            </a:r>
            <a:r>
              <a:rPr lang="en-US" altLang="zh-CN" sz="3200" u="none" dirty="0">
                <a:solidFill>
                  <a:schemeClr val="tx2"/>
                </a:solidFill>
                <a:effectLst/>
                <a:latin typeface="Times New Roman" pitchFamily="18" charset="0"/>
                <a:ea typeface="楷体_GB2312" pitchFamily="49" charset="-122"/>
                <a:cs typeface="Times New Roman" pitchFamily="18" charset="0"/>
              </a:rPr>
              <a:t>&gt;</a:t>
            </a:r>
            <a:r>
              <a:rPr lang="en-US" altLang="zh-CN" sz="3200" b="0" u="none" dirty="0">
                <a:solidFill>
                  <a:schemeClr val="tx2"/>
                </a:solidFill>
                <a:effectLst/>
                <a:latin typeface="Times New Roman" pitchFamily="18" charset="0"/>
                <a:ea typeface="仿宋_GB2312" pitchFamily="49" charset="-122"/>
                <a:cs typeface="Times New Roman" pitchFamily="18" charset="0"/>
              </a:rPr>
              <a:t>link</a:t>
            </a:r>
            <a:r>
              <a:rPr lang="en-US" altLang="zh-CN" sz="3200" b="1" u="none" dirty="0">
                <a:solidFill>
                  <a:schemeClr val="tx2"/>
                </a:solidFill>
                <a:effectLst/>
                <a:latin typeface="Times New Roman" pitchFamily="18" charset="0"/>
                <a:ea typeface="仿宋_GB2312" pitchFamily="49" charset="-122"/>
                <a:cs typeface="Times New Roman" pitchFamily="18" charset="0"/>
              </a:rPr>
              <a:t>;</a:t>
            </a:r>
            <a:r>
              <a:rPr lang="en-US" altLang="zh-CN" sz="3200" u="none" dirty="0">
                <a:solidFill>
                  <a:schemeClr val="tx2"/>
                </a:solidFill>
                <a:effectLst/>
                <a:latin typeface="Times New Roman" pitchFamily="18" charset="0"/>
                <a:ea typeface="仿宋_GB2312" pitchFamily="49" charset="-122"/>
                <a:cs typeface="Times New Roman" pitchFamily="18" charset="0"/>
              </a:rPr>
              <a:t>	</a:t>
            </a:r>
          </a:p>
          <a:p>
            <a:pPr marL="342900" indent="-342900">
              <a:spcBef>
                <a:spcPct val="20000"/>
              </a:spcBef>
            </a:pPr>
            <a:r>
              <a:rPr lang="en-US" altLang="zh-CN" sz="3200" u="none" dirty="0">
                <a:solidFill>
                  <a:schemeClr val="tx2"/>
                </a:solidFill>
                <a:effectLst/>
                <a:latin typeface="Times New Roman" pitchFamily="18" charset="0"/>
                <a:ea typeface="仿宋_GB2312" pitchFamily="49" charset="-122"/>
                <a:cs typeface="Times New Roman" pitchFamily="18" charset="0"/>
              </a:rPr>
              <a:t>	         </a:t>
            </a:r>
            <a:r>
              <a:rPr lang="en-US" altLang="zh-CN" sz="3200" b="0" u="none" dirty="0">
                <a:solidFill>
                  <a:schemeClr val="tx2"/>
                </a:solidFill>
                <a:effectLst/>
                <a:latin typeface="Times New Roman" pitchFamily="18" charset="0"/>
                <a:ea typeface="仿宋_GB2312" pitchFamily="49" charset="-122"/>
                <a:cs typeface="Times New Roman" pitchFamily="18" charset="0"/>
              </a:rPr>
              <a:t>current</a:t>
            </a:r>
            <a:r>
              <a:rPr lang="en-US" altLang="zh-CN" sz="3200" u="none" dirty="0">
                <a:solidFill>
                  <a:schemeClr val="tx2"/>
                </a:solidFill>
                <a:effectLst/>
                <a:latin typeface="Times New Roman" pitchFamily="18" charset="0"/>
                <a:ea typeface="楷体_GB2312" pitchFamily="49" charset="-122"/>
                <a:cs typeface="Times New Roman" pitchFamily="18" charset="0"/>
              </a:rPr>
              <a:t>-&gt;</a:t>
            </a:r>
            <a:r>
              <a:rPr lang="en-US" altLang="zh-CN" sz="3200" b="0" u="none" dirty="0" smtClean="0">
                <a:solidFill>
                  <a:schemeClr val="tx2"/>
                </a:solidFill>
                <a:effectLst/>
                <a:latin typeface="Times New Roman" pitchFamily="18" charset="0"/>
                <a:ea typeface="仿宋_GB2312" pitchFamily="49" charset="-122"/>
                <a:cs typeface="Times New Roman" pitchFamily="18" charset="0"/>
              </a:rPr>
              <a:t>link</a:t>
            </a:r>
            <a:r>
              <a:rPr lang="en-US" altLang="zh-CN" sz="3200" u="none" dirty="0" smtClean="0">
                <a:solidFill>
                  <a:schemeClr val="tx2"/>
                </a:solidFill>
                <a:effectLst/>
                <a:latin typeface="Times New Roman" pitchFamily="18" charset="0"/>
                <a:ea typeface="仿宋_GB2312" pitchFamily="49" charset="-122"/>
                <a:cs typeface="Times New Roman" pitchFamily="18" charset="0"/>
              </a:rPr>
              <a:t>=</a:t>
            </a:r>
            <a:r>
              <a:rPr lang="en-US" altLang="zh-CN" sz="3200" b="0" u="none" dirty="0" err="1" smtClean="0">
                <a:solidFill>
                  <a:schemeClr val="tx2"/>
                </a:solidFill>
                <a:effectLst/>
                <a:latin typeface="Times New Roman" pitchFamily="18" charset="0"/>
                <a:ea typeface="仿宋_GB2312" pitchFamily="49" charset="-122"/>
                <a:cs typeface="Times New Roman" pitchFamily="18" charset="0"/>
              </a:rPr>
              <a:t>NewNode</a:t>
            </a:r>
            <a:r>
              <a:rPr lang="zh-CN" altLang="en-US" sz="3200" b="1" u="none" dirty="0">
                <a:solidFill>
                  <a:schemeClr val="tx2"/>
                </a:solidFill>
                <a:effectLst/>
                <a:latin typeface="Times New Roman" pitchFamily="18" charset="0"/>
                <a:ea typeface="仿宋_GB2312" pitchFamily="49" charset="-122"/>
                <a:cs typeface="Times New Roman" pitchFamily="18" charset="0"/>
              </a:rPr>
              <a:t>；</a:t>
            </a:r>
            <a:endParaRPr lang="zh-CN" altLang="en-US" sz="3200" b="1" u="none" dirty="0">
              <a:solidFill>
                <a:schemeClr val="hlink"/>
              </a:solidFill>
              <a:effectLst/>
              <a:latin typeface="Times New Roman" pitchFamily="18" charset="0"/>
              <a:ea typeface="仿宋_GB2312" pitchFamily="49" charset="-122"/>
              <a:cs typeface="Times New Roman" pitchFamily="18" charset="0"/>
            </a:endParaRPr>
          </a:p>
        </p:txBody>
      </p:sp>
      <p:sp>
        <p:nvSpPr>
          <p:cNvPr id="5" name="Rectangle 7"/>
          <p:cNvSpPr>
            <a:spLocks noChangeArrowheads="1"/>
          </p:cNvSpPr>
          <p:nvPr/>
        </p:nvSpPr>
        <p:spPr bwMode="auto">
          <a:xfrm>
            <a:off x="6934200" y="4451350"/>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latin typeface="Times New Roman" pitchFamily="18" charset="0"/>
              <a:cs typeface="Times New Roman" pitchFamily="18" charset="0"/>
            </a:endParaRPr>
          </a:p>
        </p:txBody>
      </p:sp>
      <p:sp>
        <p:nvSpPr>
          <p:cNvPr id="6" name="Rectangle 8"/>
          <p:cNvSpPr>
            <a:spLocks noChangeArrowheads="1"/>
          </p:cNvSpPr>
          <p:nvPr/>
        </p:nvSpPr>
        <p:spPr bwMode="auto">
          <a:xfrm>
            <a:off x="2895600" y="3155950"/>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latin typeface="Times New Roman" pitchFamily="18" charset="0"/>
              <a:cs typeface="Times New Roman" pitchFamily="18" charset="0"/>
            </a:endParaRPr>
          </a:p>
        </p:txBody>
      </p:sp>
      <p:sp>
        <p:nvSpPr>
          <p:cNvPr id="7" name="Line 9"/>
          <p:cNvSpPr>
            <a:spLocks noChangeShapeType="1"/>
          </p:cNvSpPr>
          <p:nvPr/>
        </p:nvSpPr>
        <p:spPr bwMode="auto">
          <a:xfrm>
            <a:off x="3276600" y="3155950"/>
            <a:ext cx="0" cy="457200"/>
          </a:xfrm>
          <a:prstGeom prst="line">
            <a:avLst/>
          </a:prstGeom>
          <a:noFill/>
          <a:ln w="9525">
            <a:solidFill>
              <a:schemeClr val="tx1"/>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8" name="Line 10"/>
          <p:cNvSpPr>
            <a:spLocks noChangeShapeType="1"/>
          </p:cNvSpPr>
          <p:nvPr/>
        </p:nvSpPr>
        <p:spPr bwMode="auto">
          <a:xfrm flipV="1">
            <a:off x="2438400" y="3384550"/>
            <a:ext cx="457200" cy="0"/>
          </a:xfrm>
          <a:prstGeom prst="line">
            <a:avLst/>
          </a:prstGeom>
          <a:noFill/>
          <a:ln w="38100">
            <a:solidFill>
              <a:schemeClr val="tx1"/>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9" name="Text Box 11"/>
          <p:cNvSpPr txBox="1">
            <a:spLocks noChangeArrowheads="1"/>
          </p:cNvSpPr>
          <p:nvPr/>
        </p:nvSpPr>
        <p:spPr bwMode="auto">
          <a:xfrm>
            <a:off x="827088" y="3068638"/>
            <a:ext cx="1661032" cy="523220"/>
          </a:xfrm>
          <a:prstGeom prst="rect">
            <a:avLst/>
          </a:prstGeom>
          <a:noFill/>
          <a:ln w="9525">
            <a:noFill/>
            <a:miter lim="800000"/>
            <a:headEnd/>
            <a:tailEnd/>
          </a:ln>
        </p:spPr>
        <p:txBody>
          <a:bodyPr wrap="none">
            <a:spAutoFit/>
          </a:bodyPr>
          <a:lstStyle/>
          <a:p>
            <a:r>
              <a:rPr lang="en-US" altLang="zh-CN" sz="2800" b="1" u="none" dirty="0" err="1">
                <a:solidFill>
                  <a:srgbClr val="0000FF"/>
                </a:solidFill>
                <a:effectLst/>
                <a:latin typeface="Times New Roman" pitchFamily="18" charset="0"/>
                <a:cs typeface="Times New Roman" pitchFamily="18" charset="0"/>
              </a:rPr>
              <a:t>NewNode</a:t>
            </a:r>
            <a:endParaRPr lang="en-US" altLang="zh-CN" sz="3200" u="none" dirty="0">
              <a:solidFill>
                <a:srgbClr val="0000FF"/>
              </a:solidFill>
              <a:effectLst/>
              <a:latin typeface="Times New Roman" pitchFamily="18" charset="0"/>
              <a:cs typeface="Times New Roman" pitchFamily="18" charset="0"/>
            </a:endParaRPr>
          </a:p>
        </p:txBody>
      </p:sp>
      <p:sp>
        <p:nvSpPr>
          <p:cNvPr id="10" name="Rectangle 12"/>
          <p:cNvSpPr>
            <a:spLocks noChangeArrowheads="1"/>
          </p:cNvSpPr>
          <p:nvPr/>
        </p:nvSpPr>
        <p:spPr bwMode="auto">
          <a:xfrm>
            <a:off x="3200400" y="4384675"/>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latin typeface="Times New Roman" pitchFamily="18" charset="0"/>
              <a:cs typeface="Times New Roman" pitchFamily="18" charset="0"/>
            </a:endParaRPr>
          </a:p>
        </p:txBody>
      </p:sp>
      <p:sp>
        <p:nvSpPr>
          <p:cNvPr id="11" name="Line 13"/>
          <p:cNvSpPr>
            <a:spLocks noChangeShapeType="1"/>
          </p:cNvSpPr>
          <p:nvPr/>
        </p:nvSpPr>
        <p:spPr bwMode="auto">
          <a:xfrm>
            <a:off x="3581400" y="4384675"/>
            <a:ext cx="0" cy="457200"/>
          </a:xfrm>
          <a:prstGeom prst="line">
            <a:avLst/>
          </a:prstGeom>
          <a:noFill/>
          <a:ln w="9525">
            <a:solidFill>
              <a:schemeClr val="tx1"/>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12" name="Rectangle 14"/>
          <p:cNvSpPr>
            <a:spLocks noChangeArrowheads="1"/>
          </p:cNvSpPr>
          <p:nvPr/>
        </p:nvSpPr>
        <p:spPr bwMode="auto">
          <a:xfrm>
            <a:off x="1905000" y="4384675"/>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latin typeface="Times New Roman" pitchFamily="18" charset="0"/>
              <a:cs typeface="Times New Roman" pitchFamily="18" charset="0"/>
            </a:endParaRPr>
          </a:p>
        </p:txBody>
      </p:sp>
      <p:sp>
        <p:nvSpPr>
          <p:cNvPr id="13" name="Line 15"/>
          <p:cNvSpPr>
            <a:spLocks noChangeShapeType="1"/>
          </p:cNvSpPr>
          <p:nvPr/>
        </p:nvSpPr>
        <p:spPr bwMode="auto">
          <a:xfrm>
            <a:off x="1524000" y="4613275"/>
            <a:ext cx="381000" cy="0"/>
          </a:xfrm>
          <a:prstGeom prst="line">
            <a:avLst/>
          </a:prstGeom>
          <a:noFill/>
          <a:ln w="38100">
            <a:solidFill>
              <a:schemeClr val="tx1"/>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14" name="Line 16"/>
          <p:cNvSpPr>
            <a:spLocks noChangeShapeType="1"/>
          </p:cNvSpPr>
          <p:nvPr/>
        </p:nvSpPr>
        <p:spPr bwMode="auto">
          <a:xfrm flipV="1">
            <a:off x="2438400" y="4603750"/>
            <a:ext cx="762000" cy="9525"/>
          </a:xfrm>
          <a:prstGeom prst="line">
            <a:avLst/>
          </a:prstGeom>
          <a:noFill/>
          <a:ln w="38100">
            <a:solidFill>
              <a:schemeClr val="tx1"/>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15" name="Line 17"/>
          <p:cNvSpPr>
            <a:spLocks noChangeShapeType="1"/>
          </p:cNvSpPr>
          <p:nvPr/>
        </p:nvSpPr>
        <p:spPr bwMode="auto">
          <a:xfrm>
            <a:off x="2286000" y="4384675"/>
            <a:ext cx="0" cy="457200"/>
          </a:xfrm>
          <a:prstGeom prst="line">
            <a:avLst/>
          </a:prstGeom>
          <a:noFill/>
          <a:ln w="9525">
            <a:solidFill>
              <a:schemeClr val="tx1"/>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16" name="Line 18"/>
          <p:cNvSpPr>
            <a:spLocks noChangeShapeType="1"/>
          </p:cNvSpPr>
          <p:nvPr/>
        </p:nvSpPr>
        <p:spPr bwMode="auto">
          <a:xfrm>
            <a:off x="3733800" y="4603750"/>
            <a:ext cx="533400" cy="9525"/>
          </a:xfrm>
          <a:prstGeom prst="line">
            <a:avLst/>
          </a:prstGeom>
          <a:noFill/>
          <a:ln w="38100">
            <a:solidFill>
              <a:schemeClr val="tx1"/>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17" name="Line 19"/>
          <p:cNvSpPr>
            <a:spLocks noChangeShapeType="1"/>
          </p:cNvSpPr>
          <p:nvPr/>
        </p:nvSpPr>
        <p:spPr bwMode="auto">
          <a:xfrm>
            <a:off x="4343400" y="4613275"/>
            <a:ext cx="228600" cy="0"/>
          </a:xfrm>
          <a:prstGeom prst="line">
            <a:avLst/>
          </a:prstGeom>
          <a:noFill/>
          <a:ln w="38100" cap="rnd">
            <a:solidFill>
              <a:schemeClr val="tx1"/>
            </a:solidFill>
            <a:prstDash val="sysDot"/>
            <a:round/>
            <a:headEnd/>
            <a:tailEnd/>
          </a:ln>
        </p:spPr>
        <p:txBody>
          <a:bodyPr wrap="none" anchor="ctr"/>
          <a:lstStyle/>
          <a:p>
            <a:endParaRPr lang="zh-CN" altLang="en-US" u="none">
              <a:latin typeface="Times New Roman" pitchFamily="18" charset="0"/>
              <a:cs typeface="Times New Roman" pitchFamily="18" charset="0"/>
            </a:endParaRPr>
          </a:p>
        </p:txBody>
      </p:sp>
      <p:sp>
        <p:nvSpPr>
          <p:cNvPr id="18" name="Line 20"/>
          <p:cNvSpPr>
            <a:spLocks noChangeShapeType="1"/>
          </p:cNvSpPr>
          <p:nvPr/>
        </p:nvSpPr>
        <p:spPr bwMode="auto">
          <a:xfrm>
            <a:off x="990600" y="4613275"/>
            <a:ext cx="533400" cy="0"/>
          </a:xfrm>
          <a:prstGeom prst="line">
            <a:avLst/>
          </a:prstGeom>
          <a:noFill/>
          <a:ln w="38100" cap="rnd">
            <a:solidFill>
              <a:schemeClr val="tx1"/>
            </a:solidFill>
            <a:prstDash val="sysDot"/>
            <a:round/>
            <a:headEnd/>
            <a:tailEnd/>
          </a:ln>
        </p:spPr>
        <p:txBody>
          <a:bodyPr wrap="none" anchor="ctr"/>
          <a:lstStyle/>
          <a:p>
            <a:endParaRPr lang="zh-CN" altLang="en-US" u="none">
              <a:latin typeface="Times New Roman" pitchFamily="18" charset="0"/>
              <a:cs typeface="Times New Roman" pitchFamily="18" charset="0"/>
            </a:endParaRPr>
          </a:p>
        </p:txBody>
      </p:sp>
      <p:sp>
        <p:nvSpPr>
          <p:cNvPr id="19" name="Line 21"/>
          <p:cNvSpPr>
            <a:spLocks noChangeShapeType="1"/>
          </p:cNvSpPr>
          <p:nvPr/>
        </p:nvSpPr>
        <p:spPr bwMode="auto">
          <a:xfrm>
            <a:off x="2133600" y="3927475"/>
            <a:ext cx="0" cy="457200"/>
          </a:xfrm>
          <a:prstGeom prst="line">
            <a:avLst/>
          </a:prstGeom>
          <a:noFill/>
          <a:ln w="38100">
            <a:solidFill>
              <a:schemeClr val="tx1"/>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20" name="Line 22"/>
          <p:cNvSpPr>
            <a:spLocks noChangeShapeType="1"/>
          </p:cNvSpPr>
          <p:nvPr/>
        </p:nvSpPr>
        <p:spPr bwMode="auto">
          <a:xfrm flipH="1" flipV="1">
            <a:off x="1981200" y="3917950"/>
            <a:ext cx="152400" cy="9525"/>
          </a:xfrm>
          <a:prstGeom prst="line">
            <a:avLst/>
          </a:prstGeom>
          <a:noFill/>
          <a:ln w="38100">
            <a:solidFill>
              <a:schemeClr val="tx1"/>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21" name="Text Box 23"/>
          <p:cNvSpPr txBox="1">
            <a:spLocks noChangeArrowheads="1"/>
          </p:cNvSpPr>
          <p:nvPr/>
        </p:nvSpPr>
        <p:spPr bwMode="auto">
          <a:xfrm>
            <a:off x="652463" y="3613150"/>
            <a:ext cx="1333955" cy="523220"/>
          </a:xfrm>
          <a:prstGeom prst="rect">
            <a:avLst/>
          </a:prstGeom>
          <a:noFill/>
          <a:ln w="9525">
            <a:noFill/>
            <a:miter lim="800000"/>
            <a:headEnd/>
            <a:tailEnd/>
          </a:ln>
        </p:spPr>
        <p:txBody>
          <a:bodyPr wrap="none">
            <a:spAutoFit/>
          </a:bodyPr>
          <a:lstStyle/>
          <a:p>
            <a:r>
              <a:rPr lang="en-US" altLang="zh-CN" sz="2800" b="1" u="none" dirty="0">
                <a:solidFill>
                  <a:srgbClr val="0000FF"/>
                </a:solidFill>
                <a:effectLst/>
                <a:latin typeface="Times New Roman" pitchFamily="18" charset="0"/>
                <a:cs typeface="Times New Roman" pitchFamily="18" charset="0"/>
              </a:rPr>
              <a:t>current</a:t>
            </a:r>
            <a:endParaRPr lang="en-US" altLang="zh-CN" sz="3200" u="none" dirty="0">
              <a:solidFill>
                <a:srgbClr val="0000FF"/>
              </a:solidFill>
              <a:effectLst/>
              <a:latin typeface="Times New Roman" pitchFamily="18" charset="0"/>
              <a:cs typeface="Times New Roman" pitchFamily="18" charset="0"/>
            </a:endParaRPr>
          </a:p>
        </p:txBody>
      </p:sp>
      <p:sp>
        <p:nvSpPr>
          <p:cNvPr id="22" name="Rectangle 24"/>
          <p:cNvSpPr>
            <a:spLocks noChangeArrowheads="1"/>
          </p:cNvSpPr>
          <p:nvPr/>
        </p:nvSpPr>
        <p:spPr bwMode="auto">
          <a:xfrm>
            <a:off x="6248400" y="3232150"/>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latin typeface="Times New Roman" pitchFamily="18" charset="0"/>
              <a:cs typeface="Times New Roman" pitchFamily="18" charset="0"/>
            </a:endParaRPr>
          </a:p>
        </p:txBody>
      </p:sp>
      <p:sp>
        <p:nvSpPr>
          <p:cNvPr id="23" name="Line 25"/>
          <p:cNvSpPr>
            <a:spLocks noChangeShapeType="1"/>
          </p:cNvSpPr>
          <p:nvPr/>
        </p:nvSpPr>
        <p:spPr bwMode="auto">
          <a:xfrm>
            <a:off x="8077200" y="4679950"/>
            <a:ext cx="381000" cy="0"/>
          </a:xfrm>
          <a:prstGeom prst="line">
            <a:avLst/>
          </a:prstGeom>
          <a:noFill/>
          <a:ln w="38100" cap="rnd">
            <a:solidFill>
              <a:schemeClr val="tx1"/>
            </a:solidFill>
            <a:prstDash val="sysDot"/>
            <a:round/>
            <a:headEnd/>
            <a:tailEnd/>
          </a:ln>
        </p:spPr>
        <p:txBody>
          <a:bodyPr wrap="none" anchor="ctr"/>
          <a:lstStyle/>
          <a:p>
            <a:endParaRPr lang="zh-CN" altLang="en-US" u="none">
              <a:latin typeface="Times New Roman" pitchFamily="18" charset="0"/>
              <a:cs typeface="Times New Roman" pitchFamily="18" charset="0"/>
            </a:endParaRPr>
          </a:p>
        </p:txBody>
      </p:sp>
      <p:sp>
        <p:nvSpPr>
          <p:cNvPr id="24" name="Line 26"/>
          <p:cNvSpPr>
            <a:spLocks noChangeShapeType="1"/>
          </p:cNvSpPr>
          <p:nvPr/>
        </p:nvSpPr>
        <p:spPr bwMode="auto">
          <a:xfrm>
            <a:off x="7467600" y="4679950"/>
            <a:ext cx="457200" cy="0"/>
          </a:xfrm>
          <a:prstGeom prst="line">
            <a:avLst/>
          </a:prstGeom>
          <a:noFill/>
          <a:ln w="38100">
            <a:solidFill>
              <a:schemeClr val="tx1"/>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25" name="Line 27"/>
          <p:cNvSpPr>
            <a:spLocks noChangeShapeType="1"/>
          </p:cNvSpPr>
          <p:nvPr/>
        </p:nvSpPr>
        <p:spPr bwMode="auto">
          <a:xfrm>
            <a:off x="7315200" y="4451350"/>
            <a:ext cx="0" cy="457200"/>
          </a:xfrm>
          <a:prstGeom prst="line">
            <a:avLst/>
          </a:prstGeom>
          <a:noFill/>
          <a:ln w="9525">
            <a:solidFill>
              <a:schemeClr val="tx1"/>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26" name="Line 28"/>
          <p:cNvSpPr>
            <a:spLocks noChangeShapeType="1"/>
          </p:cNvSpPr>
          <p:nvPr/>
        </p:nvSpPr>
        <p:spPr bwMode="auto">
          <a:xfrm>
            <a:off x="6629400" y="3232150"/>
            <a:ext cx="0" cy="457200"/>
          </a:xfrm>
          <a:prstGeom prst="line">
            <a:avLst/>
          </a:prstGeom>
          <a:noFill/>
          <a:ln w="9525">
            <a:solidFill>
              <a:schemeClr val="tx1"/>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27" name="Line 29"/>
          <p:cNvSpPr>
            <a:spLocks noChangeShapeType="1"/>
          </p:cNvSpPr>
          <p:nvPr/>
        </p:nvSpPr>
        <p:spPr bwMode="auto">
          <a:xfrm>
            <a:off x="6781800" y="3460750"/>
            <a:ext cx="304800" cy="0"/>
          </a:xfrm>
          <a:prstGeom prst="line">
            <a:avLst/>
          </a:prstGeom>
          <a:noFill/>
          <a:ln w="38100">
            <a:solidFill>
              <a:srgbClr val="9900CC"/>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28" name="Line 30"/>
          <p:cNvSpPr>
            <a:spLocks noChangeShapeType="1"/>
          </p:cNvSpPr>
          <p:nvPr/>
        </p:nvSpPr>
        <p:spPr bwMode="auto">
          <a:xfrm>
            <a:off x="7086600" y="3460750"/>
            <a:ext cx="0" cy="609600"/>
          </a:xfrm>
          <a:prstGeom prst="line">
            <a:avLst/>
          </a:prstGeom>
          <a:noFill/>
          <a:ln w="38100">
            <a:solidFill>
              <a:srgbClr val="9900CC"/>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29" name="Line 31"/>
          <p:cNvSpPr>
            <a:spLocks noChangeShapeType="1"/>
          </p:cNvSpPr>
          <p:nvPr/>
        </p:nvSpPr>
        <p:spPr bwMode="auto">
          <a:xfrm flipH="1">
            <a:off x="6629400" y="4070350"/>
            <a:ext cx="457200" cy="0"/>
          </a:xfrm>
          <a:prstGeom prst="line">
            <a:avLst/>
          </a:prstGeom>
          <a:noFill/>
          <a:ln w="38100">
            <a:solidFill>
              <a:srgbClr val="9900CC"/>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30" name="Line 32"/>
          <p:cNvSpPr>
            <a:spLocks noChangeShapeType="1"/>
          </p:cNvSpPr>
          <p:nvPr/>
        </p:nvSpPr>
        <p:spPr bwMode="auto">
          <a:xfrm>
            <a:off x="6629400" y="4070350"/>
            <a:ext cx="0" cy="609600"/>
          </a:xfrm>
          <a:prstGeom prst="line">
            <a:avLst/>
          </a:prstGeom>
          <a:noFill/>
          <a:ln w="38100">
            <a:solidFill>
              <a:srgbClr val="9900CC"/>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31" name="Line 33"/>
          <p:cNvSpPr>
            <a:spLocks noChangeShapeType="1"/>
          </p:cNvSpPr>
          <p:nvPr/>
        </p:nvSpPr>
        <p:spPr bwMode="auto">
          <a:xfrm>
            <a:off x="6629400" y="4679950"/>
            <a:ext cx="304800" cy="0"/>
          </a:xfrm>
          <a:prstGeom prst="line">
            <a:avLst/>
          </a:prstGeom>
          <a:noFill/>
          <a:ln w="38100">
            <a:solidFill>
              <a:srgbClr val="9900CC"/>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32" name="Rectangle 34"/>
          <p:cNvSpPr>
            <a:spLocks noChangeArrowheads="1"/>
          </p:cNvSpPr>
          <p:nvPr/>
        </p:nvSpPr>
        <p:spPr bwMode="auto">
          <a:xfrm>
            <a:off x="5410200" y="4451350"/>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latin typeface="Times New Roman" pitchFamily="18" charset="0"/>
              <a:cs typeface="Times New Roman" pitchFamily="18" charset="0"/>
            </a:endParaRPr>
          </a:p>
        </p:txBody>
      </p:sp>
      <p:sp>
        <p:nvSpPr>
          <p:cNvPr id="33" name="Line 35"/>
          <p:cNvSpPr>
            <a:spLocks noChangeShapeType="1"/>
          </p:cNvSpPr>
          <p:nvPr/>
        </p:nvSpPr>
        <p:spPr bwMode="auto">
          <a:xfrm>
            <a:off x="5791200" y="4451350"/>
            <a:ext cx="0" cy="457200"/>
          </a:xfrm>
          <a:prstGeom prst="line">
            <a:avLst/>
          </a:prstGeom>
          <a:noFill/>
          <a:ln w="9525">
            <a:solidFill>
              <a:schemeClr val="tx1"/>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34" name="Line 36"/>
          <p:cNvSpPr>
            <a:spLocks noChangeShapeType="1"/>
          </p:cNvSpPr>
          <p:nvPr/>
        </p:nvSpPr>
        <p:spPr bwMode="auto">
          <a:xfrm>
            <a:off x="5943600" y="4679950"/>
            <a:ext cx="381000" cy="0"/>
          </a:xfrm>
          <a:prstGeom prst="line">
            <a:avLst/>
          </a:prstGeom>
          <a:noFill/>
          <a:ln w="38100">
            <a:solidFill>
              <a:srgbClr val="0000FF"/>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35" name="Line 37"/>
          <p:cNvSpPr>
            <a:spLocks noChangeShapeType="1"/>
          </p:cNvSpPr>
          <p:nvPr/>
        </p:nvSpPr>
        <p:spPr bwMode="auto">
          <a:xfrm flipV="1">
            <a:off x="6324600" y="4070350"/>
            <a:ext cx="0" cy="609600"/>
          </a:xfrm>
          <a:prstGeom prst="line">
            <a:avLst/>
          </a:prstGeom>
          <a:noFill/>
          <a:ln w="38100">
            <a:solidFill>
              <a:srgbClr val="0000FF"/>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36" name="Line 38"/>
          <p:cNvSpPr>
            <a:spLocks noChangeShapeType="1"/>
          </p:cNvSpPr>
          <p:nvPr/>
        </p:nvSpPr>
        <p:spPr bwMode="auto">
          <a:xfrm flipH="1">
            <a:off x="5943600" y="4070350"/>
            <a:ext cx="381000" cy="0"/>
          </a:xfrm>
          <a:prstGeom prst="line">
            <a:avLst/>
          </a:prstGeom>
          <a:noFill/>
          <a:ln w="38100">
            <a:solidFill>
              <a:srgbClr val="0000FF"/>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37" name="Line 39"/>
          <p:cNvSpPr>
            <a:spLocks noChangeShapeType="1"/>
          </p:cNvSpPr>
          <p:nvPr/>
        </p:nvSpPr>
        <p:spPr bwMode="auto">
          <a:xfrm flipV="1">
            <a:off x="5943600" y="3536950"/>
            <a:ext cx="0" cy="533400"/>
          </a:xfrm>
          <a:prstGeom prst="line">
            <a:avLst/>
          </a:prstGeom>
          <a:noFill/>
          <a:ln w="38100">
            <a:solidFill>
              <a:srgbClr val="0000FF"/>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38" name="Line 40"/>
          <p:cNvSpPr>
            <a:spLocks noChangeShapeType="1"/>
          </p:cNvSpPr>
          <p:nvPr/>
        </p:nvSpPr>
        <p:spPr bwMode="auto">
          <a:xfrm>
            <a:off x="5943600" y="3536950"/>
            <a:ext cx="304800" cy="0"/>
          </a:xfrm>
          <a:prstGeom prst="line">
            <a:avLst/>
          </a:prstGeom>
          <a:noFill/>
          <a:ln w="38100">
            <a:solidFill>
              <a:srgbClr val="0000FF"/>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39" name="Line 41"/>
          <p:cNvSpPr>
            <a:spLocks noChangeShapeType="1"/>
          </p:cNvSpPr>
          <p:nvPr/>
        </p:nvSpPr>
        <p:spPr bwMode="auto">
          <a:xfrm>
            <a:off x="5715000" y="3384550"/>
            <a:ext cx="533400" cy="0"/>
          </a:xfrm>
          <a:prstGeom prst="line">
            <a:avLst/>
          </a:prstGeom>
          <a:noFill/>
          <a:ln w="38100">
            <a:solidFill>
              <a:schemeClr val="tx1"/>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40" name="Text Box 42"/>
          <p:cNvSpPr txBox="1">
            <a:spLocks noChangeArrowheads="1"/>
          </p:cNvSpPr>
          <p:nvPr/>
        </p:nvSpPr>
        <p:spPr bwMode="auto">
          <a:xfrm>
            <a:off x="4140200" y="3068638"/>
            <a:ext cx="1661032" cy="523220"/>
          </a:xfrm>
          <a:prstGeom prst="rect">
            <a:avLst/>
          </a:prstGeom>
          <a:noFill/>
          <a:ln w="9525">
            <a:noFill/>
            <a:miter lim="800000"/>
            <a:headEnd/>
            <a:tailEnd/>
          </a:ln>
        </p:spPr>
        <p:txBody>
          <a:bodyPr wrap="none">
            <a:spAutoFit/>
          </a:bodyPr>
          <a:lstStyle/>
          <a:p>
            <a:r>
              <a:rPr lang="en-US" altLang="zh-CN" sz="2800" b="1" u="none" dirty="0" err="1">
                <a:solidFill>
                  <a:srgbClr val="0000FF"/>
                </a:solidFill>
                <a:effectLst/>
                <a:latin typeface="Times New Roman" pitchFamily="18" charset="0"/>
                <a:cs typeface="Times New Roman" pitchFamily="18" charset="0"/>
              </a:rPr>
              <a:t>NewNode</a:t>
            </a:r>
            <a:endParaRPr lang="en-US" altLang="zh-CN" sz="3200" u="none" dirty="0">
              <a:solidFill>
                <a:srgbClr val="0000FF"/>
              </a:solidFill>
              <a:effectLst/>
              <a:latin typeface="Times New Roman" pitchFamily="18" charset="0"/>
              <a:cs typeface="Times New Roman" pitchFamily="18" charset="0"/>
            </a:endParaRPr>
          </a:p>
        </p:txBody>
      </p:sp>
      <p:sp>
        <p:nvSpPr>
          <p:cNvPr id="41" name="Line 43"/>
          <p:cNvSpPr>
            <a:spLocks noChangeShapeType="1"/>
          </p:cNvSpPr>
          <p:nvPr/>
        </p:nvSpPr>
        <p:spPr bwMode="auto">
          <a:xfrm>
            <a:off x="5105400" y="4679950"/>
            <a:ext cx="304800" cy="0"/>
          </a:xfrm>
          <a:prstGeom prst="line">
            <a:avLst/>
          </a:prstGeom>
          <a:noFill/>
          <a:ln w="38100">
            <a:solidFill>
              <a:schemeClr val="tx1"/>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42" name="Line 44"/>
          <p:cNvSpPr>
            <a:spLocks noChangeShapeType="1"/>
          </p:cNvSpPr>
          <p:nvPr/>
        </p:nvSpPr>
        <p:spPr bwMode="auto">
          <a:xfrm>
            <a:off x="4876800" y="4679950"/>
            <a:ext cx="228600" cy="0"/>
          </a:xfrm>
          <a:prstGeom prst="line">
            <a:avLst/>
          </a:prstGeom>
          <a:noFill/>
          <a:ln w="38100" cap="rnd">
            <a:solidFill>
              <a:schemeClr val="tx1"/>
            </a:solidFill>
            <a:prstDash val="sysDot"/>
            <a:round/>
            <a:headEnd/>
            <a:tailEnd/>
          </a:ln>
        </p:spPr>
        <p:txBody>
          <a:bodyPr wrap="none" anchor="ctr"/>
          <a:lstStyle/>
          <a:p>
            <a:endParaRPr lang="zh-CN" altLang="en-US" u="none">
              <a:latin typeface="Times New Roman" pitchFamily="18" charset="0"/>
              <a:cs typeface="Times New Roman" pitchFamily="18" charset="0"/>
            </a:endParaRPr>
          </a:p>
        </p:txBody>
      </p:sp>
      <p:sp>
        <p:nvSpPr>
          <p:cNvPr id="43" name="Line 45"/>
          <p:cNvSpPr>
            <a:spLocks noChangeShapeType="1"/>
          </p:cNvSpPr>
          <p:nvPr/>
        </p:nvSpPr>
        <p:spPr bwMode="auto">
          <a:xfrm>
            <a:off x="5562600" y="3994150"/>
            <a:ext cx="0" cy="457200"/>
          </a:xfrm>
          <a:prstGeom prst="line">
            <a:avLst/>
          </a:prstGeom>
          <a:noFill/>
          <a:ln w="38100">
            <a:solidFill>
              <a:schemeClr val="tx1"/>
            </a:solidFill>
            <a:round/>
            <a:headEnd/>
            <a:tailEnd type="triangle" w="sm" len="med"/>
          </a:ln>
        </p:spPr>
        <p:txBody>
          <a:bodyPr wrap="none" anchor="ctr"/>
          <a:lstStyle/>
          <a:p>
            <a:endParaRPr lang="zh-CN" altLang="en-US" u="none">
              <a:latin typeface="Times New Roman" pitchFamily="18" charset="0"/>
              <a:cs typeface="Times New Roman" pitchFamily="18" charset="0"/>
            </a:endParaRPr>
          </a:p>
        </p:txBody>
      </p:sp>
      <p:sp>
        <p:nvSpPr>
          <p:cNvPr id="44" name="Line 46"/>
          <p:cNvSpPr>
            <a:spLocks noChangeShapeType="1"/>
          </p:cNvSpPr>
          <p:nvPr/>
        </p:nvSpPr>
        <p:spPr bwMode="auto">
          <a:xfrm flipH="1">
            <a:off x="5410200" y="3994150"/>
            <a:ext cx="152400" cy="0"/>
          </a:xfrm>
          <a:prstGeom prst="line">
            <a:avLst/>
          </a:prstGeom>
          <a:noFill/>
          <a:ln w="38100">
            <a:solidFill>
              <a:schemeClr val="tx1"/>
            </a:solidFill>
            <a:round/>
            <a:headEnd/>
            <a:tailEnd/>
          </a:ln>
        </p:spPr>
        <p:txBody>
          <a:bodyPr wrap="none" anchor="ctr"/>
          <a:lstStyle/>
          <a:p>
            <a:endParaRPr lang="zh-CN" altLang="en-US" u="none">
              <a:latin typeface="Times New Roman" pitchFamily="18" charset="0"/>
              <a:cs typeface="Times New Roman" pitchFamily="18" charset="0"/>
            </a:endParaRPr>
          </a:p>
        </p:txBody>
      </p:sp>
      <p:sp>
        <p:nvSpPr>
          <p:cNvPr id="45" name="Text Box 47"/>
          <p:cNvSpPr txBox="1">
            <a:spLocks noChangeArrowheads="1"/>
          </p:cNvSpPr>
          <p:nvPr/>
        </p:nvSpPr>
        <p:spPr bwMode="auto">
          <a:xfrm>
            <a:off x="4114800" y="3689350"/>
            <a:ext cx="1333955" cy="523220"/>
          </a:xfrm>
          <a:prstGeom prst="rect">
            <a:avLst/>
          </a:prstGeom>
          <a:noFill/>
          <a:ln w="9525">
            <a:noFill/>
            <a:miter lim="800000"/>
            <a:headEnd/>
            <a:tailEnd/>
          </a:ln>
        </p:spPr>
        <p:txBody>
          <a:bodyPr wrap="none">
            <a:spAutoFit/>
          </a:bodyPr>
          <a:lstStyle/>
          <a:p>
            <a:r>
              <a:rPr lang="en-US" altLang="zh-CN" sz="2800" b="1" u="none" dirty="0">
                <a:solidFill>
                  <a:srgbClr val="0000FF"/>
                </a:solidFill>
                <a:effectLst/>
                <a:latin typeface="Times New Roman" pitchFamily="18" charset="0"/>
                <a:cs typeface="Times New Roman" pitchFamily="18" charset="0"/>
              </a:rPr>
              <a:t>current</a:t>
            </a:r>
            <a:endParaRPr lang="en-US" altLang="zh-CN" sz="3200" u="none" dirty="0">
              <a:solidFill>
                <a:srgbClr val="0000FF"/>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fill="hold"/>
                                        <p:tgtEl>
                                          <p:spTgt spid="27"/>
                                        </p:tgtEl>
                                        <p:attrNameLst>
                                          <p:attrName>ppt_x</p:attrName>
                                        </p:attrNameLst>
                                      </p:cBhvr>
                                      <p:tavLst>
                                        <p:tav tm="0">
                                          <p:val>
                                            <p:strVal val="#ppt_x"/>
                                          </p:val>
                                        </p:tav>
                                        <p:tav tm="100000">
                                          <p:val>
                                            <p:strVal val="#ppt_x"/>
                                          </p:val>
                                        </p:tav>
                                      </p:tavLst>
                                    </p:anim>
                                    <p:anim calcmode="lin" valueType="num">
                                      <p:cBhvr additive="base">
                                        <p:cTn id="100" dur="500" fill="hold"/>
                                        <p:tgtEl>
                                          <p:spTgt spid="2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500" fill="hold"/>
                                        <p:tgtEl>
                                          <p:spTgt spid="29"/>
                                        </p:tgtEl>
                                        <p:attrNameLst>
                                          <p:attrName>ppt_x</p:attrName>
                                        </p:attrNameLst>
                                      </p:cBhvr>
                                      <p:tavLst>
                                        <p:tav tm="0">
                                          <p:val>
                                            <p:strVal val="#ppt_x"/>
                                          </p:val>
                                        </p:tav>
                                        <p:tav tm="100000">
                                          <p:val>
                                            <p:strVal val="#ppt_x"/>
                                          </p:val>
                                        </p:tav>
                                      </p:tavLst>
                                    </p:anim>
                                    <p:anim calcmode="lin" valueType="num">
                                      <p:cBhvr additive="base">
                                        <p:cTn id="108" dur="500" fill="hold"/>
                                        <p:tgtEl>
                                          <p:spTgt spid="2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additive="base">
                                        <p:cTn id="111" dur="500" fill="hold"/>
                                        <p:tgtEl>
                                          <p:spTgt spid="30"/>
                                        </p:tgtEl>
                                        <p:attrNameLst>
                                          <p:attrName>ppt_x</p:attrName>
                                        </p:attrNameLst>
                                      </p:cBhvr>
                                      <p:tavLst>
                                        <p:tav tm="0">
                                          <p:val>
                                            <p:strVal val="#ppt_x"/>
                                          </p:val>
                                        </p:tav>
                                        <p:tav tm="100000">
                                          <p:val>
                                            <p:strVal val="#ppt_x"/>
                                          </p:val>
                                        </p:tav>
                                      </p:tavLst>
                                    </p:anim>
                                    <p:anim calcmode="lin" valueType="num">
                                      <p:cBhvr additive="base">
                                        <p:cTn id="112" dur="500" fill="hold"/>
                                        <p:tgtEl>
                                          <p:spTgt spid="3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ppt_x"/>
                                          </p:val>
                                        </p:tav>
                                        <p:tav tm="100000">
                                          <p:val>
                                            <p:strVal val="#ppt_x"/>
                                          </p:val>
                                        </p:tav>
                                      </p:tavLst>
                                    </p:anim>
                                    <p:anim calcmode="lin" valueType="num">
                                      <p:cBhvr additive="base">
                                        <p:cTn id="116" dur="500" fill="hold"/>
                                        <p:tgtEl>
                                          <p:spTgt spid="3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additive="base">
                                        <p:cTn id="119" dur="500" fill="hold"/>
                                        <p:tgtEl>
                                          <p:spTgt spid="32"/>
                                        </p:tgtEl>
                                        <p:attrNameLst>
                                          <p:attrName>ppt_x</p:attrName>
                                        </p:attrNameLst>
                                      </p:cBhvr>
                                      <p:tavLst>
                                        <p:tav tm="0">
                                          <p:val>
                                            <p:strVal val="#ppt_x"/>
                                          </p:val>
                                        </p:tav>
                                        <p:tav tm="100000">
                                          <p:val>
                                            <p:strVal val="#ppt_x"/>
                                          </p:val>
                                        </p:tav>
                                      </p:tavLst>
                                    </p:anim>
                                    <p:anim calcmode="lin" valueType="num">
                                      <p:cBhvr additive="base">
                                        <p:cTn id="120" dur="500" fill="hold"/>
                                        <p:tgtEl>
                                          <p:spTgt spid="3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anim calcmode="lin" valueType="num">
                                      <p:cBhvr additive="base">
                                        <p:cTn id="123" dur="500" fill="hold"/>
                                        <p:tgtEl>
                                          <p:spTgt spid="33"/>
                                        </p:tgtEl>
                                        <p:attrNameLst>
                                          <p:attrName>ppt_x</p:attrName>
                                        </p:attrNameLst>
                                      </p:cBhvr>
                                      <p:tavLst>
                                        <p:tav tm="0">
                                          <p:val>
                                            <p:strVal val="#ppt_x"/>
                                          </p:val>
                                        </p:tav>
                                        <p:tav tm="100000">
                                          <p:val>
                                            <p:strVal val="#ppt_x"/>
                                          </p:val>
                                        </p:tav>
                                      </p:tavLst>
                                    </p:anim>
                                    <p:anim calcmode="lin" valueType="num">
                                      <p:cBhvr additive="base">
                                        <p:cTn id="124" dur="500" fill="hold"/>
                                        <p:tgtEl>
                                          <p:spTgt spid="3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additive="base">
                                        <p:cTn id="127" dur="500" fill="hold"/>
                                        <p:tgtEl>
                                          <p:spTgt spid="34"/>
                                        </p:tgtEl>
                                        <p:attrNameLst>
                                          <p:attrName>ppt_x</p:attrName>
                                        </p:attrNameLst>
                                      </p:cBhvr>
                                      <p:tavLst>
                                        <p:tav tm="0">
                                          <p:val>
                                            <p:strVal val="#ppt_x"/>
                                          </p:val>
                                        </p:tav>
                                        <p:tav tm="100000">
                                          <p:val>
                                            <p:strVal val="#ppt_x"/>
                                          </p:val>
                                        </p:tav>
                                      </p:tavLst>
                                    </p:anim>
                                    <p:anim calcmode="lin" valueType="num">
                                      <p:cBhvr additive="base">
                                        <p:cTn id="128" dur="500" fill="hold"/>
                                        <p:tgtEl>
                                          <p:spTgt spid="3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5"/>
                                        </p:tgtEl>
                                        <p:attrNameLst>
                                          <p:attrName>style.visibility</p:attrName>
                                        </p:attrNameLst>
                                      </p:cBhvr>
                                      <p:to>
                                        <p:strVal val="visible"/>
                                      </p:to>
                                    </p:set>
                                    <p:anim calcmode="lin" valueType="num">
                                      <p:cBhvr additive="base">
                                        <p:cTn id="131" dur="500" fill="hold"/>
                                        <p:tgtEl>
                                          <p:spTgt spid="35"/>
                                        </p:tgtEl>
                                        <p:attrNameLst>
                                          <p:attrName>ppt_x</p:attrName>
                                        </p:attrNameLst>
                                      </p:cBhvr>
                                      <p:tavLst>
                                        <p:tav tm="0">
                                          <p:val>
                                            <p:strVal val="#ppt_x"/>
                                          </p:val>
                                        </p:tav>
                                        <p:tav tm="100000">
                                          <p:val>
                                            <p:strVal val="#ppt_x"/>
                                          </p:val>
                                        </p:tav>
                                      </p:tavLst>
                                    </p:anim>
                                    <p:anim calcmode="lin" valueType="num">
                                      <p:cBhvr additive="base">
                                        <p:cTn id="132" dur="500" fill="hold"/>
                                        <p:tgtEl>
                                          <p:spTgt spid="35"/>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6"/>
                                        </p:tgtEl>
                                        <p:attrNameLst>
                                          <p:attrName>style.visibility</p:attrName>
                                        </p:attrNameLst>
                                      </p:cBhvr>
                                      <p:to>
                                        <p:strVal val="visible"/>
                                      </p:to>
                                    </p:set>
                                    <p:anim calcmode="lin" valueType="num">
                                      <p:cBhvr additive="base">
                                        <p:cTn id="135" dur="500" fill="hold"/>
                                        <p:tgtEl>
                                          <p:spTgt spid="36"/>
                                        </p:tgtEl>
                                        <p:attrNameLst>
                                          <p:attrName>ppt_x</p:attrName>
                                        </p:attrNameLst>
                                      </p:cBhvr>
                                      <p:tavLst>
                                        <p:tav tm="0">
                                          <p:val>
                                            <p:strVal val="#ppt_x"/>
                                          </p:val>
                                        </p:tav>
                                        <p:tav tm="100000">
                                          <p:val>
                                            <p:strVal val="#ppt_x"/>
                                          </p:val>
                                        </p:tav>
                                      </p:tavLst>
                                    </p:anim>
                                    <p:anim calcmode="lin" valueType="num">
                                      <p:cBhvr additive="base">
                                        <p:cTn id="136" dur="500" fill="hold"/>
                                        <p:tgtEl>
                                          <p:spTgt spid="36"/>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8"/>
                                        </p:tgtEl>
                                        <p:attrNameLst>
                                          <p:attrName>style.visibility</p:attrName>
                                        </p:attrNameLst>
                                      </p:cBhvr>
                                      <p:to>
                                        <p:strVal val="visible"/>
                                      </p:to>
                                    </p:set>
                                    <p:anim calcmode="lin" valueType="num">
                                      <p:cBhvr additive="base">
                                        <p:cTn id="143" dur="500" fill="hold"/>
                                        <p:tgtEl>
                                          <p:spTgt spid="38"/>
                                        </p:tgtEl>
                                        <p:attrNameLst>
                                          <p:attrName>ppt_x</p:attrName>
                                        </p:attrNameLst>
                                      </p:cBhvr>
                                      <p:tavLst>
                                        <p:tav tm="0">
                                          <p:val>
                                            <p:strVal val="#ppt_x"/>
                                          </p:val>
                                        </p:tav>
                                        <p:tav tm="100000">
                                          <p:val>
                                            <p:strVal val="#ppt_x"/>
                                          </p:val>
                                        </p:tav>
                                      </p:tavLst>
                                    </p:anim>
                                    <p:anim calcmode="lin" valueType="num">
                                      <p:cBhvr additive="base">
                                        <p:cTn id="144" dur="500" fill="hold"/>
                                        <p:tgtEl>
                                          <p:spTgt spid="38"/>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9"/>
                                        </p:tgtEl>
                                        <p:attrNameLst>
                                          <p:attrName>style.visibility</p:attrName>
                                        </p:attrNameLst>
                                      </p:cBhvr>
                                      <p:to>
                                        <p:strVal val="visible"/>
                                      </p:to>
                                    </p:set>
                                    <p:anim calcmode="lin" valueType="num">
                                      <p:cBhvr additive="base">
                                        <p:cTn id="147" dur="500" fill="hold"/>
                                        <p:tgtEl>
                                          <p:spTgt spid="39"/>
                                        </p:tgtEl>
                                        <p:attrNameLst>
                                          <p:attrName>ppt_x</p:attrName>
                                        </p:attrNameLst>
                                      </p:cBhvr>
                                      <p:tavLst>
                                        <p:tav tm="0">
                                          <p:val>
                                            <p:strVal val="#ppt_x"/>
                                          </p:val>
                                        </p:tav>
                                        <p:tav tm="100000">
                                          <p:val>
                                            <p:strVal val="#ppt_x"/>
                                          </p:val>
                                        </p:tav>
                                      </p:tavLst>
                                    </p:anim>
                                    <p:anim calcmode="lin" valueType="num">
                                      <p:cBhvr additive="base">
                                        <p:cTn id="148" dur="500" fill="hold"/>
                                        <p:tgtEl>
                                          <p:spTgt spid="39"/>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0"/>
                                        </p:tgtEl>
                                        <p:attrNameLst>
                                          <p:attrName>style.visibility</p:attrName>
                                        </p:attrNameLst>
                                      </p:cBhvr>
                                      <p:to>
                                        <p:strVal val="visible"/>
                                      </p:to>
                                    </p:set>
                                    <p:anim calcmode="lin" valueType="num">
                                      <p:cBhvr additive="base">
                                        <p:cTn id="151" dur="500" fill="hold"/>
                                        <p:tgtEl>
                                          <p:spTgt spid="40"/>
                                        </p:tgtEl>
                                        <p:attrNameLst>
                                          <p:attrName>ppt_x</p:attrName>
                                        </p:attrNameLst>
                                      </p:cBhvr>
                                      <p:tavLst>
                                        <p:tav tm="0">
                                          <p:val>
                                            <p:strVal val="#ppt_x"/>
                                          </p:val>
                                        </p:tav>
                                        <p:tav tm="100000">
                                          <p:val>
                                            <p:strVal val="#ppt_x"/>
                                          </p:val>
                                        </p:tav>
                                      </p:tavLst>
                                    </p:anim>
                                    <p:anim calcmode="lin" valueType="num">
                                      <p:cBhvr additive="base">
                                        <p:cTn id="152" dur="500" fill="hold"/>
                                        <p:tgtEl>
                                          <p:spTgt spid="40"/>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1"/>
                                        </p:tgtEl>
                                        <p:attrNameLst>
                                          <p:attrName>style.visibility</p:attrName>
                                        </p:attrNameLst>
                                      </p:cBhvr>
                                      <p:to>
                                        <p:strVal val="visible"/>
                                      </p:to>
                                    </p:set>
                                    <p:anim calcmode="lin" valueType="num">
                                      <p:cBhvr additive="base">
                                        <p:cTn id="155" dur="500" fill="hold"/>
                                        <p:tgtEl>
                                          <p:spTgt spid="41"/>
                                        </p:tgtEl>
                                        <p:attrNameLst>
                                          <p:attrName>ppt_x</p:attrName>
                                        </p:attrNameLst>
                                      </p:cBhvr>
                                      <p:tavLst>
                                        <p:tav tm="0">
                                          <p:val>
                                            <p:strVal val="#ppt_x"/>
                                          </p:val>
                                        </p:tav>
                                        <p:tav tm="100000">
                                          <p:val>
                                            <p:strVal val="#ppt_x"/>
                                          </p:val>
                                        </p:tav>
                                      </p:tavLst>
                                    </p:anim>
                                    <p:anim calcmode="lin" valueType="num">
                                      <p:cBhvr additive="base">
                                        <p:cTn id="156" dur="500" fill="hold"/>
                                        <p:tgtEl>
                                          <p:spTgt spid="41"/>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42"/>
                                        </p:tgtEl>
                                        <p:attrNameLst>
                                          <p:attrName>style.visibility</p:attrName>
                                        </p:attrNameLst>
                                      </p:cBhvr>
                                      <p:to>
                                        <p:strVal val="visible"/>
                                      </p:to>
                                    </p:set>
                                    <p:anim calcmode="lin" valueType="num">
                                      <p:cBhvr additive="base">
                                        <p:cTn id="159" dur="500" fill="hold"/>
                                        <p:tgtEl>
                                          <p:spTgt spid="42"/>
                                        </p:tgtEl>
                                        <p:attrNameLst>
                                          <p:attrName>ppt_x</p:attrName>
                                        </p:attrNameLst>
                                      </p:cBhvr>
                                      <p:tavLst>
                                        <p:tav tm="0">
                                          <p:val>
                                            <p:strVal val="#ppt_x"/>
                                          </p:val>
                                        </p:tav>
                                        <p:tav tm="100000">
                                          <p:val>
                                            <p:strVal val="#ppt_x"/>
                                          </p:val>
                                        </p:tav>
                                      </p:tavLst>
                                    </p:anim>
                                    <p:anim calcmode="lin" valueType="num">
                                      <p:cBhvr additive="base">
                                        <p:cTn id="160" dur="500" fill="hold"/>
                                        <p:tgtEl>
                                          <p:spTgt spid="42"/>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43"/>
                                        </p:tgtEl>
                                        <p:attrNameLst>
                                          <p:attrName>style.visibility</p:attrName>
                                        </p:attrNameLst>
                                      </p:cBhvr>
                                      <p:to>
                                        <p:strVal val="visible"/>
                                      </p:to>
                                    </p:set>
                                    <p:anim calcmode="lin" valueType="num">
                                      <p:cBhvr additive="base">
                                        <p:cTn id="163" dur="500" fill="hold"/>
                                        <p:tgtEl>
                                          <p:spTgt spid="43"/>
                                        </p:tgtEl>
                                        <p:attrNameLst>
                                          <p:attrName>ppt_x</p:attrName>
                                        </p:attrNameLst>
                                      </p:cBhvr>
                                      <p:tavLst>
                                        <p:tav tm="0">
                                          <p:val>
                                            <p:strVal val="#ppt_x"/>
                                          </p:val>
                                        </p:tav>
                                        <p:tav tm="100000">
                                          <p:val>
                                            <p:strVal val="#ppt_x"/>
                                          </p:val>
                                        </p:tav>
                                      </p:tavLst>
                                    </p:anim>
                                    <p:anim calcmode="lin" valueType="num">
                                      <p:cBhvr additive="base">
                                        <p:cTn id="164" dur="500" fill="hold"/>
                                        <p:tgtEl>
                                          <p:spTgt spid="43"/>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44"/>
                                        </p:tgtEl>
                                        <p:attrNameLst>
                                          <p:attrName>style.visibility</p:attrName>
                                        </p:attrNameLst>
                                      </p:cBhvr>
                                      <p:to>
                                        <p:strVal val="visible"/>
                                      </p:to>
                                    </p:set>
                                    <p:anim calcmode="lin" valueType="num">
                                      <p:cBhvr additive="base">
                                        <p:cTn id="167" dur="500" fill="hold"/>
                                        <p:tgtEl>
                                          <p:spTgt spid="44"/>
                                        </p:tgtEl>
                                        <p:attrNameLst>
                                          <p:attrName>ppt_x</p:attrName>
                                        </p:attrNameLst>
                                      </p:cBhvr>
                                      <p:tavLst>
                                        <p:tav tm="0">
                                          <p:val>
                                            <p:strVal val="#ppt_x"/>
                                          </p:val>
                                        </p:tav>
                                        <p:tav tm="100000">
                                          <p:val>
                                            <p:strVal val="#ppt_x"/>
                                          </p:val>
                                        </p:tav>
                                      </p:tavLst>
                                    </p:anim>
                                    <p:anim calcmode="lin" valueType="num">
                                      <p:cBhvr additive="base">
                                        <p:cTn id="168" dur="500" fill="hold"/>
                                        <p:tgtEl>
                                          <p:spTgt spid="44"/>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5"/>
                                        </p:tgtEl>
                                        <p:attrNameLst>
                                          <p:attrName>style.visibility</p:attrName>
                                        </p:attrNameLst>
                                      </p:cBhvr>
                                      <p:to>
                                        <p:strVal val="visible"/>
                                      </p:to>
                                    </p:set>
                                    <p:anim calcmode="lin" valueType="num">
                                      <p:cBhvr additive="base">
                                        <p:cTn id="171" dur="500" fill="hold"/>
                                        <p:tgtEl>
                                          <p:spTgt spid="45"/>
                                        </p:tgtEl>
                                        <p:attrNameLst>
                                          <p:attrName>ppt_x</p:attrName>
                                        </p:attrNameLst>
                                      </p:cBhvr>
                                      <p:tavLst>
                                        <p:tav tm="0">
                                          <p:val>
                                            <p:strVal val="#ppt_x"/>
                                          </p:val>
                                        </p:tav>
                                        <p:tav tm="100000">
                                          <p:val>
                                            <p:strVal val="#ppt_x"/>
                                          </p:val>
                                        </p:tav>
                                      </p:tavLst>
                                    </p:anim>
                                    <p:anim calcmode="lin" valueType="num">
                                      <p:cBhvr additive="base">
                                        <p:cTn id="17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4" presetClass="entr" presetSubtype="16" fill="hold" nodeType="clickEffect">
                                  <p:stCondLst>
                                    <p:cond delay="0"/>
                                  </p:stCondLst>
                                  <p:childTnLst>
                                    <p:set>
                                      <p:cBhvr>
                                        <p:cTn id="176" dur="1" fill="hold">
                                          <p:stCondLst>
                                            <p:cond delay="0"/>
                                          </p:stCondLst>
                                        </p:cTn>
                                        <p:tgtEl>
                                          <p:spTgt spid="4">
                                            <p:txEl>
                                              <p:pRg st="1" end="1"/>
                                            </p:txEl>
                                          </p:spTgt>
                                        </p:tgtEl>
                                        <p:attrNameLst>
                                          <p:attrName>style.visibility</p:attrName>
                                        </p:attrNameLst>
                                      </p:cBhvr>
                                      <p:to>
                                        <p:strVal val="visible"/>
                                      </p:to>
                                    </p:set>
                                    <p:animEffect transition="in" filter="box(in)">
                                      <p:cBhvr>
                                        <p:cTn id="177" dur="500"/>
                                        <p:tgtEl>
                                          <p:spTgt spid="4">
                                            <p:txEl>
                                              <p:pRg st="1" end="1"/>
                                            </p:txEl>
                                          </p:spTgt>
                                        </p:tgtEl>
                                      </p:cBhvr>
                                    </p:animEffect>
                                  </p:childTnLst>
                                </p:cTn>
                              </p:par>
                              <p:par>
                                <p:cTn id="178" presetID="4" presetClass="entr" presetSubtype="16" fill="hold" nodeType="withEffect">
                                  <p:stCondLst>
                                    <p:cond delay="0"/>
                                  </p:stCondLst>
                                  <p:childTnLst>
                                    <p:set>
                                      <p:cBhvr>
                                        <p:cTn id="179" dur="1" fill="hold">
                                          <p:stCondLst>
                                            <p:cond delay="0"/>
                                          </p:stCondLst>
                                        </p:cTn>
                                        <p:tgtEl>
                                          <p:spTgt spid="4">
                                            <p:txEl>
                                              <p:pRg st="2" end="2"/>
                                            </p:txEl>
                                          </p:spTgt>
                                        </p:tgtEl>
                                        <p:attrNameLst>
                                          <p:attrName>style.visibility</p:attrName>
                                        </p:attrNameLst>
                                      </p:cBhvr>
                                      <p:to>
                                        <p:strVal val="visible"/>
                                      </p:to>
                                    </p:set>
                                    <p:animEffect transition="in" filter="box(in)">
                                      <p:cBhvr>
                                        <p:cTn id="18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8" grpId="0" animBg="1"/>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animBg="1"/>
      <p:bldP spid="42" grpId="0" animBg="1"/>
      <p:bldP spid="43" grpId="0" animBg="1"/>
      <p:bldP spid="44" grpId="0" animBg="1"/>
      <p:bldP spid="45" grpId="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95</a:t>
            </a:fld>
            <a:endParaRPr lang="en-US" altLang="zh-CN"/>
          </a:p>
        </p:txBody>
      </p:sp>
      <p:sp>
        <p:nvSpPr>
          <p:cNvPr id="3" name="Rectangle 4"/>
          <p:cNvSpPr>
            <a:spLocks noChangeArrowheads="1"/>
          </p:cNvSpPr>
          <p:nvPr/>
        </p:nvSpPr>
        <p:spPr bwMode="auto">
          <a:xfrm>
            <a:off x="467544" y="764704"/>
            <a:ext cx="8001000" cy="4103687"/>
          </a:xfrm>
          <a:prstGeom prst="rect">
            <a:avLst/>
          </a:prstGeom>
          <a:noFill/>
          <a:ln w="9525">
            <a:noFill/>
            <a:miter lim="800000"/>
            <a:headEnd/>
            <a:tailEnd/>
          </a:ln>
          <a:effectLst/>
        </p:spPr>
        <p:txBody>
          <a:bodyPr/>
          <a:lstStyle/>
          <a:p>
            <a:pPr marL="742950" lvl="1" indent="-285750">
              <a:spcBef>
                <a:spcPct val="20000"/>
              </a:spcBef>
              <a:buClr>
                <a:schemeClr val="accent1"/>
              </a:buClr>
              <a:buSzPct val="50000"/>
              <a:buFont typeface="Wingdings" pitchFamily="2" charset="2"/>
              <a:buChar char="u"/>
            </a:pPr>
            <a:r>
              <a:rPr lang="en-US" altLang="zh-CN" sz="3300" b="1" u="none" dirty="0">
                <a:solidFill>
                  <a:srgbClr val="0000FF"/>
                </a:solidFill>
                <a:effectLst/>
                <a:latin typeface="Times New Roman" pitchFamily="18" charset="0"/>
                <a:ea typeface="仿宋_GB2312" pitchFamily="49" charset="-122"/>
                <a:cs typeface="Times New Roman" pitchFamily="18" charset="0"/>
              </a:rPr>
              <a:t> </a:t>
            </a:r>
            <a:r>
              <a:rPr lang="zh-CN" altLang="en-US" sz="3300" b="1" u="none" dirty="0">
                <a:solidFill>
                  <a:srgbClr val="0000FF"/>
                </a:solidFill>
                <a:latin typeface="Times New Roman" pitchFamily="18" charset="0"/>
                <a:ea typeface="仿宋_GB2312" pitchFamily="49" charset="-122"/>
                <a:cs typeface="Times New Roman" pitchFamily="18" charset="0"/>
              </a:rPr>
              <a:t>第三种情况：在链表末尾插入</a:t>
            </a:r>
            <a:endParaRPr lang="zh-CN" altLang="en-US" sz="3700" b="1" u="none" dirty="0">
              <a:solidFill>
                <a:srgbClr val="0000FF"/>
              </a:solidFill>
              <a:latin typeface="Times New Roman" pitchFamily="18" charset="0"/>
              <a:ea typeface="仿宋_GB2312" pitchFamily="49" charset="-122"/>
              <a:cs typeface="Times New Roman" pitchFamily="18" charset="0"/>
            </a:endParaRPr>
          </a:p>
          <a:p>
            <a:pPr marL="742950" lvl="1" indent="-285750">
              <a:spcBef>
                <a:spcPct val="20000"/>
              </a:spcBef>
            </a:pPr>
            <a:r>
              <a:rPr lang="zh-CN" altLang="en-US" sz="3300" u="none" dirty="0">
                <a:effectLst/>
                <a:latin typeface="Times New Roman" pitchFamily="18" charset="0"/>
                <a:ea typeface="仿宋_GB2312" pitchFamily="49" charset="-122"/>
                <a:cs typeface="Times New Roman" pitchFamily="18" charset="0"/>
              </a:rPr>
              <a:t>     </a:t>
            </a:r>
            <a:r>
              <a:rPr lang="en-US" altLang="zh-CN" sz="3200" b="0" u="none" dirty="0" err="1">
                <a:solidFill>
                  <a:schemeClr val="tx2"/>
                </a:solidFill>
                <a:effectLst/>
                <a:latin typeface="Times New Roman" pitchFamily="18" charset="0"/>
                <a:ea typeface="仿宋_GB2312" pitchFamily="49" charset="-122"/>
                <a:cs typeface="Times New Roman" pitchFamily="18" charset="0"/>
              </a:rPr>
              <a:t>NewNode</a:t>
            </a:r>
            <a:r>
              <a:rPr lang="en-US" altLang="zh-CN" sz="3200" u="none" dirty="0">
                <a:solidFill>
                  <a:schemeClr val="tx2"/>
                </a:solidFill>
                <a:effectLst/>
                <a:latin typeface="Times New Roman" pitchFamily="18" charset="0"/>
                <a:ea typeface="楷体_GB2312" pitchFamily="49" charset="-122"/>
                <a:cs typeface="Times New Roman" pitchFamily="18" charset="0"/>
              </a:rPr>
              <a:t>-&gt;</a:t>
            </a:r>
            <a:r>
              <a:rPr lang="en-US" altLang="zh-CN" sz="3200" b="0" u="none" dirty="0" smtClean="0">
                <a:solidFill>
                  <a:schemeClr val="tx2"/>
                </a:solidFill>
                <a:effectLst/>
                <a:latin typeface="Times New Roman" pitchFamily="18" charset="0"/>
                <a:ea typeface="仿宋_GB2312" pitchFamily="49" charset="-122"/>
                <a:cs typeface="Times New Roman" pitchFamily="18" charset="0"/>
              </a:rPr>
              <a:t>link</a:t>
            </a:r>
            <a:r>
              <a:rPr lang="en-US" altLang="zh-CN" sz="3200" u="none" dirty="0" smtClean="0">
                <a:solidFill>
                  <a:schemeClr val="tx2"/>
                </a:solidFill>
                <a:effectLst/>
                <a:latin typeface="Times New Roman" pitchFamily="18" charset="0"/>
                <a:ea typeface="仿宋_GB2312" pitchFamily="49" charset="-122"/>
                <a:cs typeface="Times New Roman" pitchFamily="18" charset="0"/>
              </a:rPr>
              <a:t>=</a:t>
            </a:r>
            <a:r>
              <a:rPr lang="en-US" altLang="zh-CN" sz="3200" b="0" u="none" dirty="0" smtClean="0">
                <a:solidFill>
                  <a:schemeClr val="tx2"/>
                </a:solidFill>
                <a:effectLst/>
                <a:latin typeface="Times New Roman" pitchFamily="18" charset="0"/>
                <a:ea typeface="仿宋_GB2312" pitchFamily="49" charset="-122"/>
                <a:cs typeface="Times New Roman" pitchFamily="18" charset="0"/>
              </a:rPr>
              <a:t>last</a:t>
            </a:r>
            <a:r>
              <a:rPr lang="en-US" altLang="zh-CN" sz="3200" u="none" dirty="0" smtClean="0">
                <a:solidFill>
                  <a:schemeClr val="tx2"/>
                </a:solidFill>
                <a:effectLst/>
                <a:latin typeface="Times New Roman" pitchFamily="18" charset="0"/>
                <a:ea typeface="楷体_GB2312" pitchFamily="49" charset="-122"/>
                <a:cs typeface="Times New Roman" pitchFamily="18" charset="0"/>
              </a:rPr>
              <a:t>-</a:t>
            </a:r>
            <a:r>
              <a:rPr lang="en-US" altLang="zh-CN" sz="3200" u="none" dirty="0">
                <a:solidFill>
                  <a:schemeClr val="tx2"/>
                </a:solidFill>
                <a:effectLst/>
                <a:latin typeface="Times New Roman" pitchFamily="18" charset="0"/>
                <a:ea typeface="楷体_GB2312" pitchFamily="49" charset="-122"/>
                <a:cs typeface="Times New Roman" pitchFamily="18" charset="0"/>
              </a:rPr>
              <a:t>&gt;</a:t>
            </a:r>
            <a:r>
              <a:rPr lang="en-US" altLang="zh-CN" sz="3200" b="0" u="none" dirty="0">
                <a:solidFill>
                  <a:schemeClr val="tx2"/>
                </a:solidFill>
                <a:effectLst/>
                <a:latin typeface="Times New Roman" pitchFamily="18" charset="0"/>
                <a:ea typeface="仿宋_GB2312" pitchFamily="49" charset="-122"/>
                <a:cs typeface="Times New Roman" pitchFamily="18" charset="0"/>
              </a:rPr>
              <a:t>link</a:t>
            </a:r>
            <a:r>
              <a:rPr lang="en-US" altLang="zh-CN" sz="3200" b="1" u="none" dirty="0">
                <a:solidFill>
                  <a:schemeClr val="tx2"/>
                </a:solidFill>
                <a:effectLst/>
                <a:latin typeface="Times New Roman" pitchFamily="18" charset="0"/>
                <a:ea typeface="仿宋_GB2312" pitchFamily="49" charset="-122"/>
                <a:cs typeface="Times New Roman" pitchFamily="18" charset="0"/>
              </a:rPr>
              <a:t>;	</a:t>
            </a:r>
          </a:p>
          <a:p>
            <a:pPr marL="342900" indent="-342900">
              <a:spcBef>
                <a:spcPct val="20000"/>
              </a:spcBef>
            </a:pPr>
            <a:r>
              <a:rPr lang="en-US" altLang="zh-CN" sz="3200" b="1" u="none" dirty="0">
                <a:solidFill>
                  <a:schemeClr val="tx2"/>
                </a:solidFill>
                <a:effectLst/>
                <a:latin typeface="Times New Roman" pitchFamily="18" charset="0"/>
                <a:ea typeface="仿宋_GB2312" pitchFamily="49" charset="-122"/>
                <a:cs typeface="Times New Roman" pitchFamily="18" charset="0"/>
              </a:rPr>
              <a:t>		 </a:t>
            </a:r>
            <a:r>
              <a:rPr lang="en-US" altLang="zh-CN" sz="3200" b="0" u="none" dirty="0">
                <a:solidFill>
                  <a:schemeClr val="tx2"/>
                </a:solidFill>
                <a:effectLst/>
                <a:latin typeface="Times New Roman" pitchFamily="18" charset="0"/>
                <a:ea typeface="仿宋_GB2312" pitchFamily="49" charset="-122"/>
                <a:cs typeface="Times New Roman" pitchFamily="18" charset="0"/>
              </a:rPr>
              <a:t>last</a:t>
            </a:r>
            <a:r>
              <a:rPr lang="en-US" altLang="zh-CN" sz="3200" u="none" dirty="0">
                <a:solidFill>
                  <a:schemeClr val="tx2"/>
                </a:solidFill>
                <a:effectLst/>
                <a:latin typeface="Times New Roman" pitchFamily="18" charset="0"/>
                <a:ea typeface="楷体_GB2312" pitchFamily="49" charset="-122"/>
                <a:cs typeface="Times New Roman" pitchFamily="18" charset="0"/>
              </a:rPr>
              <a:t>-&gt;</a:t>
            </a:r>
            <a:r>
              <a:rPr lang="en-US" altLang="zh-CN" sz="3200" b="0" u="none" dirty="0" smtClean="0">
                <a:solidFill>
                  <a:schemeClr val="tx2"/>
                </a:solidFill>
                <a:effectLst/>
                <a:latin typeface="Times New Roman" pitchFamily="18" charset="0"/>
                <a:ea typeface="仿宋_GB2312" pitchFamily="49" charset="-122"/>
                <a:cs typeface="Times New Roman" pitchFamily="18" charset="0"/>
              </a:rPr>
              <a:t>link</a:t>
            </a:r>
            <a:r>
              <a:rPr lang="en-US" altLang="zh-CN" sz="3200" u="none" dirty="0" smtClean="0">
                <a:solidFill>
                  <a:schemeClr val="tx2"/>
                </a:solidFill>
                <a:effectLst/>
                <a:latin typeface="Times New Roman" pitchFamily="18" charset="0"/>
                <a:ea typeface="仿宋_GB2312" pitchFamily="49" charset="-122"/>
                <a:cs typeface="Times New Roman" pitchFamily="18" charset="0"/>
              </a:rPr>
              <a:t>=</a:t>
            </a:r>
            <a:r>
              <a:rPr lang="en-US" altLang="zh-CN" sz="3200" b="0" u="none" dirty="0" err="1" smtClean="0">
                <a:solidFill>
                  <a:schemeClr val="tx2"/>
                </a:solidFill>
                <a:effectLst/>
                <a:latin typeface="Times New Roman" pitchFamily="18" charset="0"/>
                <a:ea typeface="仿宋_GB2312" pitchFamily="49" charset="-122"/>
                <a:cs typeface="Times New Roman" pitchFamily="18" charset="0"/>
              </a:rPr>
              <a:t>NewNode</a:t>
            </a:r>
            <a:r>
              <a:rPr lang="zh-CN" altLang="en-US" sz="3200" b="1" u="none" dirty="0">
                <a:solidFill>
                  <a:schemeClr val="tx2"/>
                </a:solidFill>
                <a:effectLst/>
                <a:latin typeface="Times New Roman" pitchFamily="18" charset="0"/>
                <a:ea typeface="仿宋_GB2312" pitchFamily="49" charset="-122"/>
                <a:cs typeface="Times New Roman" pitchFamily="18" charset="0"/>
              </a:rPr>
              <a:t>；</a:t>
            </a:r>
            <a:endParaRPr lang="zh-CN" altLang="en-US" sz="3200" u="none" dirty="0">
              <a:effectLst/>
              <a:latin typeface="Times New Roman" pitchFamily="18" charset="0"/>
              <a:ea typeface="仿宋_GB2312" pitchFamily="49" charset="-122"/>
              <a:cs typeface="Times New Roman" pitchFamily="18" charset="0"/>
            </a:endParaRPr>
          </a:p>
        </p:txBody>
      </p:sp>
      <p:sp>
        <p:nvSpPr>
          <p:cNvPr id="4" name="Rectangle 5"/>
          <p:cNvSpPr>
            <a:spLocks noChangeArrowheads="1"/>
          </p:cNvSpPr>
          <p:nvPr/>
        </p:nvSpPr>
        <p:spPr bwMode="auto">
          <a:xfrm>
            <a:off x="1047043" y="4754091"/>
            <a:ext cx="6356227" cy="1175706"/>
          </a:xfrm>
          <a:prstGeom prst="rect">
            <a:avLst/>
          </a:prstGeom>
          <a:noFill/>
          <a:ln w="9525">
            <a:noFill/>
            <a:miter lim="800000"/>
            <a:headEnd/>
            <a:tailEnd/>
          </a:ln>
        </p:spPr>
        <p:txBody>
          <a:bodyPr wrap="none">
            <a:spAutoFit/>
          </a:bodyPr>
          <a:lstStyle/>
          <a:p>
            <a:pPr algn="ctr"/>
            <a:r>
              <a:rPr lang="zh-CN" altLang="en-US" sz="3200" b="1" u="none" dirty="0">
                <a:solidFill>
                  <a:srgbClr val="FF3300"/>
                </a:solidFill>
                <a:effectLst/>
                <a:latin typeface="Times New Roman" pitchFamily="18" charset="0"/>
                <a:cs typeface="Times New Roman" pitchFamily="18" charset="0"/>
              </a:rPr>
              <a:t>（插入前）                    （插入后）</a:t>
            </a:r>
          </a:p>
          <a:p>
            <a:pPr algn="ctr"/>
            <a:r>
              <a:rPr lang="en-US" altLang="zh-CN" sz="3200" b="1" u="none" dirty="0">
                <a:solidFill>
                  <a:srgbClr val="FF3300"/>
                </a:solidFill>
                <a:effectLst/>
                <a:latin typeface="Times New Roman" pitchFamily="18" charset="0"/>
                <a:cs typeface="Times New Roman" pitchFamily="18" charset="0"/>
              </a:rPr>
              <a:t>last </a:t>
            </a:r>
            <a:r>
              <a:rPr lang="en-US" altLang="zh-CN" sz="3200" b="1" u="none" dirty="0" smtClean="0">
                <a:solidFill>
                  <a:srgbClr val="FF3300"/>
                </a:solidFill>
                <a:effectLst/>
                <a:latin typeface="Times New Roman" pitchFamily="18" charset="0"/>
                <a:cs typeface="Times New Roman" pitchFamily="18" charset="0"/>
              </a:rPr>
              <a:t>(≡current)</a:t>
            </a:r>
            <a:endParaRPr lang="en-US" altLang="zh-CN" sz="3000" u="none" dirty="0">
              <a:effectLst/>
              <a:latin typeface="Times New Roman" pitchFamily="18" charset="0"/>
              <a:cs typeface="Times New Roman" pitchFamily="18" charset="0"/>
            </a:endParaRPr>
          </a:p>
        </p:txBody>
      </p:sp>
      <p:sp>
        <p:nvSpPr>
          <p:cNvPr id="5" name="Rectangle 7"/>
          <p:cNvSpPr>
            <a:spLocks noChangeArrowheads="1"/>
          </p:cNvSpPr>
          <p:nvPr/>
        </p:nvSpPr>
        <p:spPr bwMode="auto">
          <a:xfrm>
            <a:off x="1915344" y="4041304"/>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6" name="Rectangle 8"/>
          <p:cNvSpPr>
            <a:spLocks noChangeArrowheads="1"/>
          </p:cNvSpPr>
          <p:nvPr/>
        </p:nvSpPr>
        <p:spPr bwMode="auto">
          <a:xfrm>
            <a:off x="3134544" y="2898304"/>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7" name="Text Box 9"/>
          <p:cNvSpPr txBox="1">
            <a:spLocks noChangeArrowheads="1"/>
          </p:cNvSpPr>
          <p:nvPr/>
        </p:nvSpPr>
        <p:spPr bwMode="auto">
          <a:xfrm>
            <a:off x="1115244" y="2852266"/>
            <a:ext cx="1661032" cy="523220"/>
          </a:xfrm>
          <a:prstGeom prst="rect">
            <a:avLst/>
          </a:prstGeom>
          <a:noFill/>
          <a:ln w="9525">
            <a:noFill/>
            <a:miter lim="800000"/>
            <a:headEnd/>
            <a:tailEnd/>
          </a:ln>
        </p:spPr>
        <p:txBody>
          <a:bodyPr wrap="none">
            <a:spAutoFit/>
          </a:bodyPr>
          <a:lstStyle/>
          <a:p>
            <a:r>
              <a:rPr lang="en-US" altLang="zh-CN" sz="2800" b="1" u="none" dirty="0" err="1">
                <a:solidFill>
                  <a:srgbClr val="0000FF"/>
                </a:solidFill>
                <a:effectLst/>
                <a:latin typeface="Times New Roman" pitchFamily="18" charset="0"/>
                <a:cs typeface="Times New Roman" pitchFamily="18" charset="0"/>
              </a:rPr>
              <a:t>NewNode</a:t>
            </a:r>
            <a:endParaRPr lang="en-US" altLang="zh-CN" sz="3200" u="none" dirty="0">
              <a:solidFill>
                <a:srgbClr val="0000FF"/>
              </a:solidFill>
              <a:effectLst/>
              <a:latin typeface="Times New Roman" pitchFamily="18" charset="0"/>
              <a:cs typeface="Times New Roman" pitchFamily="18" charset="0"/>
            </a:endParaRPr>
          </a:p>
        </p:txBody>
      </p:sp>
      <p:sp>
        <p:nvSpPr>
          <p:cNvPr id="8" name="Line 10"/>
          <p:cNvSpPr>
            <a:spLocks noChangeShapeType="1"/>
          </p:cNvSpPr>
          <p:nvPr/>
        </p:nvSpPr>
        <p:spPr bwMode="auto">
          <a:xfrm>
            <a:off x="3515544" y="2898304"/>
            <a:ext cx="0" cy="4572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9" name="Line 11"/>
          <p:cNvSpPr>
            <a:spLocks noChangeShapeType="1"/>
          </p:cNvSpPr>
          <p:nvPr/>
        </p:nvSpPr>
        <p:spPr bwMode="auto">
          <a:xfrm>
            <a:off x="2677344" y="3126904"/>
            <a:ext cx="457200" cy="0"/>
          </a:xfrm>
          <a:prstGeom prst="line">
            <a:avLst/>
          </a:prstGeom>
          <a:noFill/>
          <a:ln w="38100">
            <a:solidFill>
              <a:schemeClr val="tx1"/>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10" name="Rectangle 12"/>
          <p:cNvSpPr>
            <a:spLocks noChangeArrowheads="1"/>
          </p:cNvSpPr>
          <p:nvPr/>
        </p:nvSpPr>
        <p:spPr bwMode="auto">
          <a:xfrm>
            <a:off x="5801544" y="4041304"/>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1" name="Rectangle 13"/>
          <p:cNvSpPr>
            <a:spLocks noChangeArrowheads="1"/>
          </p:cNvSpPr>
          <p:nvPr/>
        </p:nvSpPr>
        <p:spPr bwMode="auto">
          <a:xfrm>
            <a:off x="7020744" y="2974504"/>
            <a:ext cx="685800" cy="457200"/>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2" name="Line 14"/>
          <p:cNvSpPr>
            <a:spLocks noChangeShapeType="1"/>
          </p:cNvSpPr>
          <p:nvPr/>
        </p:nvSpPr>
        <p:spPr bwMode="auto">
          <a:xfrm>
            <a:off x="7401744" y="2974504"/>
            <a:ext cx="0" cy="4572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3" name="Line 15"/>
          <p:cNvSpPr>
            <a:spLocks noChangeShapeType="1"/>
          </p:cNvSpPr>
          <p:nvPr/>
        </p:nvSpPr>
        <p:spPr bwMode="auto">
          <a:xfrm>
            <a:off x="6487344" y="3126904"/>
            <a:ext cx="533400" cy="0"/>
          </a:xfrm>
          <a:prstGeom prst="line">
            <a:avLst/>
          </a:prstGeom>
          <a:noFill/>
          <a:ln w="38100">
            <a:solidFill>
              <a:schemeClr val="tx1"/>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14" name="Text Box 16"/>
          <p:cNvSpPr txBox="1">
            <a:spLocks noChangeArrowheads="1"/>
          </p:cNvSpPr>
          <p:nvPr/>
        </p:nvSpPr>
        <p:spPr bwMode="auto">
          <a:xfrm>
            <a:off x="4931594" y="2852266"/>
            <a:ext cx="1661032" cy="523220"/>
          </a:xfrm>
          <a:prstGeom prst="rect">
            <a:avLst/>
          </a:prstGeom>
          <a:noFill/>
          <a:ln w="9525">
            <a:noFill/>
            <a:miter lim="800000"/>
            <a:headEnd/>
            <a:tailEnd/>
          </a:ln>
        </p:spPr>
        <p:txBody>
          <a:bodyPr wrap="none">
            <a:spAutoFit/>
          </a:bodyPr>
          <a:lstStyle/>
          <a:p>
            <a:r>
              <a:rPr lang="en-US" altLang="zh-CN" sz="2800" b="1" u="none" dirty="0" err="1">
                <a:solidFill>
                  <a:srgbClr val="0000FF"/>
                </a:solidFill>
                <a:effectLst/>
                <a:latin typeface="Times New Roman" pitchFamily="18" charset="0"/>
                <a:cs typeface="Times New Roman" pitchFamily="18" charset="0"/>
              </a:rPr>
              <a:t>NewNode</a:t>
            </a:r>
            <a:endParaRPr lang="en-US" altLang="zh-CN" sz="3200" u="none" dirty="0">
              <a:solidFill>
                <a:srgbClr val="0000FF"/>
              </a:solidFill>
              <a:effectLst/>
              <a:latin typeface="Times New Roman" pitchFamily="18" charset="0"/>
              <a:cs typeface="Times New Roman" pitchFamily="18" charset="0"/>
            </a:endParaRPr>
          </a:p>
        </p:txBody>
      </p:sp>
      <p:sp>
        <p:nvSpPr>
          <p:cNvPr id="15" name="Line 17"/>
          <p:cNvSpPr>
            <a:spLocks noChangeShapeType="1"/>
          </p:cNvSpPr>
          <p:nvPr/>
        </p:nvSpPr>
        <p:spPr bwMode="auto">
          <a:xfrm>
            <a:off x="6792144" y="3279304"/>
            <a:ext cx="228600" cy="0"/>
          </a:xfrm>
          <a:prstGeom prst="line">
            <a:avLst/>
          </a:prstGeom>
          <a:noFill/>
          <a:ln w="38100">
            <a:solidFill>
              <a:srgbClr val="0000FF"/>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16" name="Line 18"/>
          <p:cNvSpPr>
            <a:spLocks noChangeShapeType="1"/>
          </p:cNvSpPr>
          <p:nvPr/>
        </p:nvSpPr>
        <p:spPr bwMode="auto">
          <a:xfrm>
            <a:off x="6792144" y="3279304"/>
            <a:ext cx="0" cy="990600"/>
          </a:xfrm>
          <a:prstGeom prst="line">
            <a:avLst/>
          </a:prstGeom>
          <a:noFill/>
          <a:ln w="38100">
            <a:solidFill>
              <a:srgbClr val="0000FF"/>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7" name="Line 19"/>
          <p:cNvSpPr>
            <a:spLocks noChangeShapeType="1"/>
          </p:cNvSpPr>
          <p:nvPr/>
        </p:nvSpPr>
        <p:spPr bwMode="auto">
          <a:xfrm>
            <a:off x="6182544" y="4041304"/>
            <a:ext cx="0" cy="4572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8" name="Line 20"/>
          <p:cNvSpPr>
            <a:spLocks noChangeShapeType="1"/>
          </p:cNvSpPr>
          <p:nvPr/>
        </p:nvSpPr>
        <p:spPr bwMode="auto">
          <a:xfrm>
            <a:off x="6334944" y="4269904"/>
            <a:ext cx="457200" cy="0"/>
          </a:xfrm>
          <a:prstGeom prst="line">
            <a:avLst/>
          </a:prstGeom>
          <a:noFill/>
          <a:ln w="38100">
            <a:solidFill>
              <a:srgbClr val="0000FF"/>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19" name="Line 21"/>
          <p:cNvSpPr>
            <a:spLocks noChangeShapeType="1"/>
          </p:cNvSpPr>
          <p:nvPr/>
        </p:nvSpPr>
        <p:spPr bwMode="auto">
          <a:xfrm>
            <a:off x="5268144" y="4269904"/>
            <a:ext cx="533400" cy="0"/>
          </a:xfrm>
          <a:prstGeom prst="line">
            <a:avLst/>
          </a:prstGeom>
          <a:noFill/>
          <a:ln w="38100">
            <a:solidFill>
              <a:schemeClr val="tx1"/>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20" name="Line 22"/>
          <p:cNvSpPr>
            <a:spLocks noChangeShapeType="1"/>
          </p:cNvSpPr>
          <p:nvPr/>
        </p:nvSpPr>
        <p:spPr bwMode="auto">
          <a:xfrm flipH="1">
            <a:off x="4734744" y="4269904"/>
            <a:ext cx="457200" cy="0"/>
          </a:xfrm>
          <a:prstGeom prst="line">
            <a:avLst/>
          </a:prstGeom>
          <a:noFill/>
          <a:ln w="38100" cap="rnd">
            <a:solidFill>
              <a:schemeClr val="tx1"/>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1" name="Line 23"/>
          <p:cNvSpPr>
            <a:spLocks noChangeShapeType="1"/>
          </p:cNvSpPr>
          <p:nvPr/>
        </p:nvSpPr>
        <p:spPr bwMode="auto">
          <a:xfrm>
            <a:off x="1381944" y="4269904"/>
            <a:ext cx="533400" cy="0"/>
          </a:xfrm>
          <a:prstGeom prst="line">
            <a:avLst/>
          </a:prstGeom>
          <a:noFill/>
          <a:ln w="38100">
            <a:solidFill>
              <a:schemeClr val="tx1"/>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22" name="Line 24"/>
          <p:cNvSpPr>
            <a:spLocks noChangeShapeType="1"/>
          </p:cNvSpPr>
          <p:nvPr/>
        </p:nvSpPr>
        <p:spPr bwMode="auto">
          <a:xfrm flipH="1">
            <a:off x="848544" y="4269904"/>
            <a:ext cx="457200" cy="0"/>
          </a:xfrm>
          <a:prstGeom prst="line">
            <a:avLst/>
          </a:prstGeom>
          <a:noFill/>
          <a:ln w="38100" cap="rnd">
            <a:solidFill>
              <a:schemeClr val="tx1"/>
            </a:solidFill>
            <a:prstDash val="sysDot"/>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3" name="Line 25"/>
          <p:cNvSpPr>
            <a:spLocks noChangeShapeType="1"/>
          </p:cNvSpPr>
          <p:nvPr/>
        </p:nvSpPr>
        <p:spPr bwMode="auto">
          <a:xfrm>
            <a:off x="2296344" y="4041304"/>
            <a:ext cx="0" cy="457200"/>
          </a:xfrm>
          <a:prstGeom prst="line">
            <a:avLst/>
          </a:prstGeom>
          <a:noFill/>
          <a:ln w="9525">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4" name="Line 26"/>
          <p:cNvSpPr>
            <a:spLocks noChangeShapeType="1"/>
          </p:cNvSpPr>
          <p:nvPr/>
        </p:nvSpPr>
        <p:spPr bwMode="auto">
          <a:xfrm>
            <a:off x="2143944" y="3660304"/>
            <a:ext cx="0" cy="381000"/>
          </a:xfrm>
          <a:prstGeom prst="line">
            <a:avLst/>
          </a:prstGeom>
          <a:noFill/>
          <a:ln w="38100">
            <a:solidFill>
              <a:schemeClr val="tx1"/>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25" name="Line 27"/>
          <p:cNvSpPr>
            <a:spLocks noChangeShapeType="1"/>
          </p:cNvSpPr>
          <p:nvPr/>
        </p:nvSpPr>
        <p:spPr bwMode="auto">
          <a:xfrm flipH="1">
            <a:off x="1915344" y="3660304"/>
            <a:ext cx="228600" cy="0"/>
          </a:xfrm>
          <a:prstGeom prst="line">
            <a:avLst/>
          </a:prstGeom>
          <a:noFill/>
          <a:ln w="38100">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6" name="Text Box 28"/>
          <p:cNvSpPr txBox="1">
            <a:spLocks noChangeArrowheads="1"/>
          </p:cNvSpPr>
          <p:nvPr/>
        </p:nvSpPr>
        <p:spPr bwMode="auto">
          <a:xfrm>
            <a:off x="1192069" y="3345979"/>
            <a:ext cx="723275" cy="523220"/>
          </a:xfrm>
          <a:prstGeom prst="rect">
            <a:avLst/>
          </a:prstGeom>
          <a:noFill/>
          <a:ln w="9525">
            <a:noFill/>
            <a:miter lim="800000"/>
            <a:headEnd/>
            <a:tailEnd/>
          </a:ln>
        </p:spPr>
        <p:txBody>
          <a:bodyPr wrap="none">
            <a:spAutoFit/>
          </a:bodyPr>
          <a:lstStyle/>
          <a:p>
            <a:pPr algn="r"/>
            <a:r>
              <a:rPr lang="en-US" altLang="zh-CN" sz="2800" b="1" u="none" dirty="0">
                <a:solidFill>
                  <a:srgbClr val="0000FF"/>
                </a:solidFill>
                <a:effectLst/>
                <a:latin typeface="Times New Roman" pitchFamily="18" charset="0"/>
                <a:cs typeface="Times New Roman" pitchFamily="18" charset="0"/>
              </a:rPr>
              <a:t>last</a:t>
            </a:r>
            <a:endParaRPr lang="en-US" altLang="zh-CN" sz="3200" u="none" dirty="0">
              <a:solidFill>
                <a:srgbClr val="0000FF"/>
              </a:solidFill>
              <a:effectLst/>
              <a:latin typeface="Times New Roman" pitchFamily="18" charset="0"/>
              <a:cs typeface="Times New Roman" pitchFamily="18" charset="0"/>
            </a:endParaRPr>
          </a:p>
        </p:txBody>
      </p:sp>
      <p:sp>
        <p:nvSpPr>
          <p:cNvPr id="27" name="Line 29"/>
          <p:cNvSpPr>
            <a:spLocks noChangeShapeType="1"/>
          </p:cNvSpPr>
          <p:nvPr/>
        </p:nvSpPr>
        <p:spPr bwMode="auto">
          <a:xfrm>
            <a:off x="6030144" y="3660304"/>
            <a:ext cx="0" cy="381000"/>
          </a:xfrm>
          <a:prstGeom prst="line">
            <a:avLst/>
          </a:prstGeom>
          <a:noFill/>
          <a:ln w="38100">
            <a:solidFill>
              <a:schemeClr val="tx1"/>
            </a:solidFill>
            <a:round/>
            <a:headEnd/>
            <a:tailEnd type="triangle" w="sm" len="med"/>
          </a:ln>
        </p:spPr>
        <p:txBody>
          <a:bodyPr wrap="none" anchor="ctr"/>
          <a:lstStyle/>
          <a:p>
            <a:endParaRPr lang="zh-CN" altLang="en-US" u="none">
              <a:effectLst/>
              <a:latin typeface="Times New Roman" pitchFamily="18" charset="0"/>
              <a:cs typeface="Times New Roman" pitchFamily="18" charset="0"/>
            </a:endParaRPr>
          </a:p>
        </p:txBody>
      </p:sp>
      <p:sp>
        <p:nvSpPr>
          <p:cNvPr id="28" name="Line 30"/>
          <p:cNvSpPr>
            <a:spLocks noChangeShapeType="1"/>
          </p:cNvSpPr>
          <p:nvPr/>
        </p:nvSpPr>
        <p:spPr bwMode="auto">
          <a:xfrm flipH="1">
            <a:off x="5801544" y="3660304"/>
            <a:ext cx="228600" cy="0"/>
          </a:xfrm>
          <a:prstGeom prst="line">
            <a:avLst/>
          </a:prstGeom>
          <a:noFill/>
          <a:ln w="38100">
            <a:solidFill>
              <a:schemeClr val="tx1"/>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9" name="Text Box 31"/>
          <p:cNvSpPr txBox="1">
            <a:spLocks noChangeArrowheads="1"/>
          </p:cNvSpPr>
          <p:nvPr/>
        </p:nvSpPr>
        <p:spPr bwMode="auto">
          <a:xfrm>
            <a:off x="5111607" y="3369791"/>
            <a:ext cx="723275" cy="523220"/>
          </a:xfrm>
          <a:prstGeom prst="rect">
            <a:avLst/>
          </a:prstGeom>
          <a:noFill/>
          <a:ln w="9525">
            <a:noFill/>
            <a:miter lim="800000"/>
            <a:headEnd/>
            <a:tailEnd/>
          </a:ln>
        </p:spPr>
        <p:txBody>
          <a:bodyPr wrap="none">
            <a:spAutoFit/>
          </a:bodyPr>
          <a:lstStyle/>
          <a:p>
            <a:pPr algn="r"/>
            <a:r>
              <a:rPr lang="en-US" altLang="zh-CN" sz="2800" b="1" u="none" dirty="0">
                <a:solidFill>
                  <a:srgbClr val="0000FF"/>
                </a:solidFill>
                <a:effectLst/>
                <a:latin typeface="Times New Roman" pitchFamily="18" charset="0"/>
                <a:cs typeface="Times New Roman" pitchFamily="18" charset="0"/>
              </a:rPr>
              <a:t>last</a:t>
            </a:r>
            <a:endParaRPr lang="en-US" altLang="zh-CN" sz="3200" u="none" dirty="0">
              <a:solidFill>
                <a:srgbClr val="0000FF"/>
              </a:solidFill>
              <a:effectLst/>
              <a:latin typeface="Times New Roman" pitchFamily="18" charset="0"/>
              <a:cs typeface="Times New Roman" pitchFamily="18" charset="0"/>
            </a:endParaRPr>
          </a:p>
        </p:txBody>
      </p:sp>
      <p:sp>
        <p:nvSpPr>
          <p:cNvPr id="30" name="Text Box 32"/>
          <p:cNvSpPr txBox="1">
            <a:spLocks noChangeArrowheads="1"/>
          </p:cNvSpPr>
          <p:nvPr/>
        </p:nvSpPr>
        <p:spPr bwMode="auto">
          <a:xfrm>
            <a:off x="7352532" y="2852266"/>
            <a:ext cx="430212" cy="579438"/>
          </a:xfrm>
          <a:prstGeom prst="rect">
            <a:avLst/>
          </a:prstGeom>
          <a:noFill/>
          <a:ln w="9525">
            <a:noFill/>
            <a:miter lim="800000"/>
            <a:headEnd/>
            <a:tailEnd/>
          </a:ln>
          <a:effectLst/>
        </p:spPr>
        <p:txBody>
          <a:bodyPr wrap="none">
            <a:spAutoFit/>
          </a:bodyPr>
          <a:lstStyle/>
          <a:p>
            <a:r>
              <a:rPr lang="en-US" altLang="zh-CN" sz="3200" b="1" u="none" dirty="0">
                <a:solidFill>
                  <a:srgbClr val="0000FF"/>
                </a:solidFill>
                <a:effectLst/>
                <a:latin typeface="Times New Roman" pitchFamily="18" charset="0"/>
                <a:cs typeface="Times New Roman" pitchFamily="18" charset="0"/>
                <a:sym typeface="Symbol" pitchFamily="18" charset="2"/>
              </a:rPr>
              <a:t></a:t>
            </a:r>
            <a:endParaRPr lang="en-US" altLang="zh-CN" u="none" dirty="0">
              <a:solidFill>
                <a:srgbClr val="0000FF"/>
              </a:solidFill>
              <a:effectLst/>
              <a:latin typeface="Times New Roman" pitchFamily="18" charset="0"/>
              <a:cs typeface="Times New Roman" pitchFamily="18" charset="0"/>
            </a:endParaRPr>
          </a:p>
        </p:txBody>
      </p:sp>
      <p:sp>
        <p:nvSpPr>
          <p:cNvPr id="31" name="Text Box 33"/>
          <p:cNvSpPr txBox="1">
            <a:spLocks noChangeArrowheads="1"/>
          </p:cNvSpPr>
          <p:nvPr/>
        </p:nvSpPr>
        <p:spPr bwMode="auto">
          <a:xfrm>
            <a:off x="2247132" y="3919066"/>
            <a:ext cx="430212" cy="579438"/>
          </a:xfrm>
          <a:prstGeom prst="rect">
            <a:avLst/>
          </a:prstGeom>
          <a:noFill/>
          <a:ln w="9525">
            <a:noFill/>
            <a:miter lim="800000"/>
            <a:headEnd/>
            <a:tailEnd/>
          </a:ln>
          <a:effectLst/>
        </p:spPr>
        <p:txBody>
          <a:bodyPr wrap="none">
            <a:spAutoFit/>
          </a:bodyPr>
          <a:lstStyle/>
          <a:p>
            <a:r>
              <a:rPr lang="en-US" altLang="zh-CN" sz="3200" b="1" u="none" dirty="0">
                <a:solidFill>
                  <a:srgbClr val="0000FF"/>
                </a:solidFill>
                <a:effectLst/>
                <a:latin typeface="Times New Roman" pitchFamily="18" charset="0"/>
                <a:cs typeface="Times New Roman" pitchFamily="18" charset="0"/>
                <a:sym typeface="Symbol" pitchFamily="18" charset="2"/>
              </a:rPr>
              <a:t></a:t>
            </a:r>
            <a:endParaRPr lang="en-US" altLang="zh-CN" u="none" dirty="0">
              <a:solidFill>
                <a:srgbClr val="0000FF"/>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fill="hold"/>
                                        <p:tgtEl>
                                          <p:spTgt spid="27"/>
                                        </p:tgtEl>
                                        <p:attrNameLst>
                                          <p:attrName>ppt_x</p:attrName>
                                        </p:attrNameLst>
                                      </p:cBhvr>
                                      <p:tavLst>
                                        <p:tav tm="0">
                                          <p:val>
                                            <p:strVal val="#ppt_x"/>
                                          </p:val>
                                        </p:tav>
                                        <p:tav tm="100000">
                                          <p:val>
                                            <p:strVal val="#ppt_x"/>
                                          </p:val>
                                        </p:tav>
                                      </p:tavLst>
                                    </p:anim>
                                    <p:anim calcmode="lin" valueType="num">
                                      <p:cBhvr additive="base">
                                        <p:cTn id="100" dur="500" fill="hold"/>
                                        <p:tgtEl>
                                          <p:spTgt spid="2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500" fill="hold"/>
                                        <p:tgtEl>
                                          <p:spTgt spid="29"/>
                                        </p:tgtEl>
                                        <p:attrNameLst>
                                          <p:attrName>ppt_x</p:attrName>
                                        </p:attrNameLst>
                                      </p:cBhvr>
                                      <p:tavLst>
                                        <p:tav tm="0">
                                          <p:val>
                                            <p:strVal val="#ppt_x"/>
                                          </p:val>
                                        </p:tav>
                                        <p:tav tm="100000">
                                          <p:val>
                                            <p:strVal val="#ppt_x"/>
                                          </p:val>
                                        </p:tav>
                                      </p:tavLst>
                                    </p:anim>
                                    <p:anim calcmode="lin" valueType="num">
                                      <p:cBhvr additive="base">
                                        <p:cTn id="108" dur="500" fill="hold"/>
                                        <p:tgtEl>
                                          <p:spTgt spid="2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additive="base">
                                        <p:cTn id="111" dur="500" fill="hold"/>
                                        <p:tgtEl>
                                          <p:spTgt spid="30"/>
                                        </p:tgtEl>
                                        <p:attrNameLst>
                                          <p:attrName>ppt_x</p:attrName>
                                        </p:attrNameLst>
                                      </p:cBhvr>
                                      <p:tavLst>
                                        <p:tav tm="0">
                                          <p:val>
                                            <p:strVal val="#ppt_x"/>
                                          </p:val>
                                        </p:tav>
                                        <p:tav tm="100000">
                                          <p:val>
                                            <p:strVal val="#ppt_x"/>
                                          </p:val>
                                        </p:tav>
                                      </p:tavLst>
                                    </p:anim>
                                    <p:anim calcmode="lin" valueType="num">
                                      <p:cBhvr additive="base">
                                        <p:cTn id="112" dur="500" fill="hold"/>
                                        <p:tgtEl>
                                          <p:spTgt spid="3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ppt_x"/>
                                          </p:val>
                                        </p:tav>
                                        <p:tav tm="100000">
                                          <p:val>
                                            <p:strVal val="#ppt_x"/>
                                          </p:val>
                                        </p:tav>
                                      </p:tavLst>
                                    </p:anim>
                                    <p:anim calcmode="lin" valueType="num">
                                      <p:cBhvr additive="base">
                                        <p:cTn id="11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 presetClass="entr" presetSubtype="16" fill="hold" nodeType="clickEffect">
                                  <p:stCondLst>
                                    <p:cond delay="0"/>
                                  </p:stCondLst>
                                  <p:childTnLst>
                                    <p:set>
                                      <p:cBhvr>
                                        <p:cTn id="120" dur="1" fill="hold">
                                          <p:stCondLst>
                                            <p:cond delay="0"/>
                                          </p:stCondLst>
                                        </p:cTn>
                                        <p:tgtEl>
                                          <p:spTgt spid="3">
                                            <p:txEl>
                                              <p:pRg st="1" end="1"/>
                                            </p:txEl>
                                          </p:spTgt>
                                        </p:tgtEl>
                                        <p:attrNameLst>
                                          <p:attrName>style.visibility</p:attrName>
                                        </p:attrNameLst>
                                      </p:cBhvr>
                                      <p:to>
                                        <p:strVal val="visible"/>
                                      </p:to>
                                    </p:set>
                                    <p:animEffect transition="in" filter="box(in)">
                                      <p:cBhvr>
                                        <p:cTn id="121" dur="500"/>
                                        <p:tgtEl>
                                          <p:spTgt spid="3">
                                            <p:txEl>
                                              <p:pRg st="1" end="1"/>
                                            </p:txEl>
                                          </p:spTgt>
                                        </p:tgtEl>
                                      </p:cBhvr>
                                    </p:animEffect>
                                  </p:childTnLst>
                                </p:cTn>
                              </p:par>
                              <p:par>
                                <p:cTn id="122" presetID="4" presetClass="entr" presetSubtype="16" fill="hold" nodeType="withEffect">
                                  <p:stCondLst>
                                    <p:cond delay="0"/>
                                  </p:stCondLst>
                                  <p:childTnLst>
                                    <p:set>
                                      <p:cBhvr>
                                        <p:cTn id="123" dur="1" fill="hold">
                                          <p:stCondLst>
                                            <p:cond delay="0"/>
                                          </p:stCondLst>
                                        </p:cTn>
                                        <p:tgtEl>
                                          <p:spTgt spid="3">
                                            <p:txEl>
                                              <p:pRg st="2" end="2"/>
                                            </p:txEl>
                                          </p:spTgt>
                                        </p:tgtEl>
                                        <p:attrNameLst>
                                          <p:attrName>style.visibility</p:attrName>
                                        </p:attrNameLst>
                                      </p:cBhvr>
                                      <p:to>
                                        <p:strVal val="visible"/>
                                      </p:to>
                                    </p:set>
                                    <p:animEffect transition="in" filter="box(in)">
                                      <p:cBhvr>
                                        <p:cTn id="1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animBg="1"/>
      <p:bldP spid="28" grpId="0" animBg="1"/>
      <p:bldP spid="29" grpId="0"/>
      <p:bldP spid="30" grpId="0"/>
      <p:bldP spid="31" grpId="0"/>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96</a:t>
            </a:fld>
            <a:endParaRPr lang="en-US" altLang="zh-CN"/>
          </a:p>
        </p:txBody>
      </p:sp>
      <p:sp>
        <p:nvSpPr>
          <p:cNvPr id="3" name="Text Box 2"/>
          <p:cNvSpPr txBox="1">
            <a:spLocks noChangeArrowheads="1"/>
          </p:cNvSpPr>
          <p:nvPr/>
        </p:nvSpPr>
        <p:spPr bwMode="auto">
          <a:xfrm>
            <a:off x="323528" y="260648"/>
            <a:ext cx="9144000" cy="6370975"/>
          </a:xfrm>
          <a:prstGeom prst="rect">
            <a:avLst/>
          </a:prstGeom>
          <a:noFill/>
          <a:ln w="9525">
            <a:noFill/>
            <a:miter lim="800000"/>
            <a:headEnd/>
            <a:tailEnd/>
          </a:ln>
        </p:spPr>
        <p:txBody>
          <a:bodyPr>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2-12</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单链表</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的插入</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400"/>
              </a:lnSpc>
              <a:spcBef>
                <a:spcPts val="0"/>
              </a:spcBef>
            </a:pP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template &lt;class Type&gt;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&lt;Type&gt; :: </a:t>
            </a:r>
            <a:r>
              <a:rPr lang="en-US" altLang="zh-CN" sz="2400" b="0" u="none" dirty="0" smtClean="0">
                <a:solidFill>
                  <a:srgbClr val="CC3300"/>
                </a:solidFill>
                <a:effectLst/>
                <a:latin typeface="Times New Roman" pitchFamily="18" charset="0"/>
                <a:cs typeface="Times New Roman" pitchFamily="18" charset="0"/>
              </a:rPr>
              <a:t>Insert</a:t>
            </a:r>
            <a:r>
              <a:rPr lang="en-US" altLang="zh-CN" sz="2400" u="none" dirty="0" smtClean="0">
                <a:solidFill>
                  <a:srgbClr val="CC3300"/>
                </a:solidFill>
                <a:effectLst/>
                <a:latin typeface="Times New Roman" pitchFamily="18" charset="0"/>
                <a:cs typeface="Times New Roman" pitchFamily="18" charset="0"/>
              </a:rPr>
              <a:t>(Type </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将新元素</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FF"/>
                </a:solidFill>
                <a:effectLst/>
                <a:latin typeface="Times New Roman" pitchFamily="18" charset="0"/>
                <a:cs typeface="Times New Roman" pitchFamily="18" charset="0"/>
              </a:rPr>
              <a:t>插入到第</a:t>
            </a:r>
            <a:r>
              <a:rPr lang="en-US" altLang="zh-CN" sz="2400" u="none" dirty="0" err="1" smtClean="0">
                <a:solidFill>
                  <a:srgbClr val="FF0000"/>
                </a:solidFill>
                <a:effectLst/>
                <a:latin typeface="Times New Roman" pitchFamily="18" charset="0"/>
                <a:cs typeface="Times New Roman" pitchFamily="18" charset="0"/>
              </a:rPr>
              <a:t>i</a:t>
            </a:r>
            <a:r>
              <a:rPr lang="zh-CN" altLang="zh-CN" sz="2400" b="0" u="none" dirty="0" smtClean="0">
                <a:solidFill>
                  <a:srgbClr val="0000FF"/>
                </a:solidFill>
                <a:effectLst/>
                <a:latin typeface="Times New Roman" pitchFamily="18" charset="0"/>
                <a:cs typeface="Times New Roman" pitchFamily="18" charset="0"/>
              </a:rPr>
              <a:t>结点之前</a:t>
            </a:r>
            <a:endParaRPr lang="en-US" altLang="zh-CN" sz="2400" b="0" u="none" dirty="0" smtClean="0">
              <a:solidFill>
                <a:srgbClr val="0000FF"/>
              </a:solidFill>
              <a:effectLst/>
              <a:latin typeface="Times New Roman" pitchFamily="18" charset="0"/>
              <a:cs typeface="Times New Roman" pitchFamily="18" charset="0"/>
            </a:endParaRPr>
          </a:p>
          <a:p>
            <a:pPr>
              <a:lnSpc>
                <a:spcPts val="2400"/>
              </a:lnSpc>
              <a:spcBef>
                <a:spcPts val="0"/>
              </a:spcBef>
            </a:pPr>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其中</a:t>
            </a:r>
            <a:r>
              <a:rPr lang="en-US" altLang="zh-CN" sz="2400" u="none" dirty="0" err="1" smtClean="0">
                <a:solidFill>
                  <a:srgbClr val="FF0000"/>
                </a:solidFill>
                <a:effectLst/>
                <a:latin typeface="Times New Roman" pitchFamily="18" charset="0"/>
                <a:cs typeface="Times New Roman" pitchFamily="18" charset="0"/>
              </a:rPr>
              <a:t>i</a:t>
            </a:r>
            <a:r>
              <a:rPr lang="zh-CN" altLang="zh-CN" sz="2400" b="0" u="none" dirty="0" smtClean="0">
                <a:solidFill>
                  <a:srgbClr val="0000FF"/>
                </a:solidFill>
                <a:effectLst/>
                <a:latin typeface="Times New Roman" pitchFamily="18" charset="0"/>
                <a:cs typeface="Times New Roman" pitchFamily="18" charset="0"/>
              </a:rPr>
              <a:t>是结点编号，从</a:t>
            </a:r>
            <a:r>
              <a:rPr lang="en-US" altLang="zh-CN" sz="2400" u="none" dirty="0" smtClean="0">
                <a:solidFill>
                  <a:srgbClr val="FF0000"/>
                </a:solidFill>
                <a:effectLst/>
                <a:latin typeface="Times New Roman" pitchFamily="18" charset="0"/>
                <a:cs typeface="Times New Roman" pitchFamily="18" charset="0"/>
              </a:rPr>
              <a:t>0</a:t>
            </a:r>
            <a:r>
              <a:rPr lang="zh-CN" altLang="zh-CN" sz="2400" b="0" u="none" dirty="0" smtClean="0">
                <a:solidFill>
                  <a:srgbClr val="0000FF"/>
                </a:solidFill>
                <a:effectLst/>
                <a:latin typeface="Times New Roman" pitchFamily="18" charset="0"/>
                <a:cs typeface="Times New Roman" pitchFamily="18" charset="0"/>
              </a:rPr>
              <a:t>开始计数</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j</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0</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=new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&lt;Type&gt; (</a:t>
            </a:r>
            <a:r>
              <a:rPr lang="en-US" altLang="zh-CN" sz="2400" b="0" u="none" dirty="0" smtClean="0">
                <a:solidFill>
                  <a:srgbClr val="CC3300"/>
                </a:solidFill>
                <a:effectLst/>
                <a:latin typeface="Times New Roman" pitchFamily="18" charset="0"/>
                <a:cs typeface="Times New Roman" pitchFamily="18" charset="0"/>
              </a:rPr>
              <a:t>x</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建立数据域为</a:t>
            </a:r>
            <a:r>
              <a:rPr lang="en-US" altLang="zh-CN" sz="2400" u="none" dirty="0" smtClean="0">
                <a:solidFill>
                  <a:srgbClr val="FF0000"/>
                </a:solidFill>
                <a:effectLst/>
                <a:latin typeface="Times New Roman" pitchFamily="18" charset="0"/>
                <a:cs typeface="Times New Roman" pitchFamily="18" charset="0"/>
              </a:rPr>
              <a:t>x</a:t>
            </a:r>
            <a:r>
              <a:rPr lang="zh-CN" altLang="zh-CN" sz="2400" b="0" u="none" dirty="0" smtClean="0">
                <a:solidFill>
                  <a:srgbClr val="0000FF"/>
                </a:solidFill>
                <a:effectLst/>
                <a:latin typeface="Times New Roman" pitchFamily="18" charset="0"/>
                <a:cs typeface="Times New Roman" pitchFamily="18" charset="0"/>
              </a:rPr>
              <a:t>的新结点，由</a:t>
            </a:r>
            <a:r>
              <a:rPr lang="en-US" altLang="zh-CN" sz="2400" u="none" dirty="0" smtClean="0">
                <a:solidFill>
                  <a:srgbClr val="FF0000"/>
                </a:solidFill>
                <a:effectLst/>
                <a:latin typeface="Times New Roman" pitchFamily="18" charset="0"/>
                <a:cs typeface="Times New Roman" pitchFamily="18" charset="0"/>
              </a:rPr>
              <a:t>q</a:t>
            </a:r>
            <a:r>
              <a:rPr lang="zh-CN" altLang="zh-CN" sz="2400" b="0" u="none" dirty="0" smtClean="0">
                <a:solidFill>
                  <a:srgbClr val="0000FF"/>
                </a:solidFill>
                <a:effectLst/>
                <a:latin typeface="Times New Roman" pitchFamily="18" charset="0"/>
                <a:cs typeface="Times New Roman" pitchFamily="18" charset="0"/>
              </a:rPr>
              <a:t>指示</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while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&amp;&amp; </a:t>
            </a:r>
            <a:r>
              <a:rPr lang="en-US" altLang="zh-CN" sz="2400" b="0" u="none" dirty="0" smtClean="0">
                <a:solidFill>
                  <a:srgbClr val="CC3300"/>
                </a:solidFill>
                <a:effectLst/>
                <a:latin typeface="Times New Roman" pitchFamily="18" charset="0"/>
                <a:cs typeface="Times New Roman" pitchFamily="18" charset="0"/>
              </a:rPr>
              <a:t>j</a:t>
            </a:r>
            <a:r>
              <a:rPr lang="en-US" altLang="zh-CN" sz="2400" u="none" dirty="0" smtClean="0">
                <a:solidFill>
                  <a:srgbClr val="CC3300"/>
                </a:solidFill>
                <a:effectLst/>
                <a:latin typeface="Times New Roman" pitchFamily="18" charset="0"/>
                <a:cs typeface="Times New Roman" pitchFamily="18" charset="0"/>
              </a:rPr>
              <a:t>&lt;</a:t>
            </a:r>
            <a:r>
              <a:rPr lang="en-US" altLang="zh-CN" sz="2400" b="0" u="none" dirty="0"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循链找第</a:t>
            </a:r>
            <a:r>
              <a:rPr lang="en-US" altLang="zh-CN" sz="2400" u="none" dirty="0" smtClean="0">
                <a:solidFill>
                  <a:srgbClr val="FF0000"/>
                </a:solidFill>
                <a:effectLst/>
                <a:latin typeface="Times New Roman" pitchFamily="18" charset="0"/>
                <a:cs typeface="Times New Roman" pitchFamily="18" charset="0"/>
              </a:rPr>
              <a:t>i-1</a:t>
            </a:r>
            <a:r>
              <a:rPr lang="zh-CN" altLang="zh-CN" sz="2400" b="0" u="none" dirty="0" smtClean="0">
                <a:solidFill>
                  <a:srgbClr val="0000FF"/>
                </a:solidFill>
                <a:effectLst/>
                <a:latin typeface="Times New Roman" pitchFamily="18" charset="0"/>
                <a:cs typeface="Times New Roman" pitchFamily="18" charset="0"/>
              </a:rPr>
              <a:t>个结点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j</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if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&amp;&amp; </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非空表且链短，找不到第</a:t>
            </a:r>
            <a:r>
              <a:rPr lang="en-US" altLang="zh-CN" sz="2400" u="none" dirty="0" smtClean="0">
                <a:solidFill>
                  <a:srgbClr val="FF0000"/>
                </a:solidFill>
                <a:effectLst/>
                <a:latin typeface="Times New Roman" pitchFamily="18" charset="0"/>
                <a:cs typeface="Times New Roman" pitchFamily="18" charset="0"/>
              </a:rPr>
              <a:t>i-1</a:t>
            </a:r>
            <a:r>
              <a:rPr lang="zh-CN" altLang="zh-CN" sz="2400" b="0" u="none" dirty="0" smtClean="0">
                <a:solidFill>
                  <a:srgbClr val="0000FF"/>
                </a:solidFill>
                <a:effectLst/>
                <a:latin typeface="Times New Roman" pitchFamily="18" charset="0"/>
                <a:cs typeface="Times New Roman" pitchFamily="18" charset="0"/>
              </a:rPr>
              <a:t>个结点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cout</a:t>
            </a:r>
            <a:r>
              <a:rPr lang="en-US" altLang="zh-CN" sz="2400" u="none" dirty="0" smtClean="0">
                <a:solidFill>
                  <a:srgbClr val="CC3300"/>
                </a:solidFill>
                <a:effectLst/>
                <a:latin typeface="Times New Roman" pitchFamily="18" charset="0"/>
                <a:cs typeface="Times New Roman" pitchFamily="18" charset="0"/>
              </a:rPr>
              <a:t>&lt;&lt;“</a:t>
            </a:r>
            <a:r>
              <a:rPr lang="en-US" altLang="zh-CN" sz="2400" b="0" u="none" dirty="0" smtClean="0">
                <a:solidFill>
                  <a:srgbClr val="CC3300"/>
                </a:solidFill>
                <a:effectLst/>
                <a:latin typeface="Times New Roman" pitchFamily="18" charset="0"/>
                <a:cs typeface="Times New Roman" pitchFamily="18" charset="0"/>
              </a:rPr>
              <a:t>Invalid position for Insertion!</a:t>
            </a:r>
            <a:r>
              <a:rPr lang="en-US" altLang="zh-CN" sz="2400" u="none" dirty="0" smtClean="0">
                <a:solidFill>
                  <a:srgbClr val="CC3300"/>
                </a:solidFill>
                <a:effectLst/>
                <a:latin typeface="Times New Roman" pitchFamily="18" charset="0"/>
                <a:cs typeface="Times New Roman" pitchFamily="18" charset="0"/>
              </a:rPr>
              <a:t>\n”;</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return </a:t>
            </a:r>
            <a:r>
              <a:rPr lang="en-US" altLang="zh-CN" sz="2400" b="0" u="none" dirty="0" smtClean="0">
                <a:solidFill>
                  <a:srgbClr val="CC3300"/>
                </a:solidFill>
                <a:effectLst/>
                <a:latin typeface="Times New Roman" pitchFamily="18" charset="0"/>
                <a:cs typeface="Times New Roman" pitchFamily="18" charset="0"/>
              </a:rPr>
              <a:t>0</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插入失败，返回</a:t>
            </a:r>
            <a:r>
              <a:rPr lang="en-US" altLang="zh-CN" sz="2400" u="none" dirty="0" smtClean="0">
                <a:solidFill>
                  <a:srgbClr val="FF0000"/>
                </a:solidFill>
                <a:effectLst/>
                <a:latin typeface="Times New Roman" pitchFamily="18" charset="0"/>
                <a:cs typeface="Times New Roman" pitchFamily="18" charset="0"/>
              </a:rPr>
              <a:t>0</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97</a:t>
            </a:fld>
            <a:endParaRPr lang="en-US" altLang="zh-CN"/>
          </a:p>
        </p:txBody>
      </p:sp>
      <p:sp>
        <p:nvSpPr>
          <p:cNvPr id="3" name="Text Box 2"/>
          <p:cNvSpPr txBox="1">
            <a:spLocks noChangeArrowheads="1"/>
          </p:cNvSpPr>
          <p:nvPr/>
        </p:nvSpPr>
        <p:spPr bwMode="auto">
          <a:xfrm>
            <a:off x="539552" y="548680"/>
            <a:ext cx="9144000" cy="5755422"/>
          </a:xfrm>
          <a:prstGeom prst="rect">
            <a:avLst/>
          </a:prstGeom>
          <a:noFill/>
          <a:ln w="9525">
            <a:noFill/>
            <a:miter lim="800000"/>
            <a:headEnd/>
            <a:tailEnd/>
          </a:ln>
        </p:spPr>
        <p:txBody>
          <a:bodyPr>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2-12</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单链表</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的插入</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400"/>
              </a:lnSpc>
              <a:spcBef>
                <a:spcPts val="0"/>
              </a:spcBef>
            </a:pP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if (</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0</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将新结点插入至空表或非空表第一个结点之前</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原表首结点成为新结点的后继结点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if (</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tail</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p>
          <a:p>
            <a:pPr>
              <a:lnSpc>
                <a:spcPts val="2400"/>
              </a:lnSpc>
              <a:spcBef>
                <a:spcPts val="0"/>
              </a:spcBef>
            </a:pP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在空表中插入新结点时，表尾指针指向该结点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新结点</a:t>
            </a:r>
            <a:r>
              <a:rPr lang="en-US" altLang="zh-CN" sz="2400" u="none" dirty="0" smtClean="0">
                <a:solidFill>
                  <a:srgbClr val="FF0000"/>
                </a:solidFill>
                <a:effectLst/>
                <a:latin typeface="Times New Roman" pitchFamily="18" charset="0"/>
                <a:cs typeface="Times New Roman" pitchFamily="18" charset="0"/>
              </a:rPr>
              <a:t>q</a:t>
            </a:r>
            <a:r>
              <a:rPr lang="zh-CN" altLang="zh-CN" sz="2400" b="0" u="none" dirty="0" smtClean="0">
                <a:solidFill>
                  <a:srgbClr val="0000FF"/>
                </a:solidFill>
                <a:effectLst/>
                <a:latin typeface="Times New Roman" pitchFamily="18" charset="0"/>
                <a:cs typeface="Times New Roman" pitchFamily="18" charset="0"/>
              </a:rPr>
              <a:t>成为表首结点</a:t>
            </a: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else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将新结点插入至链表中间或者表尾</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u="none" dirty="0" smtClean="0">
                <a:solidFill>
                  <a:srgbClr val="CC3300"/>
                </a:solidFill>
                <a:effectLst/>
                <a:latin typeface="Times New Roman" pitchFamily="18" charset="0"/>
                <a:cs typeface="Times New Roman" pitchFamily="18" charset="0"/>
              </a:rPr>
              <a:t>if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last</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如果插入新结点至表尾</a:t>
            </a:r>
            <a:endParaRPr lang="en-US" altLang="zh-CN" sz="2400" b="0" u="none" dirty="0" smtClean="0">
              <a:solidFill>
                <a:srgbClr val="0000FF"/>
              </a:solidFill>
              <a:effectLst/>
              <a:latin typeface="Times New Roman" pitchFamily="18" charset="0"/>
              <a:cs typeface="Times New Roman" pitchFamily="18" charset="0"/>
            </a:endParaRPr>
          </a:p>
          <a:p>
            <a:pPr>
              <a:lnSpc>
                <a:spcPts val="2400"/>
              </a:lnSpc>
              <a:spcBef>
                <a:spcPts val="0"/>
              </a:spcBef>
            </a:pPr>
            <a:r>
              <a:rPr lang="zh-CN" altLang="en-US" sz="2400" b="0" u="none" dirty="0" smtClean="0">
                <a:solidFill>
                  <a:srgbClr val="0000FF"/>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则修改表尾指针指向新结点</a:t>
            </a: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r>
              <a:rPr lang="zh-CN" altLang="en-US"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	return </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插入成功，返回</a:t>
            </a:r>
            <a:r>
              <a:rPr lang="en-US" altLang="zh-CN" sz="2400" u="none" dirty="0" smtClean="0">
                <a:solidFill>
                  <a:srgbClr val="FF0000"/>
                </a:solidFill>
                <a:effectLst/>
                <a:latin typeface="Times New Roman" pitchFamily="18" charset="0"/>
                <a:cs typeface="Times New Roman" pitchFamily="18" charset="0"/>
              </a:rPr>
              <a:t>1</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0"/>
              </a:spcBef>
            </a:pP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98</a:t>
            </a:fld>
            <a:endParaRPr lang="en-US" altLang="zh-CN"/>
          </a:p>
        </p:txBody>
      </p:sp>
      <p:sp>
        <p:nvSpPr>
          <p:cNvPr id="3" name="Rectangle 4"/>
          <p:cNvSpPr>
            <a:spLocks noChangeArrowheads="1"/>
          </p:cNvSpPr>
          <p:nvPr/>
        </p:nvSpPr>
        <p:spPr bwMode="auto">
          <a:xfrm>
            <a:off x="990600" y="620713"/>
            <a:ext cx="8153400" cy="1728787"/>
          </a:xfrm>
          <a:prstGeom prst="rect">
            <a:avLst/>
          </a:prstGeom>
          <a:noFill/>
          <a:ln w="9525">
            <a:noFill/>
            <a:miter lim="800000"/>
            <a:headEnd/>
            <a:tailEnd/>
          </a:ln>
          <a:effectLst/>
        </p:spPr>
        <p:txBody>
          <a:bodyPr/>
          <a:lstStyle/>
          <a:p>
            <a:pPr marL="342900" indent="-342900">
              <a:spcBef>
                <a:spcPct val="20000"/>
              </a:spcBef>
              <a:buClr>
                <a:srgbClr val="FF7C80"/>
              </a:buClr>
              <a:buSzPct val="50000"/>
              <a:buFont typeface="Wingdings" pitchFamily="2" charset="2"/>
              <a:buChar char="n"/>
            </a:pPr>
            <a:r>
              <a:rPr lang="zh-CN" altLang="en-US" sz="3200" b="1" u="none" dirty="0">
                <a:solidFill>
                  <a:srgbClr val="0000CC"/>
                </a:solidFill>
                <a:latin typeface="Times New Roman" pitchFamily="18" charset="0"/>
                <a:ea typeface="仿宋_GB2312" pitchFamily="49" charset="-122"/>
                <a:cs typeface="Times New Roman" pitchFamily="18" charset="0"/>
              </a:rPr>
              <a:t>删除</a:t>
            </a:r>
            <a:endParaRPr lang="zh-CN" altLang="en-US" sz="3200" b="1" u="none" dirty="0">
              <a:latin typeface="Times New Roman" pitchFamily="18" charset="0"/>
              <a:ea typeface="仿宋_GB2312" pitchFamily="49" charset="-122"/>
              <a:cs typeface="Times New Roman" pitchFamily="18" charset="0"/>
            </a:endParaRPr>
          </a:p>
          <a:p>
            <a:pPr marL="742950" lvl="1" indent="-285750">
              <a:spcBef>
                <a:spcPct val="20000"/>
              </a:spcBef>
              <a:buClr>
                <a:srgbClr val="009900"/>
              </a:buClr>
              <a:buSzPct val="50000"/>
              <a:buFont typeface="Wingdings" pitchFamily="2" charset="2"/>
              <a:buChar char="u"/>
            </a:pPr>
            <a:r>
              <a:rPr lang="zh-CN" altLang="en-US" sz="2800" b="1" u="none" dirty="0">
                <a:solidFill>
                  <a:srgbClr val="FF0000"/>
                </a:solidFill>
                <a:effectLst/>
                <a:latin typeface="Times New Roman" pitchFamily="18" charset="0"/>
                <a:ea typeface="仿宋_GB2312" pitchFamily="49" charset="-122"/>
                <a:cs typeface="Times New Roman" pitchFamily="18" charset="0"/>
              </a:rPr>
              <a:t>第一种情况：</a:t>
            </a:r>
            <a:r>
              <a:rPr lang="zh-CN" altLang="en-US" sz="2800" b="1" u="none" dirty="0">
                <a:solidFill>
                  <a:srgbClr val="0000FF"/>
                </a:solidFill>
                <a:effectLst/>
                <a:latin typeface="Times New Roman" pitchFamily="18" charset="0"/>
                <a:ea typeface="仿宋_GB2312" pitchFamily="49" charset="-122"/>
                <a:cs typeface="Times New Roman" pitchFamily="18" charset="0"/>
              </a:rPr>
              <a:t>删除表中第一个元素</a:t>
            </a:r>
          </a:p>
          <a:p>
            <a:pPr marL="742950" lvl="1" indent="-285750">
              <a:spcBef>
                <a:spcPct val="20000"/>
              </a:spcBef>
              <a:buClr>
                <a:srgbClr val="009900"/>
              </a:buClr>
              <a:buSzPct val="50000"/>
              <a:buFont typeface="Wingdings" pitchFamily="2" charset="2"/>
              <a:buChar char="u"/>
            </a:pPr>
            <a:r>
              <a:rPr lang="zh-CN" altLang="en-US" sz="2800" b="1" u="none" dirty="0">
                <a:solidFill>
                  <a:srgbClr val="FF0000"/>
                </a:solidFill>
                <a:effectLst/>
                <a:latin typeface="Times New Roman" pitchFamily="18" charset="0"/>
                <a:ea typeface="仿宋_GB2312" pitchFamily="49" charset="-122"/>
                <a:cs typeface="Times New Roman" pitchFamily="18" charset="0"/>
              </a:rPr>
              <a:t>第二种情况：</a:t>
            </a:r>
            <a:r>
              <a:rPr lang="zh-CN" altLang="en-US" sz="2800" b="1" u="none" dirty="0">
                <a:solidFill>
                  <a:srgbClr val="0000FF"/>
                </a:solidFill>
                <a:effectLst/>
                <a:latin typeface="Times New Roman" pitchFamily="18" charset="0"/>
                <a:ea typeface="仿宋_GB2312" pitchFamily="49" charset="-122"/>
                <a:cs typeface="Times New Roman" pitchFamily="18" charset="0"/>
              </a:rPr>
              <a:t>删除表中或表尾元素</a:t>
            </a:r>
            <a:endParaRPr lang="zh-CN" altLang="en-US" sz="2800" u="none" dirty="0">
              <a:effectLst/>
              <a:latin typeface="Times New Roman" pitchFamily="18" charset="0"/>
              <a:ea typeface="仿宋_GB2312" pitchFamily="49" charset="-122"/>
              <a:cs typeface="Times New Roman" pitchFamily="18" charset="0"/>
            </a:endParaRPr>
          </a:p>
        </p:txBody>
      </p:sp>
      <p:sp>
        <p:nvSpPr>
          <p:cNvPr id="4" name="Text Box 5"/>
          <p:cNvSpPr txBox="1">
            <a:spLocks noChangeArrowheads="1"/>
          </p:cNvSpPr>
          <p:nvPr/>
        </p:nvSpPr>
        <p:spPr bwMode="auto">
          <a:xfrm>
            <a:off x="2051050" y="5589588"/>
            <a:ext cx="5056188" cy="601662"/>
          </a:xfrm>
          <a:prstGeom prst="rect">
            <a:avLst/>
          </a:prstGeom>
          <a:noFill/>
          <a:ln w="9525">
            <a:noFill/>
            <a:miter lim="800000"/>
            <a:headEnd/>
            <a:tailEnd/>
          </a:ln>
        </p:spPr>
        <p:txBody>
          <a:bodyPr lIns="112947" tIns="56473" rIns="112947" bIns="56473">
            <a:spAutoFit/>
          </a:bodyPr>
          <a:lstStyle/>
          <a:p>
            <a:pPr defTabSz="1128713"/>
            <a:r>
              <a:rPr lang="zh-CN" altLang="en-US" sz="3200" b="1" u="none">
                <a:solidFill>
                  <a:srgbClr val="FF3300"/>
                </a:solidFill>
                <a:effectLst/>
                <a:latin typeface="Times New Roman" pitchFamily="18" charset="0"/>
                <a:cs typeface="Times New Roman" pitchFamily="18" charset="0"/>
              </a:rPr>
              <a:t>在单链表中删除含</a:t>
            </a:r>
            <a:r>
              <a:rPr lang="en-US" altLang="zh-CN" sz="3200" b="1" i="1" u="none">
                <a:solidFill>
                  <a:srgbClr val="FF3300"/>
                </a:solidFill>
                <a:effectLst/>
                <a:latin typeface="Times New Roman" pitchFamily="18" charset="0"/>
                <a:ea typeface="仿宋_GB2312" pitchFamily="49" charset="-122"/>
                <a:cs typeface="Times New Roman" pitchFamily="18" charset="0"/>
              </a:rPr>
              <a:t>a</a:t>
            </a:r>
            <a:r>
              <a:rPr lang="en-US" altLang="zh-CN" sz="3200" b="1" i="1" u="none" baseline="-25000">
                <a:solidFill>
                  <a:srgbClr val="FF3300"/>
                </a:solidFill>
                <a:effectLst/>
                <a:latin typeface="Times New Roman" pitchFamily="18" charset="0"/>
                <a:ea typeface="仿宋_GB2312" pitchFamily="49" charset="-122"/>
                <a:cs typeface="Times New Roman" pitchFamily="18" charset="0"/>
              </a:rPr>
              <a:t>i</a:t>
            </a:r>
            <a:r>
              <a:rPr lang="zh-CN" altLang="en-US" sz="3200" b="1" u="none">
                <a:solidFill>
                  <a:srgbClr val="FF3300"/>
                </a:solidFill>
                <a:effectLst/>
                <a:latin typeface="Times New Roman" pitchFamily="18" charset="0"/>
                <a:cs typeface="Times New Roman" pitchFamily="18" charset="0"/>
              </a:rPr>
              <a:t>的结点</a:t>
            </a:r>
            <a:endParaRPr lang="zh-CN" altLang="en-US" sz="3200" u="none">
              <a:effectLst/>
              <a:latin typeface="Times New Roman" pitchFamily="18" charset="0"/>
              <a:cs typeface="Times New Roman" pitchFamily="18" charset="0"/>
            </a:endParaRPr>
          </a:p>
        </p:txBody>
      </p:sp>
      <p:sp>
        <p:nvSpPr>
          <p:cNvPr id="5" name="Line 6"/>
          <p:cNvSpPr>
            <a:spLocks noChangeShapeType="1"/>
          </p:cNvSpPr>
          <p:nvPr/>
        </p:nvSpPr>
        <p:spPr bwMode="auto">
          <a:xfrm>
            <a:off x="1447800" y="2819400"/>
            <a:ext cx="457200" cy="0"/>
          </a:xfrm>
          <a:prstGeom prst="line">
            <a:avLst/>
          </a:prstGeom>
          <a:noFill/>
          <a:ln w="28575">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6" name="Rectangle 7"/>
          <p:cNvSpPr>
            <a:spLocks noChangeArrowheads="1"/>
          </p:cNvSpPr>
          <p:nvPr/>
        </p:nvSpPr>
        <p:spPr bwMode="auto">
          <a:xfrm>
            <a:off x="1905000" y="2514600"/>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7" name="Line 8"/>
          <p:cNvSpPr>
            <a:spLocks noChangeShapeType="1"/>
          </p:cNvSpPr>
          <p:nvPr/>
        </p:nvSpPr>
        <p:spPr bwMode="auto">
          <a:xfrm>
            <a:off x="2590800" y="2514600"/>
            <a:ext cx="0" cy="533400"/>
          </a:xfrm>
          <a:prstGeom prst="line">
            <a:avLst/>
          </a:prstGeom>
          <a:noFill/>
          <a:ln w="19050">
            <a:solidFill>
              <a:srgbClr val="0099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 name="Line 9"/>
          <p:cNvSpPr>
            <a:spLocks noChangeShapeType="1"/>
          </p:cNvSpPr>
          <p:nvPr/>
        </p:nvSpPr>
        <p:spPr bwMode="auto">
          <a:xfrm>
            <a:off x="2743200" y="2819400"/>
            <a:ext cx="990600" cy="0"/>
          </a:xfrm>
          <a:prstGeom prst="line">
            <a:avLst/>
          </a:prstGeom>
          <a:noFill/>
          <a:ln w="28575">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9" name="Rectangle 10"/>
          <p:cNvSpPr>
            <a:spLocks noChangeArrowheads="1"/>
          </p:cNvSpPr>
          <p:nvPr/>
        </p:nvSpPr>
        <p:spPr bwMode="auto">
          <a:xfrm>
            <a:off x="3733800" y="2514600"/>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0" name="Line 11"/>
          <p:cNvSpPr>
            <a:spLocks noChangeShapeType="1"/>
          </p:cNvSpPr>
          <p:nvPr/>
        </p:nvSpPr>
        <p:spPr bwMode="auto">
          <a:xfrm>
            <a:off x="4419600" y="2514600"/>
            <a:ext cx="0" cy="533400"/>
          </a:xfrm>
          <a:prstGeom prst="line">
            <a:avLst/>
          </a:prstGeom>
          <a:noFill/>
          <a:ln w="19050">
            <a:solidFill>
              <a:srgbClr val="0099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1" name="Line 12"/>
          <p:cNvSpPr>
            <a:spLocks noChangeShapeType="1"/>
          </p:cNvSpPr>
          <p:nvPr/>
        </p:nvSpPr>
        <p:spPr bwMode="auto">
          <a:xfrm>
            <a:off x="4572000" y="2819400"/>
            <a:ext cx="990600" cy="0"/>
          </a:xfrm>
          <a:prstGeom prst="line">
            <a:avLst/>
          </a:prstGeom>
          <a:noFill/>
          <a:ln w="28575">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2" name="Rectangle 13"/>
          <p:cNvSpPr>
            <a:spLocks noChangeArrowheads="1"/>
          </p:cNvSpPr>
          <p:nvPr/>
        </p:nvSpPr>
        <p:spPr bwMode="auto">
          <a:xfrm>
            <a:off x="5562600" y="2514600"/>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3" name="Line 14"/>
          <p:cNvSpPr>
            <a:spLocks noChangeShapeType="1"/>
          </p:cNvSpPr>
          <p:nvPr/>
        </p:nvSpPr>
        <p:spPr bwMode="auto">
          <a:xfrm>
            <a:off x="6248400" y="2514600"/>
            <a:ext cx="0" cy="533400"/>
          </a:xfrm>
          <a:prstGeom prst="line">
            <a:avLst/>
          </a:prstGeom>
          <a:noFill/>
          <a:ln w="19050">
            <a:solidFill>
              <a:srgbClr val="0099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4" name="Line 15"/>
          <p:cNvSpPr>
            <a:spLocks noChangeShapeType="1"/>
          </p:cNvSpPr>
          <p:nvPr/>
        </p:nvSpPr>
        <p:spPr bwMode="auto">
          <a:xfrm>
            <a:off x="6400800" y="2819400"/>
            <a:ext cx="609600" cy="0"/>
          </a:xfrm>
          <a:prstGeom prst="line">
            <a:avLst/>
          </a:prstGeom>
          <a:noFill/>
          <a:ln w="28575">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5" name="Text Box 16"/>
          <p:cNvSpPr txBox="1">
            <a:spLocks noChangeArrowheads="1"/>
          </p:cNvSpPr>
          <p:nvPr/>
        </p:nvSpPr>
        <p:spPr bwMode="auto">
          <a:xfrm>
            <a:off x="838200" y="2362200"/>
            <a:ext cx="641350" cy="641350"/>
          </a:xfrm>
          <a:prstGeom prst="rect">
            <a:avLst/>
          </a:prstGeom>
          <a:noFill/>
          <a:ln w="9525">
            <a:noFill/>
            <a:miter lim="800000"/>
            <a:headEnd/>
            <a:tailEnd/>
          </a:ln>
          <a:effectLst/>
        </p:spPr>
        <p:txBody>
          <a:bodyPr wrap="none">
            <a:spAutoFit/>
          </a:bodyPr>
          <a:lstStyle/>
          <a:p>
            <a:r>
              <a:rPr lang="en-US" altLang="zh-CN" sz="3600" u="none">
                <a:solidFill>
                  <a:srgbClr val="009900"/>
                </a:solidFill>
                <a:effectLst/>
                <a:latin typeface="Times New Roman" pitchFamily="18" charset="0"/>
                <a:cs typeface="Times New Roman" pitchFamily="18" charset="0"/>
                <a:sym typeface="Symbol" pitchFamily="18" charset="2"/>
              </a:rPr>
              <a:t></a:t>
            </a:r>
            <a:endParaRPr lang="en-US" altLang="zh-CN" u="none">
              <a:effectLst/>
              <a:latin typeface="Times New Roman" pitchFamily="18" charset="0"/>
              <a:cs typeface="Times New Roman" pitchFamily="18" charset="0"/>
            </a:endParaRPr>
          </a:p>
        </p:txBody>
      </p:sp>
      <p:sp>
        <p:nvSpPr>
          <p:cNvPr id="16" name="Text Box 17"/>
          <p:cNvSpPr txBox="1">
            <a:spLocks noChangeArrowheads="1"/>
          </p:cNvSpPr>
          <p:nvPr/>
        </p:nvSpPr>
        <p:spPr bwMode="auto">
          <a:xfrm>
            <a:off x="6902450" y="2362200"/>
            <a:ext cx="641350" cy="641350"/>
          </a:xfrm>
          <a:prstGeom prst="rect">
            <a:avLst/>
          </a:prstGeom>
          <a:noFill/>
          <a:ln w="9525">
            <a:noFill/>
            <a:miter lim="800000"/>
            <a:headEnd/>
            <a:tailEnd/>
          </a:ln>
          <a:effectLst/>
        </p:spPr>
        <p:txBody>
          <a:bodyPr wrap="none">
            <a:spAutoFit/>
          </a:bodyPr>
          <a:lstStyle/>
          <a:p>
            <a:r>
              <a:rPr lang="en-US" altLang="zh-CN" sz="3600" u="none">
                <a:solidFill>
                  <a:srgbClr val="009900"/>
                </a:solidFill>
                <a:effectLst/>
                <a:latin typeface="Times New Roman" pitchFamily="18" charset="0"/>
                <a:cs typeface="Times New Roman" pitchFamily="18" charset="0"/>
                <a:sym typeface="Symbol" pitchFamily="18" charset="2"/>
              </a:rPr>
              <a:t></a:t>
            </a:r>
            <a:endParaRPr lang="en-US" altLang="zh-CN" u="none">
              <a:effectLst/>
              <a:latin typeface="Times New Roman" pitchFamily="18" charset="0"/>
              <a:cs typeface="Times New Roman" pitchFamily="18" charset="0"/>
            </a:endParaRPr>
          </a:p>
        </p:txBody>
      </p:sp>
      <p:sp>
        <p:nvSpPr>
          <p:cNvPr id="17" name="Line 18"/>
          <p:cNvSpPr>
            <a:spLocks noChangeShapeType="1"/>
          </p:cNvSpPr>
          <p:nvPr/>
        </p:nvSpPr>
        <p:spPr bwMode="auto">
          <a:xfrm>
            <a:off x="1447800" y="4267200"/>
            <a:ext cx="457200" cy="0"/>
          </a:xfrm>
          <a:prstGeom prst="line">
            <a:avLst/>
          </a:prstGeom>
          <a:noFill/>
          <a:ln w="28575">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18" name="Rectangle 19"/>
          <p:cNvSpPr>
            <a:spLocks noChangeArrowheads="1"/>
          </p:cNvSpPr>
          <p:nvPr/>
        </p:nvSpPr>
        <p:spPr bwMode="auto">
          <a:xfrm>
            <a:off x="1905000" y="3962400"/>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19" name="Line 20"/>
          <p:cNvSpPr>
            <a:spLocks noChangeShapeType="1"/>
          </p:cNvSpPr>
          <p:nvPr/>
        </p:nvSpPr>
        <p:spPr bwMode="auto">
          <a:xfrm>
            <a:off x="2590800" y="3962400"/>
            <a:ext cx="0" cy="533400"/>
          </a:xfrm>
          <a:prstGeom prst="line">
            <a:avLst/>
          </a:prstGeom>
          <a:noFill/>
          <a:ln w="19050">
            <a:solidFill>
              <a:srgbClr val="0099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0" name="Line 21"/>
          <p:cNvSpPr>
            <a:spLocks noChangeShapeType="1"/>
          </p:cNvSpPr>
          <p:nvPr/>
        </p:nvSpPr>
        <p:spPr bwMode="auto">
          <a:xfrm>
            <a:off x="2743200" y="4267200"/>
            <a:ext cx="990600" cy="0"/>
          </a:xfrm>
          <a:prstGeom prst="line">
            <a:avLst/>
          </a:prstGeom>
          <a:noFill/>
          <a:ln w="28575">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1" name="Rectangle 22"/>
          <p:cNvSpPr>
            <a:spLocks noChangeArrowheads="1"/>
          </p:cNvSpPr>
          <p:nvPr/>
        </p:nvSpPr>
        <p:spPr bwMode="auto">
          <a:xfrm>
            <a:off x="3733800" y="3962400"/>
            <a:ext cx="990600" cy="533400"/>
          </a:xfrm>
          <a:prstGeom prst="rect">
            <a:avLst/>
          </a:prstGeom>
          <a:solidFill>
            <a:schemeClr val="accent2"/>
          </a:solidFill>
          <a:ln w="9525">
            <a:solidFill>
              <a:srgbClr val="00FF00"/>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22" name="Line 23"/>
          <p:cNvSpPr>
            <a:spLocks noChangeShapeType="1"/>
          </p:cNvSpPr>
          <p:nvPr/>
        </p:nvSpPr>
        <p:spPr bwMode="auto">
          <a:xfrm>
            <a:off x="4419600" y="3962400"/>
            <a:ext cx="0" cy="533400"/>
          </a:xfrm>
          <a:prstGeom prst="line">
            <a:avLst/>
          </a:prstGeom>
          <a:noFill/>
          <a:ln w="19050">
            <a:solidFill>
              <a:srgbClr val="00FF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3" name="Line 24"/>
          <p:cNvSpPr>
            <a:spLocks noChangeShapeType="1"/>
          </p:cNvSpPr>
          <p:nvPr/>
        </p:nvSpPr>
        <p:spPr bwMode="auto">
          <a:xfrm>
            <a:off x="4572000" y="4267200"/>
            <a:ext cx="990600" cy="0"/>
          </a:xfrm>
          <a:prstGeom prst="line">
            <a:avLst/>
          </a:prstGeom>
          <a:noFill/>
          <a:ln w="28575">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4" name="Rectangle 25"/>
          <p:cNvSpPr>
            <a:spLocks noChangeArrowheads="1"/>
          </p:cNvSpPr>
          <p:nvPr/>
        </p:nvSpPr>
        <p:spPr bwMode="auto">
          <a:xfrm>
            <a:off x="5562600" y="3962400"/>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u="none">
              <a:effectLst/>
              <a:latin typeface="Times New Roman" pitchFamily="18" charset="0"/>
              <a:cs typeface="Times New Roman" pitchFamily="18" charset="0"/>
            </a:endParaRPr>
          </a:p>
        </p:txBody>
      </p:sp>
      <p:sp>
        <p:nvSpPr>
          <p:cNvPr id="25" name="Line 26"/>
          <p:cNvSpPr>
            <a:spLocks noChangeShapeType="1"/>
          </p:cNvSpPr>
          <p:nvPr/>
        </p:nvSpPr>
        <p:spPr bwMode="auto">
          <a:xfrm>
            <a:off x="6248400" y="3962400"/>
            <a:ext cx="0" cy="533400"/>
          </a:xfrm>
          <a:prstGeom prst="line">
            <a:avLst/>
          </a:prstGeom>
          <a:noFill/>
          <a:ln w="19050">
            <a:solidFill>
              <a:srgbClr val="0099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6" name="Line 27"/>
          <p:cNvSpPr>
            <a:spLocks noChangeShapeType="1"/>
          </p:cNvSpPr>
          <p:nvPr/>
        </p:nvSpPr>
        <p:spPr bwMode="auto">
          <a:xfrm>
            <a:off x="6400800" y="4267200"/>
            <a:ext cx="609600" cy="0"/>
          </a:xfrm>
          <a:prstGeom prst="line">
            <a:avLst/>
          </a:prstGeom>
          <a:noFill/>
          <a:ln w="28575">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27" name="Text Box 28"/>
          <p:cNvSpPr txBox="1">
            <a:spLocks noChangeArrowheads="1"/>
          </p:cNvSpPr>
          <p:nvPr/>
        </p:nvSpPr>
        <p:spPr bwMode="auto">
          <a:xfrm>
            <a:off x="838200" y="3810000"/>
            <a:ext cx="641350" cy="641350"/>
          </a:xfrm>
          <a:prstGeom prst="rect">
            <a:avLst/>
          </a:prstGeom>
          <a:noFill/>
          <a:ln w="9525">
            <a:noFill/>
            <a:miter lim="800000"/>
            <a:headEnd/>
            <a:tailEnd/>
          </a:ln>
          <a:effectLst/>
        </p:spPr>
        <p:txBody>
          <a:bodyPr wrap="none">
            <a:spAutoFit/>
          </a:bodyPr>
          <a:lstStyle/>
          <a:p>
            <a:r>
              <a:rPr lang="en-US" altLang="zh-CN" sz="3600" u="none">
                <a:solidFill>
                  <a:srgbClr val="009900"/>
                </a:solidFill>
                <a:effectLst/>
                <a:latin typeface="Times New Roman" pitchFamily="18" charset="0"/>
                <a:cs typeface="Times New Roman" pitchFamily="18" charset="0"/>
                <a:sym typeface="Symbol" pitchFamily="18" charset="2"/>
              </a:rPr>
              <a:t></a:t>
            </a:r>
            <a:endParaRPr lang="en-US" altLang="zh-CN" u="none">
              <a:effectLst/>
              <a:latin typeface="Times New Roman" pitchFamily="18" charset="0"/>
              <a:cs typeface="Times New Roman" pitchFamily="18" charset="0"/>
            </a:endParaRPr>
          </a:p>
        </p:txBody>
      </p:sp>
      <p:sp>
        <p:nvSpPr>
          <p:cNvPr id="28" name="Text Box 29"/>
          <p:cNvSpPr txBox="1">
            <a:spLocks noChangeArrowheads="1"/>
          </p:cNvSpPr>
          <p:nvPr/>
        </p:nvSpPr>
        <p:spPr bwMode="auto">
          <a:xfrm>
            <a:off x="6902450" y="3810000"/>
            <a:ext cx="641350" cy="641350"/>
          </a:xfrm>
          <a:prstGeom prst="rect">
            <a:avLst/>
          </a:prstGeom>
          <a:noFill/>
          <a:ln w="9525">
            <a:noFill/>
            <a:miter lim="800000"/>
            <a:headEnd/>
            <a:tailEnd/>
          </a:ln>
          <a:effectLst/>
        </p:spPr>
        <p:txBody>
          <a:bodyPr wrap="none">
            <a:spAutoFit/>
          </a:bodyPr>
          <a:lstStyle/>
          <a:p>
            <a:r>
              <a:rPr lang="en-US" altLang="zh-CN" sz="3600" u="none">
                <a:solidFill>
                  <a:srgbClr val="009900"/>
                </a:solidFill>
                <a:effectLst/>
                <a:latin typeface="Times New Roman" pitchFamily="18" charset="0"/>
                <a:cs typeface="Times New Roman" pitchFamily="18" charset="0"/>
                <a:sym typeface="Symbol" pitchFamily="18" charset="2"/>
              </a:rPr>
              <a:t></a:t>
            </a:r>
            <a:endParaRPr lang="en-US" altLang="zh-CN" u="none">
              <a:effectLst/>
              <a:latin typeface="Times New Roman" pitchFamily="18" charset="0"/>
              <a:cs typeface="Times New Roman" pitchFamily="18" charset="0"/>
            </a:endParaRPr>
          </a:p>
        </p:txBody>
      </p:sp>
      <p:sp>
        <p:nvSpPr>
          <p:cNvPr id="29" name="Text Box 30"/>
          <p:cNvSpPr txBox="1">
            <a:spLocks noChangeArrowheads="1"/>
          </p:cNvSpPr>
          <p:nvPr/>
        </p:nvSpPr>
        <p:spPr bwMode="auto">
          <a:xfrm>
            <a:off x="1906588" y="2392363"/>
            <a:ext cx="692818" cy="584775"/>
          </a:xfrm>
          <a:prstGeom prst="rect">
            <a:avLst/>
          </a:prstGeom>
          <a:noFill/>
          <a:ln w="9525">
            <a:noFill/>
            <a:miter lim="800000"/>
            <a:headEnd/>
            <a:tailEnd/>
          </a:ln>
          <a:effectLst/>
        </p:spPr>
        <p:txBody>
          <a:bodyPr wrap="none">
            <a:spAutoFit/>
          </a:bodyPr>
          <a:lstStyle/>
          <a:p>
            <a:r>
              <a:rPr lang="en-US" altLang="zh-CN" sz="3200" b="1" i="1" u="none">
                <a:solidFill>
                  <a:schemeClr val="tx2"/>
                </a:solidFill>
                <a:effectLst/>
                <a:latin typeface="Times New Roman" pitchFamily="18" charset="0"/>
                <a:cs typeface="Times New Roman" pitchFamily="18" charset="0"/>
              </a:rPr>
              <a:t>a</a:t>
            </a:r>
            <a:r>
              <a:rPr lang="en-US" altLang="zh-CN" sz="3200" b="1" u="none" baseline="-25000">
                <a:solidFill>
                  <a:schemeClr val="tx2"/>
                </a:solidFill>
                <a:effectLst/>
                <a:latin typeface="Times New Roman" pitchFamily="18" charset="0"/>
                <a:cs typeface="Times New Roman" pitchFamily="18" charset="0"/>
              </a:rPr>
              <a:t>i-1</a:t>
            </a:r>
            <a:endParaRPr lang="en-US" altLang="zh-CN" u="none">
              <a:effectLst/>
              <a:latin typeface="Times New Roman" pitchFamily="18" charset="0"/>
              <a:cs typeface="Times New Roman" pitchFamily="18" charset="0"/>
            </a:endParaRPr>
          </a:p>
        </p:txBody>
      </p:sp>
      <p:sp>
        <p:nvSpPr>
          <p:cNvPr id="30" name="Text Box 31"/>
          <p:cNvSpPr txBox="1">
            <a:spLocks noChangeArrowheads="1"/>
          </p:cNvSpPr>
          <p:nvPr/>
        </p:nvSpPr>
        <p:spPr bwMode="auto">
          <a:xfrm>
            <a:off x="1905000" y="3840163"/>
            <a:ext cx="692818" cy="584775"/>
          </a:xfrm>
          <a:prstGeom prst="rect">
            <a:avLst/>
          </a:prstGeom>
          <a:noFill/>
          <a:ln w="9525">
            <a:noFill/>
            <a:miter lim="800000"/>
            <a:headEnd/>
            <a:tailEnd/>
          </a:ln>
          <a:effectLst/>
        </p:spPr>
        <p:txBody>
          <a:bodyPr wrap="none">
            <a:spAutoFit/>
          </a:bodyPr>
          <a:lstStyle/>
          <a:p>
            <a:r>
              <a:rPr lang="en-US" altLang="zh-CN" sz="3200" b="1" i="1" u="none">
                <a:solidFill>
                  <a:schemeClr val="tx2"/>
                </a:solidFill>
                <a:effectLst/>
                <a:latin typeface="Times New Roman" pitchFamily="18" charset="0"/>
                <a:cs typeface="Times New Roman" pitchFamily="18" charset="0"/>
              </a:rPr>
              <a:t>a</a:t>
            </a:r>
            <a:r>
              <a:rPr lang="en-US" altLang="zh-CN" sz="3200" b="1" u="none" baseline="-25000">
                <a:solidFill>
                  <a:schemeClr val="tx2"/>
                </a:solidFill>
                <a:effectLst/>
                <a:latin typeface="Times New Roman" pitchFamily="18" charset="0"/>
                <a:cs typeface="Times New Roman" pitchFamily="18" charset="0"/>
              </a:rPr>
              <a:t>i-1</a:t>
            </a:r>
            <a:endParaRPr lang="en-US" altLang="zh-CN" u="none">
              <a:effectLst/>
              <a:latin typeface="Times New Roman" pitchFamily="18" charset="0"/>
              <a:cs typeface="Times New Roman" pitchFamily="18" charset="0"/>
            </a:endParaRPr>
          </a:p>
        </p:txBody>
      </p:sp>
      <p:sp>
        <p:nvSpPr>
          <p:cNvPr id="31" name="Text Box 32"/>
          <p:cNvSpPr txBox="1">
            <a:spLocks noChangeArrowheads="1"/>
          </p:cNvSpPr>
          <p:nvPr/>
        </p:nvSpPr>
        <p:spPr bwMode="auto">
          <a:xfrm>
            <a:off x="3881438" y="2438400"/>
            <a:ext cx="461962" cy="579438"/>
          </a:xfrm>
          <a:prstGeom prst="rect">
            <a:avLst/>
          </a:prstGeom>
          <a:noFill/>
          <a:ln w="9525">
            <a:noFill/>
            <a:miter lim="800000"/>
            <a:headEnd/>
            <a:tailEnd/>
          </a:ln>
          <a:effectLst/>
        </p:spPr>
        <p:txBody>
          <a:bodyPr wrap="none">
            <a:spAutoFit/>
          </a:bodyPr>
          <a:lstStyle/>
          <a:p>
            <a:r>
              <a:rPr lang="en-US" altLang="zh-CN" sz="3200" b="1" i="1" u="none">
                <a:solidFill>
                  <a:schemeClr val="tx2"/>
                </a:solidFill>
                <a:effectLst/>
                <a:latin typeface="Times New Roman" pitchFamily="18" charset="0"/>
                <a:cs typeface="Times New Roman" pitchFamily="18" charset="0"/>
              </a:rPr>
              <a:t>a</a:t>
            </a:r>
            <a:r>
              <a:rPr lang="en-US" altLang="zh-CN" sz="3200" b="1" u="none" baseline="-25000">
                <a:solidFill>
                  <a:schemeClr val="tx2"/>
                </a:solidFill>
                <a:effectLst/>
                <a:latin typeface="Times New Roman" pitchFamily="18" charset="0"/>
                <a:cs typeface="Times New Roman" pitchFamily="18" charset="0"/>
              </a:rPr>
              <a:t>i</a:t>
            </a:r>
            <a:endParaRPr lang="en-US" altLang="zh-CN" u="none">
              <a:effectLst/>
              <a:latin typeface="Times New Roman" pitchFamily="18" charset="0"/>
              <a:cs typeface="Times New Roman" pitchFamily="18" charset="0"/>
            </a:endParaRPr>
          </a:p>
        </p:txBody>
      </p:sp>
      <p:sp>
        <p:nvSpPr>
          <p:cNvPr id="32" name="Text Box 33"/>
          <p:cNvSpPr txBox="1">
            <a:spLocks noChangeArrowheads="1"/>
          </p:cNvSpPr>
          <p:nvPr/>
        </p:nvSpPr>
        <p:spPr bwMode="auto">
          <a:xfrm>
            <a:off x="3886200" y="3840163"/>
            <a:ext cx="461963" cy="579437"/>
          </a:xfrm>
          <a:prstGeom prst="rect">
            <a:avLst/>
          </a:prstGeom>
          <a:noFill/>
          <a:ln w="9525">
            <a:noFill/>
            <a:miter lim="800000"/>
            <a:headEnd/>
            <a:tailEnd/>
          </a:ln>
          <a:effectLst/>
        </p:spPr>
        <p:txBody>
          <a:bodyPr wrap="none">
            <a:spAutoFit/>
          </a:bodyPr>
          <a:lstStyle/>
          <a:p>
            <a:r>
              <a:rPr lang="en-US" altLang="zh-CN" sz="3200" b="1" i="1" u="none">
                <a:solidFill>
                  <a:schemeClr val="bg1"/>
                </a:solidFill>
                <a:effectLst/>
                <a:latin typeface="Times New Roman" pitchFamily="18" charset="0"/>
                <a:cs typeface="Times New Roman" pitchFamily="18" charset="0"/>
              </a:rPr>
              <a:t>a</a:t>
            </a:r>
            <a:r>
              <a:rPr lang="en-US" altLang="zh-CN" sz="3200" b="1" u="none" baseline="-25000">
                <a:solidFill>
                  <a:schemeClr val="bg1"/>
                </a:solidFill>
                <a:effectLst/>
                <a:latin typeface="Times New Roman" pitchFamily="18" charset="0"/>
                <a:cs typeface="Times New Roman" pitchFamily="18" charset="0"/>
              </a:rPr>
              <a:t>i</a:t>
            </a:r>
            <a:endParaRPr lang="en-US" altLang="zh-CN" u="none">
              <a:effectLst/>
              <a:latin typeface="Times New Roman" pitchFamily="18" charset="0"/>
              <a:cs typeface="Times New Roman" pitchFamily="18" charset="0"/>
            </a:endParaRPr>
          </a:p>
        </p:txBody>
      </p:sp>
      <p:sp>
        <p:nvSpPr>
          <p:cNvPr id="33" name="Text Box 34"/>
          <p:cNvSpPr txBox="1">
            <a:spLocks noChangeArrowheads="1"/>
          </p:cNvSpPr>
          <p:nvPr/>
        </p:nvSpPr>
        <p:spPr bwMode="auto">
          <a:xfrm>
            <a:off x="5557838" y="2438400"/>
            <a:ext cx="756938" cy="584775"/>
          </a:xfrm>
          <a:prstGeom prst="rect">
            <a:avLst/>
          </a:prstGeom>
          <a:noFill/>
          <a:ln w="9525">
            <a:noFill/>
            <a:miter lim="800000"/>
            <a:headEnd/>
            <a:tailEnd/>
          </a:ln>
          <a:effectLst/>
        </p:spPr>
        <p:txBody>
          <a:bodyPr wrap="none">
            <a:spAutoFit/>
          </a:bodyPr>
          <a:lstStyle/>
          <a:p>
            <a:r>
              <a:rPr lang="en-US" altLang="zh-CN" sz="3200" b="1" i="1" u="none">
                <a:solidFill>
                  <a:schemeClr val="tx2"/>
                </a:solidFill>
                <a:effectLst/>
                <a:latin typeface="Times New Roman" pitchFamily="18" charset="0"/>
                <a:cs typeface="Times New Roman" pitchFamily="18" charset="0"/>
              </a:rPr>
              <a:t>a</a:t>
            </a:r>
            <a:r>
              <a:rPr lang="en-US" altLang="zh-CN" sz="3200" b="1" u="none" baseline="-25000">
                <a:solidFill>
                  <a:schemeClr val="tx2"/>
                </a:solidFill>
                <a:effectLst/>
                <a:latin typeface="Times New Roman" pitchFamily="18" charset="0"/>
                <a:cs typeface="Times New Roman" pitchFamily="18" charset="0"/>
              </a:rPr>
              <a:t>i+1</a:t>
            </a:r>
            <a:endParaRPr lang="en-US" altLang="zh-CN" u="none">
              <a:effectLst/>
              <a:latin typeface="Times New Roman" pitchFamily="18" charset="0"/>
              <a:cs typeface="Times New Roman" pitchFamily="18" charset="0"/>
            </a:endParaRPr>
          </a:p>
        </p:txBody>
      </p:sp>
      <p:sp>
        <p:nvSpPr>
          <p:cNvPr id="34" name="Text Box 35"/>
          <p:cNvSpPr txBox="1">
            <a:spLocks noChangeArrowheads="1"/>
          </p:cNvSpPr>
          <p:nvPr/>
        </p:nvSpPr>
        <p:spPr bwMode="auto">
          <a:xfrm>
            <a:off x="5576888" y="3840163"/>
            <a:ext cx="756938" cy="584775"/>
          </a:xfrm>
          <a:prstGeom prst="rect">
            <a:avLst/>
          </a:prstGeom>
          <a:noFill/>
          <a:ln w="9525">
            <a:noFill/>
            <a:miter lim="800000"/>
            <a:headEnd/>
            <a:tailEnd/>
          </a:ln>
          <a:effectLst/>
        </p:spPr>
        <p:txBody>
          <a:bodyPr wrap="none">
            <a:spAutoFit/>
          </a:bodyPr>
          <a:lstStyle/>
          <a:p>
            <a:r>
              <a:rPr lang="en-US" altLang="zh-CN" sz="3200" b="1" i="1" u="none">
                <a:solidFill>
                  <a:schemeClr val="tx2"/>
                </a:solidFill>
                <a:effectLst/>
                <a:latin typeface="Times New Roman" pitchFamily="18" charset="0"/>
                <a:cs typeface="Times New Roman" pitchFamily="18" charset="0"/>
              </a:rPr>
              <a:t>a</a:t>
            </a:r>
            <a:r>
              <a:rPr lang="en-US" altLang="zh-CN" sz="3200" b="1" u="none" baseline="-25000">
                <a:solidFill>
                  <a:schemeClr val="tx2"/>
                </a:solidFill>
                <a:effectLst/>
                <a:latin typeface="Times New Roman" pitchFamily="18" charset="0"/>
                <a:cs typeface="Times New Roman" pitchFamily="18" charset="0"/>
              </a:rPr>
              <a:t>i+1</a:t>
            </a:r>
            <a:endParaRPr lang="en-US" altLang="zh-CN" u="none">
              <a:effectLst/>
              <a:latin typeface="Times New Roman" pitchFamily="18" charset="0"/>
              <a:cs typeface="Times New Roman" pitchFamily="18" charset="0"/>
            </a:endParaRPr>
          </a:p>
        </p:txBody>
      </p:sp>
      <p:sp>
        <p:nvSpPr>
          <p:cNvPr id="35" name="Line 36"/>
          <p:cNvSpPr>
            <a:spLocks noChangeShapeType="1"/>
          </p:cNvSpPr>
          <p:nvPr/>
        </p:nvSpPr>
        <p:spPr bwMode="auto">
          <a:xfrm flipV="1">
            <a:off x="2209800" y="4572000"/>
            <a:ext cx="0" cy="457200"/>
          </a:xfrm>
          <a:prstGeom prst="line">
            <a:avLst/>
          </a:prstGeom>
          <a:noFill/>
          <a:ln w="28575">
            <a:solidFill>
              <a:schemeClr val="accent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6" name="Line 37"/>
          <p:cNvSpPr>
            <a:spLocks noChangeShapeType="1"/>
          </p:cNvSpPr>
          <p:nvPr/>
        </p:nvSpPr>
        <p:spPr bwMode="auto">
          <a:xfrm flipV="1">
            <a:off x="4038600" y="4572000"/>
            <a:ext cx="0" cy="457200"/>
          </a:xfrm>
          <a:prstGeom prst="line">
            <a:avLst/>
          </a:prstGeom>
          <a:noFill/>
          <a:ln w="28575">
            <a:solidFill>
              <a:schemeClr val="accent2"/>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37" name="Text Box 38"/>
          <p:cNvSpPr txBox="1">
            <a:spLocks noChangeArrowheads="1"/>
          </p:cNvSpPr>
          <p:nvPr/>
        </p:nvSpPr>
        <p:spPr bwMode="auto">
          <a:xfrm>
            <a:off x="2209800" y="4572000"/>
            <a:ext cx="409575" cy="579438"/>
          </a:xfrm>
          <a:prstGeom prst="rect">
            <a:avLst/>
          </a:prstGeom>
          <a:noFill/>
          <a:ln w="9525">
            <a:noFill/>
            <a:miter lim="800000"/>
            <a:headEnd/>
            <a:tailEnd/>
          </a:ln>
          <a:effectLst/>
        </p:spPr>
        <p:txBody>
          <a:bodyPr wrap="none">
            <a:spAutoFit/>
          </a:bodyPr>
          <a:lstStyle/>
          <a:p>
            <a:r>
              <a:rPr lang="en-US" altLang="zh-CN" sz="3200" b="1" u="none">
                <a:solidFill>
                  <a:schemeClr val="tx2"/>
                </a:solidFill>
                <a:effectLst/>
                <a:latin typeface="Times New Roman" pitchFamily="18" charset="0"/>
                <a:cs typeface="Times New Roman" pitchFamily="18" charset="0"/>
              </a:rPr>
              <a:t>p</a:t>
            </a:r>
            <a:endParaRPr lang="en-US" altLang="zh-CN" u="none">
              <a:effectLst/>
              <a:latin typeface="Times New Roman" pitchFamily="18" charset="0"/>
              <a:cs typeface="Times New Roman" pitchFamily="18" charset="0"/>
            </a:endParaRPr>
          </a:p>
        </p:txBody>
      </p:sp>
      <p:sp>
        <p:nvSpPr>
          <p:cNvPr id="38" name="Text Box 39"/>
          <p:cNvSpPr txBox="1">
            <a:spLocks noChangeArrowheads="1"/>
          </p:cNvSpPr>
          <p:nvPr/>
        </p:nvSpPr>
        <p:spPr bwMode="auto">
          <a:xfrm>
            <a:off x="4086225" y="4572000"/>
            <a:ext cx="409575" cy="579438"/>
          </a:xfrm>
          <a:prstGeom prst="rect">
            <a:avLst/>
          </a:prstGeom>
          <a:noFill/>
          <a:ln w="9525">
            <a:noFill/>
            <a:miter lim="800000"/>
            <a:headEnd/>
            <a:tailEnd/>
          </a:ln>
          <a:effectLst/>
        </p:spPr>
        <p:txBody>
          <a:bodyPr wrap="none">
            <a:spAutoFit/>
          </a:bodyPr>
          <a:lstStyle/>
          <a:p>
            <a:r>
              <a:rPr lang="en-US" altLang="zh-CN" sz="3200" b="1" u="none">
                <a:solidFill>
                  <a:schemeClr val="tx2"/>
                </a:solidFill>
                <a:effectLst/>
                <a:latin typeface="Times New Roman" pitchFamily="18" charset="0"/>
                <a:cs typeface="Times New Roman" pitchFamily="18" charset="0"/>
              </a:rPr>
              <a:t>q</a:t>
            </a:r>
            <a:endParaRPr lang="en-US" altLang="zh-CN" u="none">
              <a:effectLst/>
              <a:latin typeface="Times New Roman" pitchFamily="18" charset="0"/>
              <a:cs typeface="Times New Roman" pitchFamily="18" charset="0"/>
            </a:endParaRPr>
          </a:p>
        </p:txBody>
      </p:sp>
      <p:sp>
        <p:nvSpPr>
          <p:cNvPr id="39" name="Line 40"/>
          <p:cNvSpPr>
            <a:spLocks noChangeShapeType="1"/>
          </p:cNvSpPr>
          <p:nvPr/>
        </p:nvSpPr>
        <p:spPr bwMode="auto">
          <a:xfrm flipV="1">
            <a:off x="2743200" y="3733800"/>
            <a:ext cx="381000" cy="381000"/>
          </a:xfrm>
          <a:prstGeom prst="line">
            <a:avLst/>
          </a:prstGeom>
          <a:noFill/>
          <a:ln w="28575">
            <a:solidFill>
              <a:srgbClr val="0099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40" name="Line 41"/>
          <p:cNvSpPr>
            <a:spLocks noChangeShapeType="1"/>
          </p:cNvSpPr>
          <p:nvPr/>
        </p:nvSpPr>
        <p:spPr bwMode="auto">
          <a:xfrm>
            <a:off x="5257800" y="3733800"/>
            <a:ext cx="304800" cy="228600"/>
          </a:xfrm>
          <a:prstGeom prst="line">
            <a:avLst/>
          </a:prstGeom>
          <a:noFill/>
          <a:ln w="28575">
            <a:solidFill>
              <a:srgbClr val="009900"/>
            </a:solidFill>
            <a:round/>
            <a:headEnd/>
            <a:tailEnd type="triangle" w="sm" len="lg"/>
          </a:ln>
          <a:effectLst/>
        </p:spPr>
        <p:txBody>
          <a:bodyPr wrap="none" anchor="ctr"/>
          <a:lstStyle/>
          <a:p>
            <a:endParaRPr lang="zh-CN" altLang="en-US" u="none">
              <a:effectLst/>
              <a:latin typeface="Times New Roman" pitchFamily="18" charset="0"/>
              <a:cs typeface="Times New Roman" pitchFamily="18" charset="0"/>
            </a:endParaRPr>
          </a:p>
        </p:txBody>
      </p:sp>
      <p:sp>
        <p:nvSpPr>
          <p:cNvPr id="41" name="Line 42"/>
          <p:cNvSpPr>
            <a:spLocks noChangeShapeType="1"/>
          </p:cNvSpPr>
          <p:nvPr/>
        </p:nvSpPr>
        <p:spPr bwMode="auto">
          <a:xfrm flipH="1">
            <a:off x="3124200" y="3733800"/>
            <a:ext cx="2133600" cy="0"/>
          </a:xfrm>
          <a:prstGeom prst="line">
            <a:avLst/>
          </a:prstGeom>
          <a:noFill/>
          <a:ln w="28575">
            <a:solidFill>
              <a:srgbClr val="009900"/>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42" name="Text Box 43"/>
          <p:cNvSpPr txBox="1">
            <a:spLocks noChangeArrowheads="1"/>
          </p:cNvSpPr>
          <p:nvPr/>
        </p:nvSpPr>
        <p:spPr bwMode="auto">
          <a:xfrm>
            <a:off x="3540125" y="3048000"/>
            <a:ext cx="1420582" cy="584775"/>
          </a:xfrm>
          <a:prstGeom prst="rect">
            <a:avLst/>
          </a:prstGeom>
          <a:noFill/>
          <a:ln w="9525">
            <a:noFill/>
            <a:miter lim="800000"/>
            <a:headEnd/>
            <a:tailEnd/>
          </a:ln>
          <a:effectLst/>
        </p:spPr>
        <p:txBody>
          <a:bodyPr wrap="none">
            <a:spAutoFit/>
          </a:bodyPr>
          <a:lstStyle/>
          <a:p>
            <a:r>
              <a:rPr lang="zh-CN" altLang="en-US" sz="3200" u="none" dirty="0">
                <a:solidFill>
                  <a:srgbClr val="0000FF"/>
                </a:solidFill>
                <a:effectLst/>
                <a:latin typeface="Times New Roman" pitchFamily="18" charset="0"/>
                <a:cs typeface="Times New Roman" pitchFamily="18" charset="0"/>
              </a:rPr>
              <a:t>删除前</a:t>
            </a:r>
            <a:endParaRPr lang="zh-CN" altLang="en-US" u="none" dirty="0">
              <a:solidFill>
                <a:srgbClr val="0000FF"/>
              </a:solidFill>
              <a:effectLst/>
              <a:latin typeface="Times New Roman" pitchFamily="18" charset="0"/>
              <a:cs typeface="Times New Roman" pitchFamily="18" charset="0"/>
            </a:endParaRPr>
          </a:p>
        </p:txBody>
      </p:sp>
      <p:sp>
        <p:nvSpPr>
          <p:cNvPr id="43" name="Text Box 44"/>
          <p:cNvSpPr txBox="1">
            <a:spLocks noChangeArrowheads="1"/>
          </p:cNvSpPr>
          <p:nvPr/>
        </p:nvSpPr>
        <p:spPr bwMode="auto">
          <a:xfrm>
            <a:off x="3581400" y="5029200"/>
            <a:ext cx="1420582" cy="584775"/>
          </a:xfrm>
          <a:prstGeom prst="rect">
            <a:avLst/>
          </a:prstGeom>
          <a:noFill/>
          <a:ln w="9525">
            <a:noFill/>
            <a:miter lim="800000"/>
            <a:headEnd/>
            <a:tailEnd/>
          </a:ln>
          <a:effectLst/>
        </p:spPr>
        <p:txBody>
          <a:bodyPr wrap="none">
            <a:spAutoFit/>
          </a:bodyPr>
          <a:lstStyle/>
          <a:p>
            <a:r>
              <a:rPr lang="zh-CN" altLang="en-US" sz="3200" u="none" dirty="0">
                <a:solidFill>
                  <a:srgbClr val="0000FF"/>
                </a:solidFill>
                <a:effectLst/>
                <a:latin typeface="Times New Roman" pitchFamily="18" charset="0"/>
                <a:cs typeface="Times New Roman" pitchFamily="18" charset="0"/>
              </a:rPr>
              <a:t>删除后</a:t>
            </a:r>
            <a:endParaRPr lang="zh-CN" altLang="en-US" u="none" dirty="0">
              <a:solidFill>
                <a:srgbClr val="0000FF"/>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500"/>
                                        <p:tgtEl>
                                          <p:spTgt spid="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heckerboard(across)">
                                      <p:cBhvr>
                                        <p:cTn id="25" dur="500"/>
                                        <p:tgtEl>
                                          <p:spTgt spid="10"/>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heckerboard(across)">
                                      <p:cBhvr>
                                        <p:cTn id="28" dur="500"/>
                                        <p:tgtEl>
                                          <p:spTgt spid="1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heckerboard(across)">
                                      <p:cBhvr>
                                        <p:cTn id="34" dur="500"/>
                                        <p:tgtEl>
                                          <p:spTgt spid="13"/>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heckerboard(across)">
                                      <p:cBhvr>
                                        <p:cTn id="37" dur="500"/>
                                        <p:tgtEl>
                                          <p:spTgt spid="14"/>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checkerboard(across)">
                                      <p:cBhvr>
                                        <p:cTn id="40" dur="500"/>
                                        <p:tgtEl>
                                          <p:spTgt spid="15"/>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checkerboard(across)">
                                      <p:cBhvr>
                                        <p:cTn id="43" dur="500"/>
                                        <p:tgtEl>
                                          <p:spTgt spid="16"/>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heckerboard(across)">
                                      <p:cBhvr>
                                        <p:cTn id="46" dur="500"/>
                                        <p:tgtEl>
                                          <p:spTgt spid="17"/>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checkerboard(across)">
                                      <p:cBhvr>
                                        <p:cTn id="49" dur="500"/>
                                        <p:tgtEl>
                                          <p:spTgt spid="18"/>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heckerboard(across)">
                                      <p:cBhvr>
                                        <p:cTn id="52" dur="500"/>
                                        <p:tgtEl>
                                          <p:spTgt spid="19"/>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checkerboard(across)">
                                      <p:cBhvr>
                                        <p:cTn id="55" dur="500"/>
                                        <p:tgtEl>
                                          <p:spTgt spid="20"/>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checkerboard(across)">
                                      <p:cBhvr>
                                        <p:cTn id="58" dur="500"/>
                                        <p:tgtEl>
                                          <p:spTgt spid="21"/>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checkerboard(across)">
                                      <p:cBhvr>
                                        <p:cTn id="61" dur="500"/>
                                        <p:tgtEl>
                                          <p:spTgt spid="22"/>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checkerboard(across)">
                                      <p:cBhvr>
                                        <p:cTn id="64" dur="500"/>
                                        <p:tgtEl>
                                          <p:spTgt spid="23"/>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checkerboard(across)">
                                      <p:cBhvr>
                                        <p:cTn id="67" dur="500"/>
                                        <p:tgtEl>
                                          <p:spTgt spid="24"/>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checkerboard(across)">
                                      <p:cBhvr>
                                        <p:cTn id="70" dur="500"/>
                                        <p:tgtEl>
                                          <p:spTgt spid="25"/>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checkerboard(across)">
                                      <p:cBhvr>
                                        <p:cTn id="73" dur="500"/>
                                        <p:tgtEl>
                                          <p:spTgt spid="26"/>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checkerboard(across)">
                                      <p:cBhvr>
                                        <p:cTn id="76" dur="500"/>
                                        <p:tgtEl>
                                          <p:spTgt spid="27"/>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checkerboard(across)">
                                      <p:cBhvr>
                                        <p:cTn id="79" dur="500"/>
                                        <p:tgtEl>
                                          <p:spTgt spid="28"/>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checkerboard(across)">
                                      <p:cBhvr>
                                        <p:cTn id="82" dur="500"/>
                                        <p:tgtEl>
                                          <p:spTgt spid="29"/>
                                        </p:tgtEl>
                                      </p:cBhvr>
                                    </p:animEffect>
                                  </p:childTnLst>
                                </p:cTn>
                              </p:par>
                              <p:par>
                                <p:cTn id="83" presetID="5" presetClass="entr" presetSubtype="1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checkerboard(across)">
                                      <p:cBhvr>
                                        <p:cTn id="85" dur="500"/>
                                        <p:tgtEl>
                                          <p:spTgt spid="30"/>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checkerboard(across)">
                                      <p:cBhvr>
                                        <p:cTn id="88" dur="500"/>
                                        <p:tgtEl>
                                          <p:spTgt spid="31"/>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checkerboard(across)">
                                      <p:cBhvr>
                                        <p:cTn id="91" dur="500"/>
                                        <p:tgtEl>
                                          <p:spTgt spid="32"/>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checkerboard(across)">
                                      <p:cBhvr>
                                        <p:cTn id="94" dur="500"/>
                                        <p:tgtEl>
                                          <p:spTgt spid="33"/>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checkerboard(across)">
                                      <p:cBhvr>
                                        <p:cTn id="97" dur="500"/>
                                        <p:tgtEl>
                                          <p:spTgt spid="34"/>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checkerboard(across)">
                                      <p:cBhvr>
                                        <p:cTn id="100" dur="500"/>
                                        <p:tgtEl>
                                          <p:spTgt spid="35"/>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checkerboard(across)">
                                      <p:cBhvr>
                                        <p:cTn id="103" dur="500"/>
                                        <p:tgtEl>
                                          <p:spTgt spid="36"/>
                                        </p:tgtEl>
                                      </p:cBhvr>
                                    </p:animEffect>
                                  </p:childTnLst>
                                </p:cTn>
                              </p:par>
                              <p:par>
                                <p:cTn id="104" presetID="5" presetClass="entr" presetSubtype="1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checkerboard(across)">
                                      <p:cBhvr>
                                        <p:cTn id="106" dur="500"/>
                                        <p:tgtEl>
                                          <p:spTgt spid="37"/>
                                        </p:tgtEl>
                                      </p:cBhvr>
                                    </p:animEffect>
                                  </p:childTnLst>
                                </p:cTn>
                              </p:par>
                              <p:par>
                                <p:cTn id="107" presetID="5" presetClass="entr" presetSubtype="1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checkerboard(across)">
                                      <p:cBhvr>
                                        <p:cTn id="109" dur="500"/>
                                        <p:tgtEl>
                                          <p:spTgt spid="38"/>
                                        </p:tgtEl>
                                      </p:cBhvr>
                                    </p:animEffect>
                                  </p:childTnLst>
                                </p:cTn>
                              </p:par>
                              <p:par>
                                <p:cTn id="110" presetID="5" presetClass="entr" presetSubtype="1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checkerboard(across)">
                                      <p:cBhvr>
                                        <p:cTn id="112" dur="500"/>
                                        <p:tgtEl>
                                          <p:spTgt spid="39"/>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checkerboard(across)">
                                      <p:cBhvr>
                                        <p:cTn id="115" dur="500"/>
                                        <p:tgtEl>
                                          <p:spTgt spid="40"/>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checkerboard(across)">
                                      <p:cBhvr>
                                        <p:cTn id="118" dur="500"/>
                                        <p:tgtEl>
                                          <p:spTgt spid="41"/>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checkerboard(across)">
                                      <p:cBhvr>
                                        <p:cTn id="121" dur="500"/>
                                        <p:tgtEl>
                                          <p:spTgt spid="42"/>
                                        </p:tgtEl>
                                      </p:cBhvr>
                                    </p:animEffect>
                                  </p:childTnLst>
                                </p:cTn>
                              </p:par>
                              <p:par>
                                <p:cTn id="122" presetID="5" presetClass="entr" presetSubtype="10" fill="hold" grpId="0" nodeType="with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checkerboard(across)">
                                      <p:cBhvr>
                                        <p:cTn id="12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P spid="33" grpId="0"/>
      <p:bldP spid="34" grpId="0"/>
      <p:bldP spid="35" grpId="0" animBg="1"/>
      <p:bldP spid="36" grpId="0" animBg="1"/>
      <p:bldP spid="37" grpId="0"/>
      <p:bldP spid="38" grpId="0"/>
      <p:bldP spid="39" grpId="0" animBg="1"/>
      <p:bldP spid="40" grpId="0" animBg="1"/>
      <p:bldP spid="41" grpId="0" animBg="1"/>
      <p:bldP spid="42" grpId="0"/>
      <p:bldP spid="43" grpId="0"/>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283BC9-C505-498E-A445-42B3E3C5981A}" type="slidenum">
              <a:rPr lang="en-US" altLang="zh-CN" smtClean="0"/>
              <a:pPr/>
              <a:t>99</a:t>
            </a:fld>
            <a:endParaRPr lang="en-US" altLang="zh-CN"/>
          </a:p>
        </p:txBody>
      </p:sp>
      <p:sp>
        <p:nvSpPr>
          <p:cNvPr id="3" name="Text Box 2"/>
          <p:cNvSpPr txBox="1">
            <a:spLocks noChangeArrowheads="1"/>
          </p:cNvSpPr>
          <p:nvPr/>
        </p:nvSpPr>
        <p:spPr bwMode="auto">
          <a:xfrm>
            <a:off x="323528" y="260648"/>
            <a:ext cx="9144000" cy="6576159"/>
          </a:xfrm>
          <a:prstGeom prst="rect">
            <a:avLst/>
          </a:prstGeom>
          <a:noFill/>
          <a:ln w="9525">
            <a:noFill/>
            <a:miter lim="800000"/>
            <a:headEnd/>
            <a:tailEnd/>
          </a:ln>
        </p:spPr>
        <p:txBody>
          <a:bodyPr>
            <a:spAutoFit/>
          </a:bodyPr>
          <a:lstStyle/>
          <a:p>
            <a:pPr lvl="0"/>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程序</a:t>
            </a:r>
            <a:r>
              <a:rPr lang="en-US" altLang="zh-CN"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2-13</a:t>
            </a:r>
            <a:r>
              <a:rPr lang="zh-CN" altLang="en-US" sz="2800" u="none"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  单链表</a:t>
            </a:r>
            <a:r>
              <a:rPr lang="zh-CN" altLang="en-US" sz="2800" u="none" kern="0" dirty="0" smtClean="0">
                <a:solidFill>
                  <a:srgbClr val="333399"/>
                </a:solidFill>
                <a:effectLst>
                  <a:outerShdw blurRad="38100" dist="38100" dir="2700000" algn="tl">
                    <a:srgbClr val="C0C0C0"/>
                  </a:outerShdw>
                </a:effectLst>
                <a:latin typeface="Times New Roman" pitchFamily="18" charset="0"/>
                <a:ea typeface="仿宋_GB2312" pitchFamily="49" charset="-122"/>
                <a:cs typeface="Times New Roman" pitchFamily="18" charset="0"/>
              </a:rPr>
              <a:t>的删除</a:t>
            </a:r>
            <a:endParaRPr lang="zh-CN" altLang="en-US" sz="2800" b="0" u="none" kern="0" dirty="0" smtClean="0">
              <a:solidFill>
                <a:srgbClr val="000099"/>
              </a:solidFill>
              <a:effectLst>
                <a:outerShdw blurRad="38100" dist="38100" dir="2700000" algn="tl">
                  <a:srgbClr val="C0C0C0"/>
                </a:outerShdw>
              </a:effectLst>
              <a:latin typeface="Times New Roman" pitchFamily="18" charset="0"/>
              <a:ea typeface="仿宋_GB2312" pitchFamily="49" charset="-122"/>
              <a:cs typeface="Times New Roman" pitchFamily="18" charset="0"/>
            </a:endParaRPr>
          </a:p>
          <a:p>
            <a:pPr>
              <a:lnSpc>
                <a:spcPts val="2400"/>
              </a:lnSpc>
              <a:spcBef>
                <a:spcPts val="0"/>
              </a:spcBef>
            </a:pPr>
            <a:endParaRPr lang="en-US" altLang="zh-CN" sz="2400" u="none" dirty="0" smtClean="0">
              <a:solidFill>
                <a:srgbClr val="CC3300"/>
              </a:solidFill>
              <a:effectLst/>
              <a:latin typeface="Times New Roman" pitchFamily="18" charset="0"/>
              <a:cs typeface="Times New Roman" pitchFamily="18" charset="0"/>
            </a:endParaRP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template &lt;class Type&gt;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List</a:t>
            </a:r>
            <a:r>
              <a:rPr lang="en-US" altLang="zh-CN" sz="2400" u="none" dirty="0" smtClean="0">
                <a:solidFill>
                  <a:srgbClr val="CC3300"/>
                </a:solidFill>
                <a:effectLst/>
                <a:latin typeface="Times New Roman" pitchFamily="18" charset="0"/>
                <a:cs typeface="Times New Roman" pitchFamily="18" charset="0"/>
              </a:rPr>
              <a:t> &lt;Type&gt; :: </a:t>
            </a:r>
            <a:r>
              <a:rPr lang="en-US" altLang="zh-CN" sz="2400" b="0" u="none" dirty="0" smtClean="0">
                <a:solidFill>
                  <a:srgbClr val="CC3300"/>
                </a:solidFill>
                <a:effectLst/>
                <a:latin typeface="Times New Roman" pitchFamily="18" charset="0"/>
                <a:cs typeface="Times New Roman" pitchFamily="18" charset="0"/>
              </a:rPr>
              <a:t>Delete</a:t>
            </a:r>
            <a:r>
              <a:rPr lang="en-US" altLang="zh-CN" sz="2400" u="none" dirty="0" smtClean="0">
                <a:solidFill>
                  <a:srgbClr val="CC3300"/>
                </a:solidFill>
                <a:effectLst/>
                <a:latin typeface="Times New Roman" pitchFamily="18" charset="0"/>
                <a:cs typeface="Times New Roman" pitchFamily="18" charset="0"/>
              </a:rPr>
              <a:t>(</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删除链表中的第</a:t>
            </a:r>
            <a:r>
              <a:rPr lang="en-US" altLang="zh-CN" sz="2400" u="none" dirty="0" err="1" smtClean="0">
                <a:solidFill>
                  <a:srgbClr val="FF0000"/>
                </a:solidFill>
                <a:effectLst/>
                <a:latin typeface="Times New Roman" pitchFamily="18" charset="0"/>
                <a:cs typeface="Times New Roman" pitchFamily="18" charset="0"/>
              </a:rPr>
              <a:t>i</a:t>
            </a:r>
            <a:r>
              <a:rPr lang="zh-CN" altLang="zh-CN" sz="2400" b="0" u="none" dirty="0" smtClean="0">
                <a:solidFill>
                  <a:srgbClr val="0000FF"/>
                </a:solidFill>
                <a:effectLst/>
                <a:latin typeface="Times New Roman" pitchFamily="18" charset="0"/>
                <a:cs typeface="Times New Roman" pitchFamily="18" charset="0"/>
              </a:rPr>
              <a:t>个结点并将其返回</a:t>
            </a:r>
            <a:endParaRPr lang="en-US" altLang="zh-CN" sz="2400" b="0" u="none" dirty="0" smtClean="0">
              <a:solidFill>
                <a:srgbClr val="0000FF"/>
              </a:solidFill>
              <a:effectLst/>
              <a:latin typeface="Times New Roman" pitchFamily="18" charset="0"/>
              <a:cs typeface="Times New Roman" pitchFamily="18" charset="0"/>
            </a:endParaRPr>
          </a:p>
          <a:p>
            <a:pPr>
              <a:lnSpc>
                <a:spcPts val="2400"/>
              </a:lnSpc>
              <a:spcBef>
                <a:spcPts val="300"/>
              </a:spcBef>
            </a:pPr>
            <a:r>
              <a:rPr lang="en-US" altLang="zh-CN" sz="2400" b="0" u="none" dirty="0" smtClean="0">
                <a:solidFill>
                  <a:srgbClr val="0000FF"/>
                </a:solidFill>
                <a:effectLst/>
                <a:latin typeface="Times New Roman" pitchFamily="18" charset="0"/>
                <a:cs typeface="Times New Roman" pitchFamily="18" charset="0"/>
              </a:rPr>
              <a:t>   //</a:t>
            </a:r>
            <a:r>
              <a:rPr lang="zh-CN" altLang="zh-CN" sz="2400" b="0" u="none" dirty="0" smtClean="0">
                <a:solidFill>
                  <a:srgbClr val="0000FF"/>
                </a:solidFill>
                <a:effectLst/>
                <a:latin typeface="Times New Roman" pitchFamily="18" charset="0"/>
                <a:cs typeface="Times New Roman" pitchFamily="18" charset="0"/>
              </a:rPr>
              <a:t>其中</a:t>
            </a:r>
            <a:r>
              <a:rPr lang="en-US" altLang="zh-CN" sz="2400" u="none" dirty="0" err="1" smtClean="0">
                <a:solidFill>
                  <a:srgbClr val="FF0000"/>
                </a:solidFill>
                <a:effectLst/>
                <a:latin typeface="Times New Roman" pitchFamily="18" charset="0"/>
                <a:cs typeface="Times New Roman" pitchFamily="18" charset="0"/>
              </a:rPr>
              <a:t>i</a:t>
            </a:r>
            <a:r>
              <a:rPr lang="zh-CN" altLang="zh-CN" sz="2400" b="0" u="none" dirty="0" smtClean="0">
                <a:solidFill>
                  <a:srgbClr val="0000FF"/>
                </a:solidFill>
                <a:effectLst/>
                <a:latin typeface="Times New Roman" pitchFamily="18" charset="0"/>
                <a:cs typeface="Times New Roman" pitchFamily="18" charset="0"/>
              </a:rPr>
              <a:t>是结点编号，从</a:t>
            </a:r>
            <a:r>
              <a:rPr lang="en-US" altLang="zh-CN" sz="2400" u="none" dirty="0" smtClean="0">
                <a:solidFill>
                  <a:srgbClr val="FF0000"/>
                </a:solidFill>
                <a:effectLst/>
                <a:latin typeface="Times New Roman" pitchFamily="18" charset="0"/>
                <a:cs typeface="Times New Roman" pitchFamily="18" charset="0"/>
              </a:rPr>
              <a:t>0</a:t>
            </a:r>
            <a:r>
              <a:rPr lang="zh-CN" altLang="zh-CN" sz="2400" b="0" u="none" dirty="0" smtClean="0">
                <a:solidFill>
                  <a:srgbClr val="0000FF"/>
                </a:solidFill>
                <a:effectLst/>
                <a:latin typeface="Times New Roman" pitchFamily="18" charset="0"/>
                <a:cs typeface="Times New Roman" pitchFamily="18" charset="0"/>
              </a:rPr>
              <a:t>开始计数</a:t>
            </a: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err="1" smtClean="0">
                <a:solidFill>
                  <a:srgbClr val="CC3300"/>
                </a:solidFill>
                <a:effectLst/>
                <a:latin typeface="Times New Roman" pitchFamily="18" charset="0"/>
                <a:cs typeface="Times New Roman" pitchFamily="18" charset="0"/>
              </a:rPr>
              <a:t>ListNode</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q</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int</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j</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0</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while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&amp;&amp; </a:t>
            </a:r>
            <a:r>
              <a:rPr lang="en-US" altLang="zh-CN" sz="2400" b="0" u="none" dirty="0" smtClean="0">
                <a:solidFill>
                  <a:srgbClr val="CC3300"/>
                </a:solidFill>
                <a:effectLst/>
                <a:latin typeface="Times New Roman" pitchFamily="18" charset="0"/>
                <a:cs typeface="Times New Roman" pitchFamily="18" charset="0"/>
              </a:rPr>
              <a:t>j</a:t>
            </a:r>
            <a:r>
              <a:rPr lang="en-US" altLang="zh-CN" sz="2400" u="none" dirty="0" smtClean="0">
                <a:solidFill>
                  <a:srgbClr val="CC3300"/>
                </a:solidFill>
                <a:effectLst/>
                <a:latin typeface="Times New Roman" pitchFamily="18" charset="0"/>
                <a:cs typeface="Times New Roman" pitchFamily="18" charset="0"/>
              </a:rPr>
              <a:t>&lt;</a:t>
            </a:r>
            <a:r>
              <a:rPr lang="en-US" altLang="zh-CN" sz="2400" b="0" u="none" dirty="0" smtClean="0">
                <a:solidFill>
                  <a:srgbClr val="CC3300"/>
                </a:solidFill>
                <a:effectLst/>
                <a:latin typeface="Times New Roman" pitchFamily="18" charset="0"/>
                <a:cs typeface="Times New Roman" pitchFamily="18" charset="0"/>
              </a:rPr>
              <a:t>i</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1</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循链找第</a:t>
            </a:r>
            <a:r>
              <a:rPr lang="en-US" altLang="zh-CN" sz="2400" u="none" dirty="0" smtClean="0">
                <a:solidFill>
                  <a:srgbClr val="FF0000"/>
                </a:solidFill>
                <a:effectLst/>
                <a:latin typeface="Times New Roman" pitchFamily="18" charset="0"/>
                <a:cs typeface="Times New Roman" pitchFamily="18" charset="0"/>
              </a:rPr>
              <a:t>i-1</a:t>
            </a:r>
            <a:r>
              <a:rPr lang="zh-CN" altLang="zh-CN" sz="2400" b="0" u="none" dirty="0" smtClean="0">
                <a:solidFill>
                  <a:srgbClr val="0000FF"/>
                </a:solidFill>
                <a:effectLst/>
                <a:latin typeface="Times New Roman" pitchFamily="18" charset="0"/>
                <a:cs typeface="Times New Roman" pitchFamily="18" charset="0"/>
              </a:rPr>
              <a:t>个结点</a:t>
            </a: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-&gt;</a:t>
            </a:r>
            <a:r>
              <a:rPr lang="en-US" altLang="zh-CN" sz="2400" b="0" u="none" dirty="0" smtClean="0">
                <a:solidFill>
                  <a:srgbClr val="CC3300"/>
                </a:solidFill>
                <a:effectLst/>
                <a:latin typeface="Times New Roman" pitchFamily="18" charset="0"/>
                <a:cs typeface="Times New Roman" pitchFamily="18" charset="0"/>
              </a:rPr>
              <a:t>link</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CC3300"/>
                </a:solidFill>
                <a:effectLst/>
                <a:latin typeface="Times New Roman" pitchFamily="18" charset="0"/>
                <a:cs typeface="Times New Roman" pitchFamily="18" charset="0"/>
              </a:rPr>
              <a:t>j</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if (</a:t>
            </a:r>
            <a:r>
              <a:rPr lang="en-US" altLang="zh-CN" sz="2400" b="0" u="none" dirty="0" smtClean="0">
                <a:solidFill>
                  <a:srgbClr val="CC3300"/>
                </a:solidFill>
                <a:effectLst/>
                <a:latin typeface="Times New Roman" pitchFamily="18" charset="0"/>
                <a:cs typeface="Times New Roman" pitchFamily="18" charset="0"/>
              </a:rPr>
              <a:t>p</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 &amp;&amp; </a:t>
            </a:r>
            <a:r>
              <a:rPr lang="en-US" altLang="zh-CN" sz="2400" b="0" u="none" dirty="0" smtClean="0">
                <a:solidFill>
                  <a:srgbClr val="CC3300"/>
                </a:solidFill>
                <a:effectLst/>
                <a:latin typeface="Times New Roman" pitchFamily="18" charset="0"/>
                <a:cs typeface="Times New Roman" pitchFamily="18" charset="0"/>
              </a:rPr>
              <a:t>head</a:t>
            </a:r>
            <a:r>
              <a:rPr lang="en-US" altLang="zh-CN" sz="2400" u="none" dirty="0" smtClean="0">
                <a:solidFill>
                  <a:srgbClr val="CC3300"/>
                </a:solidFill>
                <a:effectLst/>
                <a:latin typeface="Times New Roman" pitchFamily="18" charset="0"/>
                <a:cs typeface="Times New Roman" pitchFamily="18" charset="0"/>
              </a:rPr>
              <a:t>!==</a:t>
            </a:r>
            <a:r>
              <a:rPr lang="en-US" altLang="zh-CN" sz="2400" b="0" u="none" dirty="0" smtClean="0">
                <a:solidFill>
                  <a:srgbClr val="CC3300"/>
                </a:solidFill>
                <a:effectLst/>
                <a:latin typeface="Times New Roman" pitchFamily="18" charset="0"/>
                <a:cs typeface="Times New Roman" pitchFamily="18" charset="0"/>
              </a:rPr>
              <a:t>NULL</a:t>
            </a:r>
            <a:r>
              <a:rPr lang="en-US" altLang="zh-CN" sz="2400" u="none" dirty="0" smtClean="0">
                <a:solidFill>
                  <a:srgbClr val="CC3300"/>
                </a:solidFill>
                <a:effectLst/>
                <a:latin typeface="Times New Roman" pitchFamily="18" charset="0"/>
                <a:cs typeface="Times New Roman" pitchFamily="18" charset="0"/>
              </a:rPr>
              <a:t>)</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非空表且链短，找不到第</a:t>
            </a:r>
            <a:r>
              <a:rPr lang="en-US" altLang="zh-CN" sz="2400" u="none" dirty="0" smtClean="0">
                <a:solidFill>
                  <a:srgbClr val="FF0000"/>
                </a:solidFill>
                <a:effectLst/>
                <a:latin typeface="Times New Roman" pitchFamily="18" charset="0"/>
                <a:cs typeface="Times New Roman" pitchFamily="18" charset="0"/>
              </a:rPr>
              <a:t>i-1</a:t>
            </a:r>
            <a:r>
              <a:rPr lang="zh-CN" altLang="zh-CN" sz="2400" b="0" u="none" dirty="0" smtClean="0">
                <a:solidFill>
                  <a:srgbClr val="0000FF"/>
                </a:solidFill>
                <a:effectLst/>
                <a:latin typeface="Times New Roman" pitchFamily="18" charset="0"/>
                <a:cs typeface="Times New Roman" pitchFamily="18" charset="0"/>
              </a:rPr>
              <a:t>个结点</a:t>
            </a: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a:t>
            </a:r>
            <a:r>
              <a:rPr lang="en-US" altLang="zh-CN" sz="2400" u="none" dirty="0" err="1" smtClean="0">
                <a:solidFill>
                  <a:srgbClr val="CC3300"/>
                </a:solidFill>
                <a:effectLst/>
                <a:latin typeface="Times New Roman" pitchFamily="18" charset="0"/>
                <a:cs typeface="Times New Roman" pitchFamily="18" charset="0"/>
              </a:rPr>
              <a:t>cout</a:t>
            </a:r>
            <a:r>
              <a:rPr lang="en-US" altLang="zh-CN" sz="2400" u="none" dirty="0" smtClean="0">
                <a:solidFill>
                  <a:srgbClr val="CC3300"/>
                </a:solidFill>
                <a:effectLst/>
                <a:latin typeface="Times New Roman" pitchFamily="18" charset="0"/>
                <a:cs typeface="Times New Roman" pitchFamily="18" charset="0"/>
              </a:rPr>
              <a:t>&lt;&lt;“</a:t>
            </a:r>
            <a:r>
              <a:rPr lang="en-US" altLang="zh-CN" sz="2400" b="0" u="none" dirty="0" smtClean="0">
                <a:solidFill>
                  <a:srgbClr val="CC3300"/>
                </a:solidFill>
                <a:effectLst/>
                <a:latin typeface="Times New Roman" pitchFamily="18" charset="0"/>
                <a:cs typeface="Times New Roman" pitchFamily="18" charset="0"/>
              </a:rPr>
              <a:t>Invalid position for Deletion</a:t>
            </a:r>
            <a:r>
              <a:rPr lang="en-US" altLang="zh-CN" sz="2400" u="none" dirty="0" smtClean="0">
                <a:solidFill>
                  <a:srgbClr val="CC3300"/>
                </a:solidFill>
                <a:effectLst/>
                <a:latin typeface="Times New Roman" pitchFamily="18" charset="0"/>
                <a:cs typeface="Times New Roman" pitchFamily="18" charset="0"/>
              </a:rPr>
              <a:t>!\n”;</a:t>
            </a:r>
            <a:endParaRPr lang="zh-CN" altLang="zh-CN" sz="2400" u="none" dirty="0" smtClean="0">
              <a:solidFill>
                <a:srgbClr val="CC3300"/>
              </a:solidFill>
              <a:effectLst/>
              <a:latin typeface="Times New Roman" pitchFamily="18" charset="0"/>
              <a:cs typeface="Times New Roman" pitchFamily="18" charset="0"/>
            </a:endParaRP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return </a:t>
            </a:r>
            <a:r>
              <a:rPr lang="en-US" altLang="zh-CN" sz="2400" b="0" u="none" dirty="0" smtClean="0">
                <a:solidFill>
                  <a:srgbClr val="CC3300"/>
                </a:solidFill>
                <a:effectLst/>
                <a:latin typeface="Times New Roman" pitchFamily="18" charset="0"/>
                <a:cs typeface="Times New Roman" pitchFamily="18" charset="0"/>
              </a:rPr>
              <a:t>0</a:t>
            </a:r>
            <a:r>
              <a:rPr lang="en-US" altLang="zh-CN" sz="2400" u="none" dirty="0" smtClean="0">
                <a:solidFill>
                  <a:srgbClr val="CC3300"/>
                </a:solidFill>
                <a:effectLst/>
                <a:latin typeface="Times New Roman" pitchFamily="18" charset="0"/>
                <a:cs typeface="Times New Roman" pitchFamily="18" charset="0"/>
              </a:rPr>
              <a:t>;  </a:t>
            </a:r>
            <a:r>
              <a:rPr lang="en-US" altLang="zh-CN" sz="2400" b="0" u="none" dirty="0" smtClean="0">
                <a:solidFill>
                  <a:srgbClr val="0000FF"/>
                </a:solidFill>
                <a:effectLst/>
                <a:latin typeface="Times New Roman" pitchFamily="18" charset="0"/>
                <a:cs typeface="Times New Roman" pitchFamily="18" charset="0"/>
              </a:rPr>
              <a:t>//</a:t>
            </a:r>
            <a:r>
              <a:rPr lang="zh-CN" altLang="zh-CN" sz="2400" b="0" u="none" dirty="0" smtClean="0">
                <a:solidFill>
                  <a:srgbClr val="0000FF"/>
                </a:solidFill>
                <a:effectLst/>
                <a:latin typeface="Times New Roman" pitchFamily="18" charset="0"/>
                <a:cs typeface="Times New Roman" pitchFamily="18" charset="0"/>
              </a:rPr>
              <a:t>删除失败，返回</a:t>
            </a:r>
            <a:r>
              <a:rPr lang="en-US" altLang="zh-CN" sz="2400" u="none" dirty="0" smtClean="0">
                <a:solidFill>
                  <a:srgbClr val="FF0000"/>
                </a:solidFill>
                <a:effectLst/>
                <a:latin typeface="Times New Roman" pitchFamily="18" charset="0"/>
                <a:cs typeface="Times New Roman" pitchFamily="18" charset="0"/>
              </a:rPr>
              <a:t>0</a:t>
            </a:r>
            <a:endParaRPr lang="zh-CN" altLang="zh-CN" sz="2400" u="none" dirty="0" smtClean="0">
              <a:solidFill>
                <a:srgbClr val="FF0000"/>
              </a:solidFill>
              <a:effectLst/>
              <a:latin typeface="Times New Roman" pitchFamily="18" charset="0"/>
              <a:cs typeface="Times New Roman" pitchFamily="18" charset="0"/>
            </a:endParaRPr>
          </a:p>
          <a:p>
            <a:pPr>
              <a:lnSpc>
                <a:spcPts val="2400"/>
              </a:lnSpc>
              <a:spcBef>
                <a:spcPts val="300"/>
              </a:spcBef>
            </a:pPr>
            <a:r>
              <a:rPr lang="en-US" altLang="zh-CN" sz="2400" u="none" dirty="0" smtClean="0">
                <a:solidFill>
                  <a:srgbClr val="CC3300"/>
                </a:solidFill>
                <a:effectLst/>
                <a:latin typeface="Times New Roman" pitchFamily="18" charset="0"/>
                <a:cs typeface="Times New Roman" pitchFamily="18" charset="0"/>
              </a:rPr>
              <a:t>         }</a:t>
            </a:r>
            <a:endParaRPr lang="zh-CN" altLang="zh-CN" sz="2400" u="none" dirty="0" smtClean="0">
              <a:solidFill>
                <a:srgbClr val="CC3300"/>
              </a:solidFill>
              <a:effectLst/>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3200" b="1" i="0" u="sng" strike="noStrike" cap="none" normalizeH="0" baseline="0" smtClean="0">
            <a:ln>
              <a:noFill/>
            </a:ln>
            <a:solidFill>
              <a:srgbClr val="006600"/>
            </a:solidFill>
            <a:effectLst>
              <a:outerShdw blurRad="38100" dist="38100" dir="2700000" algn="tl">
                <a:srgbClr val="000000">
                  <a:alpha val="43137"/>
                </a:srgbClr>
              </a:outerShdw>
            </a:effectLst>
            <a:latin typeface="Tahoma" pitchFamily="34" charset="0"/>
            <a:ea typeface="隶书"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3200" b="1" i="0" u="sng" strike="noStrike" cap="none" normalizeH="0" baseline="0" smtClean="0">
            <a:ln>
              <a:noFill/>
            </a:ln>
            <a:solidFill>
              <a:srgbClr val="006600"/>
            </a:solidFill>
            <a:effectLst>
              <a:outerShdw blurRad="38100" dist="38100" dir="2700000" algn="tl">
                <a:srgbClr val="000000">
                  <a:alpha val="43137"/>
                </a:srgbClr>
              </a:outerShdw>
            </a:effectLst>
            <a:latin typeface="Tahoma" pitchFamily="34" charset="0"/>
            <a:ea typeface="隶书"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5994</TotalTime>
  <Words>11094</Words>
  <Application>Microsoft Office PowerPoint</Application>
  <PresentationFormat>全屏显示(4:3)</PresentationFormat>
  <Paragraphs>2703</Paragraphs>
  <Slides>208</Slides>
  <Notes>6</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208</vt:i4>
      </vt:variant>
    </vt:vector>
  </HeadingPairs>
  <TitlesOfParts>
    <vt:vector size="213" baseType="lpstr">
      <vt:lpstr>Blends</vt:lpstr>
      <vt:lpstr>公式</vt:lpstr>
      <vt:lpstr>Equation</vt:lpstr>
      <vt:lpstr>文档</vt:lpstr>
      <vt:lpstr>Document</vt:lpstr>
      <vt:lpstr>幻灯片 1</vt:lpstr>
      <vt:lpstr>2.1 线性表及其基本运算</vt:lpstr>
      <vt:lpstr>幻灯片 3</vt:lpstr>
      <vt:lpstr>幻灯片 4</vt:lpstr>
      <vt:lpstr>幻灯片 5</vt:lpstr>
      <vt:lpstr>幻灯片 6</vt:lpstr>
      <vt:lpstr>幻灯片 7</vt:lpstr>
      <vt:lpstr>幻灯片 8</vt:lpstr>
      <vt:lpstr>程序2-1  一维数组(Array)类的定义</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幻灯片 178</vt:lpstr>
      <vt:lpstr>幻灯片 179</vt:lpstr>
      <vt:lpstr>幻灯片 180</vt:lpstr>
      <vt:lpstr>幻灯片 181</vt:lpstr>
      <vt:lpstr>幻灯片 182</vt:lpstr>
      <vt:lpstr>幻灯片 183</vt:lpstr>
      <vt:lpstr>幻灯片 184</vt:lpstr>
      <vt:lpstr>幻灯片 185</vt:lpstr>
      <vt:lpstr>幻灯片 186</vt:lpstr>
      <vt:lpstr>幻灯片 187</vt:lpstr>
      <vt:lpstr>幻灯片 188</vt:lpstr>
      <vt:lpstr>幻灯片 189</vt:lpstr>
      <vt:lpstr>幻灯片 190</vt:lpstr>
      <vt:lpstr>幻灯片 191</vt:lpstr>
      <vt:lpstr>幻灯片 192</vt:lpstr>
      <vt:lpstr>幻灯片 193</vt:lpstr>
      <vt:lpstr>幻灯片 194</vt:lpstr>
      <vt:lpstr>幻灯片 195</vt:lpstr>
      <vt:lpstr>幻灯片 196</vt:lpstr>
      <vt:lpstr>幻灯片 197</vt:lpstr>
      <vt:lpstr>幻灯片 198</vt:lpstr>
      <vt:lpstr>幻灯片 199</vt:lpstr>
      <vt:lpstr>幻灯片 200</vt:lpstr>
      <vt:lpstr>幻灯片 201</vt:lpstr>
      <vt:lpstr>幻灯片 202</vt:lpstr>
      <vt:lpstr>幻灯片 203</vt:lpstr>
      <vt:lpstr>幻灯片 204</vt:lpstr>
      <vt:lpstr>幻灯片 205</vt:lpstr>
      <vt:lpstr>本章小结</vt:lpstr>
      <vt:lpstr>幻灯片 207</vt:lpstr>
      <vt:lpstr>幻灯片 208</vt:lpstr>
    </vt:vector>
  </TitlesOfParts>
  <Company>djzx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djzx</dc:creator>
  <cp:lastModifiedBy>ztzyjztq</cp:lastModifiedBy>
  <cp:revision>831</cp:revision>
  <dcterms:created xsi:type="dcterms:W3CDTF">2000-01-30T08:24:06Z</dcterms:created>
  <dcterms:modified xsi:type="dcterms:W3CDTF">2011-09-28T05:34:14Z</dcterms:modified>
</cp:coreProperties>
</file>